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381" r:id="rId6"/>
    <p:sldId id="260" r:id="rId7"/>
    <p:sldId id="261" r:id="rId8"/>
    <p:sldId id="262" r:id="rId9"/>
    <p:sldId id="264" r:id="rId10"/>
    <p:sldId id="287" r:id="rId11"/>
    <p:sldId id="289" r:id="rId12"/>
    <p:sldId id="291" r:id="rId13"/>
    <p:sldId id="292" r:id="rId14"/>
    <p:sldId id="377" r:id="rId15"/>
    <p:sldId id="387" r:id="rId16"/>
    <p:sldId id="293" r:id="rId17"/>
    <p:sldId id="294" r:id="rId18"/>
    <p:sldId id="295" r:id="rId19"/>
    <p:sldId id="296" r:id="rId20"/>
    <p:sldId id="297" r:id="rId21"/>
    <p:sldId id="298" r:id="rId22"/>
    <p:sldId id="306" r:id="rId23"/>
    <p:sldId id="307" r:id="rId24"/>
    <p:sldId id="265" r:id="rId25"/>
    <p:sldId id="266" r:id="rId26"/>
    <p:sldId id="268" r:id="rId27"/>
    <p:sldId id="388" r:id="rId28"/>
    <p:sldId id="269" r:id="rId29"/>
    <p:sldId id="271" r:id="rId30"/>
    <p:sldId id="272" r:id="rId31"/>
    <p:sldId id="273" r:id="rId32"/>
    <p:sldId id="274" r:id="rId33"/>
    <p:sldId id="276" r:id="rId34"/>
    <p:sldId id="277" r:id="rId35"/>
    <p:sldId id="3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00"/>
    <a:srgbClr val="800000"/>
    <a:srgbClr val="990000"/>
    <a:srgbClr val="0033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9" autoAdjust="0"/>
    <p:restoredTop sz="96730" autoAdjust="0"/>
  </p:normalViewPr>
  <p:slideViewPr>
    <p:cSldViewPr snapToGrid="0" snapToObjects="1">
      <p:cViewPr varScale="1">
        <p:scale>
          <a:sx n="123" d="100"/>
          <a:sy n="123" d="100"/>
        </p:scale>
        <p:origin x="486" y="108"/>
      </p:cViewPr>
      <p:guideLst>
        <p:guide orient="horz" pos="2156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3342" y="84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8%95%EC%9D%B4%EC%83%81%ED%95%9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%EB%B3%B8%EC%A7%88" TargetMode="External"/><Relationship Id="rId4" Type="http://schemas.openxmlformats.org/officeDocument/2006/relationships/hyperlink" Target="https://ko.wikipedia.org/wiki/%ED%94%8C%EB%9D%BC%ED%86%A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198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770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206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경사하강법을</a:t>
            </a:r>
            <a:r>
              <a:rPr lang="ko-KR" altLang="en-US" dirty="0"/>
              <a:t> 개선한 다양한 알고리즘이 있습니다</a:t>
            </a:r>
            <a:endParaRPr lang="en-US" altLang="ko-KR" dirty="0"/>
          </a:p>
          <a:p>
            <a:r>
              <a:rPr lang="ko-KR" altLang="en-US" dirty="0"/>
              <a:t>그동안 우리가 사용했던 </a:t>
            </a:r>
            <a:r>
              <a:rPr lang="ko-KR" altLang="en-US" dirty="0" err="1"/>
              <a:t>확률적경사하강법</a:t>
            </a:r>
            <a:r>
              <a:rPr lang="ko-KR" altLang="en-US" dirty="0"/>
              <a:t> </a:t>
            </a:r>
            <a:r>
              <a:rPr lang="en-US" altLang="ko-KR" dirty="0"/>
              <a:t>SGD</a:t>
            </a:r>
            <a:r>
              <a:rPr lang="ko-KR" altLang="en-US" dirty="0"/>
              <a:t>에 </a:t>
            </a:r>
            <a:endParaRPr lang="en-US" altLang="ko-KR" dirty="0"/>
          </a:p>
          <a:p>
            <a:r>
              <a:rPr lang="ko-KR" altLang="en-US" dirty="0"/>
              <a:t>모멘텀</a:t>
            </a:r>
            <a:r>
              <a:rPr lang="en-US" altLang="ko-KR" dirty="0"/>
              <a:t>,</a:t>
            </a:r>
            <a:r>
              <a:rPr lang="ko-KR" altLang="en-US" dirty="0"/>
              <a:t> 다른 말로</a:t>
            </a:r>
            <a:r>
              <a:rPr lang="en-US" altLang="ko-KR" dirty="0"/>
              <a:t>, </a:t>
            </a:r>
            <a:r>
              <a:rPr lang="ko-KR" altLang="en-US" dirty="0"/>
              <a:t>운동량</a:t>
            </a:r>
            <a:r>
              <a:rPr lang="en-US" altLang="ko-KR" dirty="0"/>
              <a:t>, </a:t>
            </a:r>
            <a:r>
              <a:rPr lang="ko-KR" altLang="en-US" dirty="0"/>
              <a:t>관성</a:t>
            </a:r>
            <a:r>
              <a:rPr lang="en-US" altLang="ko-KR" dirty="0"/>
              <a:t>, </a:t>
            </a:r>
            <a:r>
              <a:rPr lang="ko-KR" altLang="en-US" dirty="0"/>
              <a:t>탄력</a:t>
            </a:r>
            <a:r>
              <a:rPr lang="en-US" altLang="ko-KR" dirty="0"/>
              <a:t>, </a:t>
            </a:r>
            <a:r>
              <a:rPr lang="ko-KR" altLang="en-US" dirty="0"/>
              <a:t>가속도로 표현되는 모멘텀을 </a:t>
            </a:r>
            <a:r>
              <a:rPr lang="ko-KR" altLang="en-US" dirty="0" err="1"/>
              <a:t>경사하강에</a:t>
            </a:r>
            <a:r>
              <a:rPr lang="ko-KR" altLang="en-US" dirty="0"/>
              <a:t> 반영해 주는 모멘텀 방법</a:t>
            </a:r>
            <a:endParaRPr lang="en-US" altLang="ko-KR" dirty="0"/>
          </a:p>
          <a:p>
            <a:r>
              <a:rPr lang="ko-KR" altLang="en-US" dirty="0"/>
              <a:t>모멘텀을 먼저 반영한 다음 </a:t>
            </a:r>
            <a:r>
              <a:rPr lang="ko-KR" altLang="en-US" dirty="0" err="1"/>
              <a:t>경사하강을</a:t>
            </a:r>
            <a:r>
              <a:rPr lang="ko-KR" altLang="en-US" dirty="0"/>
              <a:t> 하는 </a:t>
            </a:r>
            <a:r>
              <a:rPr lang="ko-KR" altLang="en-US" dirty="0" err="1"/>
              <a:t>네스테로프</a:t>
            </a:r>
            <a:r>
              <a:rPr lang="ko-KR" altLang="en-US" dirty="0"/>
              <a:t> </a:t>
            </a:r>
            <a:r>
              <a:rPr lang="ko-KR" altLang="en-US" dirty="0" err="1"/>
              <a:t>경사하강법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적게 변한 변수들은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학습률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(step size)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 크게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많이 변한 변수들은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학습률을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적게 하는 </a:t>
            </a:r>
            <a:r>
              <a:rPr lang="en-US" altLang="ko-KR" dirty="0" err="1"/>
              <a:t>AdaGrad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과거 기울기는 서서히 잊고 새로운 기울기를 크게 반영해서 </a:t>
            </a:r>
            <a:r>
              <a:rPr lang="ko-KR" altLang="en-US" sz="1200" dirty="0" err="1"/>
              <a:t>학습률</a:t>
            </a:r>
            <a:r>
              <a:rPr lang="ko-KR" altLang="en-US" sz="1200" dirty="0"/>
              <a:t> 소실 문제와 보폭 민감도를 개선한 </a:t>
            </a:r>
            <a:r>
              <a:rPr lang="en-US" altLang="ko-KR" sz="1200" dirty="0" err="1"/>
              <a:t>RMSprop</a:t>
            </a:r>
            <a:r>
              <a:rPr lang="en-US" altLang="ko-KR" sz="1200" dirty="0"/>
              <a:t> </a:t>
            </a:r>
            <a:r>
              <a:rPr lang="ko-KR" altLang="en-US" sz="1200" dirty="0"/>
              <a:t>방법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AdaGrad</a:t>
            </a:r>
            <a:r>
              <a:rPr lang="en-US" altLang="ko-KR" sz="1200" dirty="0"/>
              <a:t> + </a:t>
            </a:r>
            <a:r>
              <a:rPr lang="en-US" altLang="ko-KR" sz="1200" dirty="0" err="1"/>
              <a:t>RMSprop</a:t>
            </a:r>
            <a:r>
              <a:rPr lang="en-US" altLang="ko-KR" sz="1200" dirty="0"/>
              <a:t> + Momentum </a:t>
            </a:r>
            <a:r>
              <a:rPr lang="ko-KR" altLang="en-US" sz="1200" dirty="0"/>
              <a:t>방법을 모두 적용한 </a:t>
            </a:r>
            <a:r>
              <a:rPr lang="en-US" altLang="ko-KR" sz="1200" dirty="0" err="1"/>
              <a:t>AdaDelta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/>
              <a:t>AdaGrad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RMSprop</a:t>
            </a:r>
            <a:r>
              <a:rPr lang="en-US" altLang="ko-KR" sz="1400" dirty="0"/>
              <a:t> </a:t>
            </a:r>
            <a:r>
              <a:rPr lang="ko-KR" altLang="en-US" sz="1400" dirty="0"/>
              <a:t>방법을 적용한 </a:t>
            </a:r>
            <a:r>
              <a:rPr lang="en-US" altLang="ko-KR" sz="1400" dirty="0"/>
              <a:t>Adam </a:t>
            </a:r>
            <a:r>
              <a:rPr lang="ko-KR" altLang="en-US" sz="1400" dirty="0"/>
              <a:t>방법 등이 있습니다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99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여러분께는 </a:t>
            </a:r>
            <a:r>
              <a:rPr lang="en-US" altLang="ko-KR" dirty="0"/>
              <a:t>3</a:t>
            </a:r>
            <a:r>
              <a:rPr lang="ko-KR" altLang="en-US" dirty="0"/>
              <a:t>가지 방법을 추천합니다</a:t>
            </a:r>
            <a:endParaRPr lang="en-US" altLang="ko-KR" dirty="0"/>
          </a:p>
          <a:p>
            <a:r>
              <a:rPr lang="ko-KR" altLang="en-US" dirty="0"/>
              <a:t>구현이 간단한 </a:t>
            </a:r>
            <a:r>
              <a:rPr lang="en-US" altLang="ko-KR" dirty="0"/>
              <a:t>SGD, </a:t>
            </a:r>
            <a:r>
              <a:rPr lang="ko-KR" altLang="en-US" dirty="0" err="1"/>
              <a:t>제프리</a:t>
            </a:r>
            <a:r>
              <a:rPr lang="ko-KR" altLang="en-US" dirty="0"/>
              <a:t> 힌튼 교수가 제안한 </a:t>
            </a:r>
            <a:r>
              <a:rPr lang="en-US" altLang="ko-KR" dirty="0" err="1"/>
              <a:t>RMSprop</a:t>
            </a:r>
            <a:r>
              <a:rPr lang="en-US" altLang="ko-KR" dirty="0"/>
              <a:t>, </a:t>
            </a:r>
            <a:r>
              <a:rPr lang="ko-KR" altLang="en-US" dirty="0"/>
              <a:t>그리고 실제 사용에서 성능이 우수한 </a:t>
            </a:r>
            <a:r>
              <a:rPr lang="en-US" altLang="ko-KR" dirty="0"/>
              <a:t>Adam </a:t>
            </a:r>
            <a:r>
              <a:rPr lang="ko-KR" altLang="en-US" dirty="0"/>
              <a:t>방법을 추천합니다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98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149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932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081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036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553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585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385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558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83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388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2958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522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27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487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0432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31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145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972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145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2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이데아론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은 플라톤이 처음 주장한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  <a:hlinkClick r:id="rId3"/>
              </a:rPr>
              <a:t>형이상학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이론이다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 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  <a:hlinkClick r:id="rId4" tooltip="플라톤"/>
              </a:rPr>
              <a:t>플라톤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이데아론에서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이데아는 현상 세계 밖의 세상이며 이데아는 모든 사물의 원인이자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  <a:hlinkClick r:id="rId5" tooltip="본질"/>
              </a:rPr>
              <a:t>본질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49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36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오토인코더</a:t>
            </a:r>
            <a:r>
              <a:rPr lang="ko-KR" altLang="en-US" dirty="0"/>
              <a:t> 모델의 한 예 입니다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티셔츠 원본을 인코딩하여 압축하고 다시 디코딩 한 결과 티셔츠 가슴에 있던 글자 패턴 같은 덜 중요한 정보가 사라졌습니다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11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07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416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467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  <a:noFill/>
        </p:spPr>
        <p:txBody>
          <a:bodyPr/>
          <a:lstStyle>
            <a:lvl1pPr>
              <a:defRPr b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0F191-4877-470E-80EA-A32AA407E094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46934-362D-48D4-A135-14D2276816B0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2D16-566F-4FC1-B89A-26FD41630B87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1D13-CB14-4DA4-8756-7E176795D114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Clr>
                <a:srgbClr val="FF3300"/>
              </a:buClr>
              <a:defRPr/>
            </a:lvl1pPr>
            <a:lvl2pPr marL="630238" indent="-173038">
              <a:buClr>
                <a:srgbClr val="00B050"/>
              </a:buClr>
              <a:buFont typeface="Arial" panose="020B0604020202020204" pitchFamily="34" charset="0"/>
              <a:buChar char="•"/>
              <a:defRPr/>
            </a:lvl2pPr>
            <a:lvl3pPr marL="1074738" indent="-160338">
              <a:buClr>
                <a:srgbClr val="0070C0"/>
              </a:buClr>
              <a:defRPr/>
            </a:lvl3pPr>
            <a:lvl4pPr marL="1527175" indent="-155575">
              <a:buClr>
                <a:srgbClr val="7030A0"/>
              </a:buClr>
              <a:buFont typeface="Arial" panose="020B0604020202020204" pitchFamily="34" charset="0"/>
              <a:buChar char="•"/>
              <a:defRPr/>
            </a:lvl4pPr>
            <a:lvl5pPr marL="1970088" indent="-141288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5C93-3834-404D-B6C8-12F9B8276B59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60702" y="6356350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262A4-73BF-478A-AFC0-DA0E69AAAE1E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2E23-9310-491F-89F7-DEB57AA533EC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8135-174F-41C0-9CA6-0B18879F862C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F2F6-0E44-4E5D-86D3-086AD6D69ED0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71B7-DECD-44E0-937E-DAC471EA4252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F75-A226-4BCB-8C44-BDAFC4AE6B20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8D6A-5883-4B6C-BC62-4E8E11B34D4F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2F48642A-776A-4D5C-A30D-28CA7D57F7B7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7201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rgbClr val="FF3300"/>
          </a:solidFill>
          <a:latin typeface="a옛날사진관3" panose="02020600000000000000" pitchFamily="18" charset="-127"/>
          <a:ea typeface="a옛날사진관3" panose="02020600000000000000" pitchFamily="18" charset="-127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ts val="600"/>
        </a:spcBef>
        <a:buClr>
          <a:srgbClr val="FF6600"/>
        </a:buClr>
        <a:buFont typeface="Arial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742950" indent="-285750" algn="l" defTabSz="914400" rtl="0" eaLnBrk="1" latinLnBrk="1" hangingPunct="1">
        <a:spcBef>
          <a:spcPts val="6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spcBef>
          <a:spcPts val="600"/>
        </a:spcBef>
        <a:buClr>
          <a:srgbClr val="0070C0"/>
        </a:buClr>
        <a:buFont typeface="Arial" pitchFamily="34" charset="0"/>
        <a:buChar char="•"/>
        <a:defRPr sz="16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57350" indent="-285750" algn="l" defTabSz="914400" rtl="0" eaLnBrk="1" latinLnBrk="1" hangingPunct="1">
        <a:spcBef>
          <a:spcPts val="600"/>
        </a:spcBef>
        <a:buClr>
          <a:srgbClr val="7030A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https://github.com/Jackson-Kang/Pytorch-VAE-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cs231n.github.io/neural-networks-3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://www.denizyuret.com/2015/03/alec-radfords-animations-for.html" TargetMode="External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D%94%8C%EB%9D%BC%ED%86%A4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ko.wikipedia.org/wiki/%EC%9D%B4%EB%8D%B0%EC%95%84" TargetMode="External"/><Relationship Id="rId12" Type="http://schemas.openxmlformats.org/officeDocument/2006/relationships/hyperlink" Target="https://ko.wikipedia.org/wiki/%EC%B2%9C%EB%AC%B8%ED%95%99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11" Type="http://schemas.openxmlformats.org/officeDocument/2006/relationships/hyperlink" Target="https://ko.wikipedia.org/wiki/%EC%9D%8C%EC%95%85" TargetMode="External"/><Relationship Id="rId5" Type="http://schemas.openxmlformats.org/officeDocument/2006/relationships/image" Target="../media/image2.jpg"/><Relationship Id="rId10" Type="http://schemas.openxmlformats.org/officeDocument/2006/relationships/hyperlink" Target="https://ko.wikipedia.org/wiki/%EA%B8%B0%ED%95%98%ED%95%99" TargetMode="External"/><Relationship Id="rId4" Type="http://schemas.openxmlformats.org/officeDocument/2006/relationships/notesSlide" Target="../notesSlides/notesSlide4.xml"/><Relationship Id="rId9" Type="http://schemas.openxmlformats.org/officeDocument/2006/relationships/hyperlink" Target="https://ko.wikipedia.org/wiki/%EC%82%B0%EC%88%A0%ED%95%9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6. </a:t>
            </a:r>
            <a:r>
              <a:rPr lang="ko-KR" altLang="en-US" dirty="0" err="1"/>
              <a:t>오토인코더</a:t>
            </a:r>
            <a:br>
              <a:rPr lang="en-US" altLang="ko-KR" dirty="0"/>
            </a:br>
            <a:r>
              <a:rPr lang="en-US" altLang="ko-KR" dirty="0">
                <a:solidFill>
                  <a:schemeClr val="accent4"/>
                </a:solidFill>
              </a:rPr>
              <a:t>Autoencoder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hlinkClick r:id="rId4"/>
              </a:rPr>
              <a:t>https://github.com/Jackson-Kang/Pytorch-VAE-tutorial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931CD3F-A4EE-440B-BA3D-1BF611264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5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3" x="5546725" y="3095625"/>
          <p14:tracePt t="259" x="5495925" y="3076575"/>
          <p14:tracePt t="266" x="5486400" y="3076575"/>
          <p14:tracePt t="274" x="5465763" y="3076575"/>
          <p14:tracePt t="283" x="5445125" y="3076575"/>
          <p14:tracePt t="290" x="5426075" y="3076575"/>
          <p14:tracePt t="298" x="5405438" y="3076575"/>
          <p14:tracePt t="306" x="5395913" y="3076575"/>
          <p14:tracePt t="314" x="5375275" y="3076575"/>
          <p14:tracePt t="322" x="5354638" y="3076575"/>
          <p14:tracePt t="330" x="5334000" y="3065463"/>
          <p14:tracePt t="338" x="5314950" y="3065463"/>
          <p14:tracePt t="346" x="5284788" y="3065463"/>
          <p14:tracePt t="354" x="5273675" y="3065463"/>
          <p14:tracePt t="362" x="5254625" y="3055938"/>
          <p14:tracePt t="370" x="5224463" y="3055938"/>
          <p14:tracePt t="378" x="5192713" y="3055938"/>
          <p14:tracePt t="386" x="5173663" y="3046413"/>
          <p14:tracePt t="394" x="5153025" y="3046413"/>
          <p14:tracePt t="402" x="5132388" y="3046413"/>
          <p14:tracePt t="410" x="5122863" y="3046413"/>
          <p14:tracePt t="418" x="5122863" y="3035300"/>
          <p14:tracePt t="434" x="5113338" y="3035300"/>
          <p14:tracePt t="451" x="5102225" y="3035300"/>
          <p14:tracePt t="482" x="5092700" y="3035300"/>
          <p14:tracePt t="506" x="5083175" y="3025775"/>
          <p14:tracePt t="546" x="5072063" y="3025775"/>
          <p14:tracePt t="556" x="5072063" y="3016250"/>
          <p14:tracePt t="654" x="5072063" y="3005138"/>
          <p14:tracePt t="701" x="5072063" y="2995613"/>
          <p14:tracePt t="718" x="5072063" y="2984500"/>
          <p14:tracePt t="732" x="5072063" y="2974975"/>
          <p14:tracePt t="748" x="5072063" y="2965450"/>
          <p14:tracePt t="764" x="5083175" y="2965450"/>
          <p14:tracePt t="788" x="5092700" y="2965450"/>
          <p14:tracePt t="804" x="5102225" y="2965450"/>
          <p14:tracePt t="812" x="5113338" y="2965450"/>
          <p14:tracePt t="828" x="5122863" y="2954338"/>
          <p14:tracePt t="836" x="5132388" y="2954338"/>
          <p14:tracePt t="844" x="5143500" y="2954338"/>
          <p14:tracePt t="852" x="5153025" y="2954338"/>
          <p14:tracePt t="876" x="5162550" y="2954338"/>
          <p14:tracePt t="894" x="5173663" y="2954338"/>
          <p14:tracePt t="918" x="5183188" y="2954338"/>
          <p14:tracePt t="950" x="5183188" y="2944813"/>
          <p14:tracePt t="966" x="5192713" y="2944813"/>
          <p14:tracePt t="990" x="5192713" y="2935288"/>
          <p14:tracePt t="997" x="5203825" y="2935288"/>
          <p14:tracePt t="1419" x="5213350" y="2935288"/>
          <p14:tracePt t="1434" x="5224463" y="2935288"/>
          <p14:tracePt t="1524" x="5224463" y="2944813"/>
          <p14:tracePt t="1532" x="5233988" y="2944813"/>
          <p14:tracePt t="1556" x="5243513" y="2944813"/>
          <p14:tracePt t="1581" x="5254625" y="2944813"/>
          <p14:tracePt t="1588" x="5264150" y="2954338"/>
          <p14:tracePt t="1599" x="5273675" y="2954338"/>
          <p14:tracePt t="1603" x="5294313" y="2954338"/>
          <p14:tracePt t="1611" x="5324475" y="2965450"/>
          <p14:tracePt t="1619" x="5364163" y="2965450"/>
          <p14:tracePt t="1626" x="5384800" y="2965450"/>
          <p14:tracePt t="1634" x="5426075" y="2974975"/>
          <p14:tracePt t="1642" x="5475288" y="2974975"/>
          <p14:tracePt t="1650" x="5505450" y="2974975"/>
          <p14:tracePt t="1658" x="5546725" y="2984500"/>
          <p14:tracePt t="1666" x="5576888" y="2984500"/>
          <p14:tracePt t="1674" x="5607050" y="2984500"/>
          <p14:tracePt t="1682" x="5646738" y="2995613"/>
          <p14:tracePt t="1690" x="5676900" y="2995613"/>
          <p14:tracePt t="1698" x="5737225" y="2995613"/>
          <p14:tracePt t="1706" x="5768975" y="3005138"/>
          <p14:tracePt t="1714" x="5808663" y="3005138"/>
          <p14:tracePt t="1722" x="5838825" y="3005138"/>
          <p14:tracePt t="1730" x="5868988" y="3005138"/>
          <p14:tracePt t="1740" x="5899150" y="3005138"/>
          <p14:tracePt t="1746" x="5929313" y="3016250"/>
          <p14:tracePt t="1756" x="5959475" y="3016250"/>
          <p14:tracePt t="1762" x="5989638" y="3016250"/>
          <p14:tracePt t="1772" x="6019800" y="3016250"/>
          <p14:tracePt t="1780" x="6049963" y="3016250"/>
          <p14:tracePt t="1788" x="6091238" y="3016250"/>
          <p14:tracePt t="1796" x="6121400" y="3016250"/>
          <p14:tracePt t="1804" x="6151563" y="3016250"/>
          <p14:tracePt t="1812" x="6181725" y="3025775"/>
          <p14:tracePt t="1820" x="6191250" y="3025775"/>
          <p14:tracePt t="1827" x="6211888" y="3025775"/>
          <p14:tracePt t="1836" x="6221413" y="3025775"/>
          <p14:tracePt t="1852" x="6232525" y="3025775"/>
          <p14:tracePt t="1860" x="6242050" y="3025775"/>
          <p14:tracePt t="1868" x="6251575" y="3025775"/>
          <p14:tracePt t="1877" x="6262688" y="3025775"/>
          <p14:tracePt t="1884" x="6283325" y="3025775"/>
          <p14:tracePt t="1892" x="6302375" y="3016250"/>
          <p14:tracePt t="1900" x="6343650" y="3016250"/>
          <p14:tracePt t="1908" x="6383338" y="3005138"/>
          <p14:tracePt t="1916" x="6423025" y="2995613"/>
          <p14:tracePt t="1924" x="6454775" y="2984500"/>
          <p14:tracePt t="1932" x="6515100" y="2984500"/>
          <p14:tracePt t="1940" x="6575425" y="2974975"/>
          <p14:tracePt t="1948" x="6645275" y="2954338"/>
          <p14:tracePt t="1956" x="6726238" y="2944813"/>
          <p14:tracePt t="1964" x="6786563" y="2935288"/>
          <p14:tracePt t="1972" x="6846888" y="2924175"/>
          <p14:tracePt t="1980" x="6897688" y="2924175"/>
          <p14:tracePt t="1988" x="6948488" y="2924175"/>
          <p14:tracePt t="1996" x="6999288" y="2914650"/>
          <p14:tracePt t="2004" x="7038975" y="2914650"/>
          <p14:tracePt t="2012" x="7069138" y="2905125"/>
          <p14:tracePt t="2022" x="7108825" y="2905125"/>
          <p14:tracePt t="2028" x="7138988" y="2905125"/>
          <p14:tracePt t="2038" x="7159625" y="2905125"/>
          <p14:tracePt t="2043" x="7180263" y="2905125"/>
          <p14:tracePt t="2054" x="7189788" y="2905125"/>
          <p14:tracePt t="2062" x="7219950" y="2905125"/>
          <p14:tracePt t="2069" x="7231063" y="2905125"/>
          <p14:tracePt t="2078" x="7250113" y="2905125"/>
          <p14:tracePt t="2086" x="7270750" y="2905125"/>
          <p14:tracePt t="2094" x="7270750" y="2894013"/>
          <p14:tracePt t="2102" x="7291388" y="2894013"/>
          <p14:tracePt t="2109" x="7300913" y="2894013"/>
          <p14:tracePt t="2118" x="7310438" y="2894013"/>
          <p14:tracePt t="2126" x="7321550" y="2894013"/>
          <p14:tracePt t="2150" x="7321550" y="2884488"/>
          <p14:tracePt t="2159" x="7331075" y="2884488"/>
          <p14:tracePt t="2174" x="7342188" y="2884488"/>
          <p14:tracePt t="2190" x="7351713" y="2874963"/>
          <p14:tracePt t="2206" x="7361238" y="2874963"/>
          <p14:tracePt t="2214" x="7372350" y="2874963"/>
          <p14:tracePt t="2230" x="7381875" y="2874963"/>
          <p14:tracePt t="2238" x="7391400" y="2863850"/>
          <p14:tracePt t="2305" x="7402513" y="2863850"/>
          <p14:tracePt t="2376" x="7412038" y="2863850"/>
          <p14:tracePt t="2400" x="7421563" y="2863850"/>
          <p14:tracePt t="2441" x="7421563" y="2854325"/>
          <p14:tracePt t="2456" x="7432675" y="2854325"/>
          <p14:tracePt t="2520" x="7442200" y="2854325"/>
          <p14:tracePt t="2544" x="7451725" y="2854325"/>
          <p14:tracePt t="2560" x="7462838" y="2844800"/>
          <p14:tracePt t="2576" x="7472363" y="2844800"/>
          <p14:tracePt t="2592" x="7481888" y="2844800"/>
          <p14:tracePt t="2600" x="7493000" y="2844800"/>
          <p14:tracePt t="2616" x="7502525" y="2833688"/>
          <p14:tracePt t="2634" x="7513638" y="2833688"/>
          <p14:tracePt t="2698" x="7523163" y="2833688"/>
          <p14:tracePt t="2725" x="7532688" y="2833688"/>
          <p14:tracePt t="2740" x="7543800" y="2833688"/>
          <p14:tracePt t="2763" x="7553325" y="2833688"/>
          <p14:tracePt t="2810" x="7562850" y="2824163"/>
          <p14:tracePt t="2850" x="7573963" y="2824163"/>
          <p14:tracePt t="2940" x="7583488" y="2824163"/>
          <p14:tracePt t="3351" x="7573963" y="2824163"/>
          <p14:tracePt t="3367" x="7562850" y="2824163"/>
          <p14:tracePt t="3373" x="7553325" y="2824163"/>
          <p14:tracePt t="3381" x="7462838" y="2813050"/>
          <p14:tracePt t="3390" x="7361238" y="2803525"/>
          <p14:tracePt t="3398" x="7231063" y="2782888"/>
          <p14:tracePt t="3405" x="7099300" y="2782888"/>
          <p14:tracePt t="3414" x="6907213" y="2794000"/>
          <p14:tracePt t="3422" x="6777038" y="2803525"/>
          <p14:tracePt t="3429" x="6624638" y="2824163"/>
          <p14:tracePt t="3438" x="6515100" y="2824163"/>
          <p14:tracePt t="3445" x="6343650" y="2824163"/>
          <p14:tracePt t="3453" x="6161088" y="2824163"/>
          <p14:tracePt t="3461" x="5929313" y="2813050"/>
          <p14:tracePt t="3469" x="5637213" y="2773363"/>
          <p14:tracePt t="3479" x="5445125" y="2743200"/>
          <p14:tracePt t="3486" x="5122863" y="2692400"/>
          <p14:tracePt t="3494" x="4930775" y="2641600"/>
          <p14:tracePt t="3502" x="4648200" y="2571750"/>
          <p14:tracePt t="3509" x="4367213" y="2439988"/>
          <p14:tracePt t="3519" x="4165600" y="2379663"/>
          <p14:tracePt t="3528" x="4013200" y="2298700"/>
          <p14:tracePt t="3535" x="3811588" y="2219325"/>
          <p14:tracePt t="3543" x="3690938" y="2159000"/>
          <p14:tracePt t="3552" x="3570288" y="2108200"/>
          <p14:tracePt t="3560" x="3417888" y="2047875"/>
          <p14:tracePt t="3568" x="3257550" y="1987550"/>
          <p14:tracePt t="3576" x="3197225" y="1946275"/>
          <p14:tracePt t="3583" x="3116263" y="1906588"/>
          <p14:tracePt t="3592" x="3044825" y="1865313"/>
          <p14:tracePt t="3599" x="2965450" y="1804988"/>
          <p14:tracePt t="3607" x="2914650" y="1754188"/>
          <p14:tracePt t="3615" x="2843213" y="1704975"/>
          <p14:tracePt t="3623" x="2813050" y="1674813"/>
          <p14:tracePt t="3631" x="2763838" y="1633538"/>
          <p14:tracePt t="3640" x="2692400" y="1582738"/>
          <p14:tracePt t="3647" x="2622550" y="1512888"/>
          <p14:tracePt t="3655" x="2551113" y="1452563"/>
          <p14:tracePt t="3663" x="2490788" y="1422400"/>
          <p14:tracePt t="3672" x="2420938" y="1362075"/>
          <p14:tracePt t="3679" x="2349500" y="1311275"/>
          <p14:tracePt t="3687" x="2289175" y="1250950"/>
          <p14:tracePt t="3695" x="2259013" y="1230313"/>
          <p14:tracePt t="3703" x="2208213" y="1190625"/>
          <p14:tracePt t="3711" x="2138363" y="1149350"/>
          <p14:tracePt t="3720" x="2078038" y="1089025"/>
          <p14:tracePt t="3727" x="2027238" y="1058863"/>
          <p14:tracePt t="3735" x="1976438" y="1019175"/>
          <p14:tracePt t="3743" x="1946275" y="989013"/>
          <p14:tracePt t="3751" x="1876425" y="947738"/>
          <p14:tracePt t="3760" x="1825625" y="927100"/>
          <p14:tracePt t="3768" x="1765300" y="887413"/>
          <p14:tracePt t="3776" x="1714500" y="857250"/>
          <p14:tracePt t="3784" x="1693863" y="847725"/>
          <p14:tracePt t="3792" x="1673225" y="836613"/>
          <p14:tracePt t="3808" x="1654175" y="827088"/>
          <p14:tracePt t="3817" x="1633538" y="806450"/>
          <p14:tracePt t="3825" x="1603375" y="766763"/>
          <p14:tracePt t="3834" x="1552575" y="736600"/>
          <p14:tracePt t="3842" x="1482725" y="665163"/>
          <p14:tracePt t="3850" x="1431925" y="625475"/>
          <p14:tracePt t="3857" x="1381125" y="565150"/>
          <p14:tracePt t="3866" x="1350963" y="534988"/>
          <p14:tracePt t="3874" x="1270000" y="463550"/>
          <p14:tracePt t="3881" x="1220788" y="423863"/>
          <p14:tracePt t="3889" x="1149350" y="382588"/>
          <p14:tracePt t="3897" x="1109663" y="352425"/>
          <p14:tracePt t="3906" x="1038225" y="322263"/>
          <p14:tracePt t="3914" x="989013" y="282575"/>
          <p14:tracePt t="3921" x="927100" y="261938"/>
          <p14:tracePt t="3929" x="847725" y="222250"/>
          <p14:tracePt t="3938" x="796925" y="180975"/>
          <p14:tracePt t="3946" x="715963" y="141288"/>
          <p14:tracePt t="3953" x="595313" y="80963"/>
          <p14:tracePt t="3961" x="474663" y="206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217165" cy="1995616"/>
          </a:xfrm>
        </p:spPr>
        <p:txBody>
          <a:bodyPr>
            <a:normAutofit fontScale="92500" lnSpcReduction="10000"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5"/>
              <a:defRPr/>
            </a:pPr>
            <a:r>
              <a:rPr lang="ko-KR" altLang="en-US" dirty="0" err="1">
                <a:latin typeface="+mn-ea"/>
              </a:rPr>
              <a:t>오토인코더</a:t>
            </a:r>
            <a:r>
              <a:rPr lang="ko-KR" altLang="en-US" dirty="0">
                <a:latin typeface="+mn-ea"/>
              </a:rPr>
              <a:t> 모듈 안에 인코더와 </a:t>
            </a:r>
            <a:r>
              <a:rPr lang="ko-KR" altLang="en-US" dirty="0" err="1">
                <a:latin typeface="+mn-ea"/>
              </a:rPr>
              <a:t>디코더</a:t>
            </a:r>
            <a:r>
              <a:rPr lang="ko-KR" altLang="en-US" dirty="0">
                <a:latin typeface="+mn-ea"/>
              </a:rPr>
              <a:t> 두 부분을 정의합시다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>
                <a:latin typeface="+mn-ea"/>
              </a:rPr>
              <a:t>nn.Sequential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self.encoder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 err="1">
                <a:latin typeface="+mn-ea"/>
              </a:rPr>
              <a:t>self.decoder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두 모듈로 묶어줍니다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인코더는 분류 모델처럼 생긴 간단한 신경망입니다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6"/>
              <a:defRPr/>
            </a:pPr>
            <a:r>
              <a:rPr lang="en-US" altLang="ko-KR" dirty="0">
                <a:latin typeface="+mn-ea"/>
              </a:rPr>
              <a:t>28 × 28 =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784</a:t>
            </a:r>
            <a:r>
              <a:rPr lang="ko-KR" altLang="en-US" dirty="0">
                <a:latin typeface="+mn-ea"/>
              </a:rPr>
              <a:t>개의 차원으로 시작하여 점차 줄여 마지막 출력을 </a:t>
            </a:r>
            <a:r>
              <a:rPr lang="en-US" altLang="ko-KR" u="sng" dirty="0">
                <a:latin typeface="+mn-ea"/>
              </a:rPr>
              <a:t>3</a:t>
            </a:r>
            <a:r>
              <a:rPr lang="ko-KR" altLang="en-US" u="sng" dirty="0">
                <a:latin typeface="+mn-ea"/>
              </a:rPr>
              <a:t>차원</a:t>
            </a:r>
            <a:r>
              <a:rPr lang="ko-KR" altLang="en-US" dirty="0">
                <a:latin typeface="+mn-ea"/>
              </a:rPr>
              <a:t>에서 시각화 할 수 있도록 특징을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개만 남기겠습니다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인코더의 </a:t>
            </a:r>
            <a:r>
              <a:rPr lang="ko-KR" altLang="en-US" dirty="0" err="1">
                <a:latin typeface="+mn-ea"/>
              </a:rPr>
              <a:t>출력값이</a:t>
            </a:r>
            <a:r>
              <a:rPr lang="ko-KR" altLang="en-US" dirty="0">
                <a:latin typeface="+mn-ea"/>
              </a:rPr>
              <a:t> 바로 잠재 변수가 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C6EE40-0D4A-4535-A08B-86EF367F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581" y="3199828"/>
            <a:ext cx="8986838" cy="365817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A9FEA93-899B-4D40-B112-7CF25D4B7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90405"/>
      </p:ext>
    </p:extLst>
  </p:cSld>
  <p:clrMapOvr>
    <a:masterClrMapping/>
  </p:clrMapOvr>
  <p:transition advTm="402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4" x="1008063" y="60325"/>
          <p14:tracePt t="262" x="1109663" y="120650"/>
          <p14:tracePt t="271" x="1139825" y="131763"/>
          <p14:tracePt t="278" x="1169988" y="150813"/>
          <p14:tracePt t="286" x="1200150" y="171450"/>
          <p14:tracePt t="294" x="1209675" y="180975"/>
          <p14:tracePt t="302" x="1230313" y="192088"/>
          <p14:tracePt t="310" x="1250950" y="201613"/>
          <p14:tracePt t="318" x="1260475" y="222250"/>
          <p14:tracePt t="326" x="1260475" y="231775"/>
          <p14:tracePt t="334" x="1281113" y="231775"/>
          <p14:tracePt t="342" x="1300163" y="241300"/>
          <p14:tracePt t="350" x="1311275" y="261938"/>
          <p14:tracePt t="358" x="1320800" y="273050"/>
          <p14:tracePt t="367" x="1341438" y="292100"/>
          <p14:tracePt t="374" x="1350963" y="312738"/>
          <p14:tracePt t="382" x="1350963" y="322263"/>
          <p14:tracePt t="390" x="1362075" y="333375"/>
          <p14:tracePt t="400" x="1392238" y="382588"/>
          <p14:tracePt t="408" x="1401763" y="412750"/>
          <p14:tracePt t="416" x="1411288" y="444500"/>
          <p14:tracePt t="424" x="1422400" y="474663"/>
          <p14:tracePt t="432" x="1441450" y="534988"/>
          <p14:tracePt t="440" x="1482725" y="635000"/>
          <p14:tracePt t="449" x="1512888" y="715963"/>
          <p14:tracePt t="456" x="1543050" y="796925"/>
          <p14:tracePt t="464" x="1563688" y="877888"/>
          <p14:tracePt t="473" x="1593850" y="977900"/>
          <p14:tracePt t="480" x="1603375" y="1019175"/>
          <p14:tracePt t="488" x="1612900" y="1079500"/>
          <p14:tracePt t="496" x="1643063" y="1149350"/>
          <p14:tracePt t="504" x="1643063" y="1190625"/>
          <p14:tracePt t="512" x="1654175" y="1220788"/>
          <p14:tracePt t="520" x="1654175" y="1239838"/>
          <p14:tracePt t="528" x="1654175" y="1260475"/>
          <p14:tracePt t="560" x="1654175" y="1270000"/>
          <p14:tracePt t="576" x="1654175" y="1281113"/>
          <p14:tracePt t="592" x="1654175" y="1290638"/>
          <p14:tracePt t="600" x="1654175" y="1301750"/>
          <p14:tracePt t="608" x="1643063" y="1320800"/>
          <p14:tracePt t="616" x="1633538" y="1341438"/>
          <p14:tracePt t="624" x="1633538" y="1362075"/>
          <p14:tracePt t="632" x="1624013" y="1371600"/>
          <p14:tracePt t="640" x="1624013" y="1401763"/>
          <p14:tracePt t="648" x="1624013" y="1411288"/>
          <p14:tracePt t="656" x="1612900" y="1441450"/>
          <p14:tracePt t="664" x="1603375" y="1462088"/>
          <p14:tracePt t="672" x="1582738" y="1482725"/>
          <p14:tracePt t="680" x="1573213" y="1503363"/>
          <p14:tracePt t="688" x="1563688" y="1512888"/>
          <p14:tracePt t="698" x="1563688" y="1522413"/>
          <p14:tracePt t="712" x="1552575" y="1522413"/>
          <p14:tracePt t="722" x="1552575" y="1533525"/>
          <p14:tracePt t="803" x="1543050" y="1533525"/>
          <p14:tracePt t="811" x="1533525" y="1533525"/>
          <p14:tracePt t="827" x="1522413" y="1533525"/>
          <p14:tracePt t="835" x="1512888" y="1533525"/>
          <p14:tracePt t="843" x="1503363" y="1533525"/>
          <p14:tracePt t="854" x="1492250" y="1533525"/>
          <p14:tracePt t="914" x="1482725" y="1533525"/>
          <p14:tracePt t="1034" x="1492250" y="1533525"/>
          <p14:tracePt t="1044" x="1512888" y="1533525"/>
          <p14:tracePt t="1049" x="1543050" y="1533525"/>
          <p14:tracePt t="1060" x="1573213" y="1533525"/>
          <p14:tracePt t="1068" x="1612900" y="1533525"/>
          <p14:tracePt t="1076" x="1654175" y="1533525"/>
          <p14:tracePt t="1084" x="1714500" y="1533525"/>
          <p14:tracePt t="1092" x="1774825" y="1533525"/>
          <p14:tracePt t="1100" x="1835150" y="1533525"/>
          <p14:tracePt t="1108" x="1885950" y="1533525"/>
          <p14:tracePt t="1117" x="1946275" y="1543050"/>
          <p14:tracePt t="1124" x="1976438" y="1543050"/>
          <p14:tracePt t="1133" x="2006600" y="1543050"/>
          <p14:tracePt t="1140" x="2027238" y="1543050"/>
          <p14:tracePt t="1156" x="2036763" y="1543050"/>
          <p14:tracePt t="1439" x="2047875" y="1543050"/>
          <p14:tracePt t="1447" x="2066925" y="1543050"/>
          <p14:tracePt t="1455" x="2108200" y="1543050"/>
          <p14:tracePt t="1462" x="2138363" y="1543050"/>
          <p14:tracePt t="1471" x="2178050" y="1533525"/>
          <p14:tracePt t="1478" x="2208213" y="1533525"/>
          <p14:tracePt t="1487" x="2249488" y="1533525"/>
          <p14:tracePt t="1495" x="2289175" y="1533525"/>
          <p14:tracePt t="1503" x="2370138" y="1522413"/>
          <p14:tracePt t="1511" x="2430463" y="1503363"/>
          <p14:tracePt t="1519" x="2470150" y="1503363"/>
          <p14:tracePt t="1527" x="2511425" y="1492250"/>
          <p14:tracePt t="1535" x="2541588" y="1492250"/>
          <p14:tracePt t="1542" x="2571750" y="1492250"/>
          <p14:tracePt t="1550" x="2581275" y="1492250"/>
          <p14:tracePt t="1558" x="2592388" y="1492250"/>
          <p14:tracePt t="1898" x="2592388" y="1482725"/>
          <p14:tracePt t="1954" x="2601913" y="1482725"/>
          <p14:tracePt t="2125" x="2611438" y="1482725"/>
          <p14:tracePt t="2140" x="2632075" y="1482725"/>
          <p14:tracePt t="2148" x="2652713" y="1482725"/>
          <p14:tracePt t="2156" x="2662238" y="1482725"/>
          <p14:tracePt t="2164" x="2671763" y="1482725"/>
          <p14:tracePt t="2172" x="2692400" y="1482725"/>
          <p14:tracePt t="2178" x="2713038" y="1482725"/>
          <p14:tracePt t="2186" x="2732088" y="1482725"/>
          <p14:tracePt t="2196" x="2763838" y="1482725"/>
          <p14:tracePt t="2202" x="2773363" y="1482725"/>
          <p14:tracePt t="2210" x="2803525" y="1482725"/>
          <p14:tracePt t="2220" x="2824163" y="1482725"/>
          <p14:tracePt t="2228" x="2854325" y="1482725"/>
          <p14:tracePt t="2236" x="2894013" y="1482725"/>
          <p14:tracePt t="2242" x="2924175" y="1482725"/>
          <p14:tracePt t="2252" x="2954338" y="1482725"/>
          <p14:tracePt t="2261" x="3014663" y="1482725"/>
          <p14:tracePt t="2268" x="3055938" y="1482725"/>
          <p14:tracePt t="2276" x="3086100" y="1482725"/>
          <p14:tracePt t="2284" x="3116263" y="1482725"/>
          <p14:tracePt t="2292" x="3146425" y="1482725"/>
          <p14:tracePt t="2300" x="3186113" y="1482725"/>
          <p14:tracePt t="2308" x="3236913" y="1492250"/>
          <p14:tracePt t="2316" x="3287713" y="1492250"/>
          <p14:tracePt t="2324" x="3348038" y="1503363"/>
          <p14:tracePt t="2332" x="3429000" y="1512888"/>
          <p14:tracePt t="2340" x="3459163" y="1512888"/>
          <p14:tracePt t="2348" x="3498850" y="1512888"/>
          <p14:tracePt t="2356" x="3529013" y="1512888"/>
          <p14:tracePt t="2364" x="3549650" y="1512888"/>
          <p14:tracePt t="2380" x="3559175" y="1512888"/>
          <p14:tracePt t="3040" x="3559175" y="1522413"/>
          <p14:tracePt t="3064" x="3559175" y="1533525"/>
          <p14:tracePt t="3212" x="3579813" y="1533525"/>
          <p14:tracePt t="3220" x="3609975" y="1533525"/>
          <p14:tracePt t="3228" x="3651250" y="1533525"/>
          <p14:tracePt t="3236" x="3681413" y="1533525"/>
          <p14:tracePt t="3245" x="3751263" y="1533525"/>
          <p14:tracePt t="3252" x="3883025" y="1533525"/>
          <p14:tracePt t="3261" x="3973513" y="1533525"/>
          <p14:tracePt t="3266" x="4114800" y="1543050"/>
          <p14:tracePt t="3273" x="4225925" y="1543050"/>
          <p14:tracePt t="3282" x="4356100" y="1543050"/>
          <p14:tracePt t="3289" x="4548188" y="1563688"/>
          <p14:tracePt t="3298" x="4678363" y="1563688"/>
          <p14:tracePt t="3306" x="4789488" y="1563688"/>
          <p14:tracePt t="3314" x="4860925" y="1563688"/>
          <p14:tracePt t="3322" x="4941888" y="1563688"/>
          <p14:tracePt t="3330" x="4981575" y="1563688"/>
          <p14:tracePt t="3339" x="5021263" y="1563688"/>
          <p14:tracePt t="3348" x="5041900" y="1563688"/>
          <p14:tracePt t="3378" x="5053013" y="1563688"/>
          <p14:tracePt t="3526" x="5053013" y="1552575"/>
          <p14:tracePt t="4756" x="5062538" y="1552575"/>
          <p14:tracePt t="4763" x="5092700" y="1552575"/>
          <p14:tracePt t="4771" x="5122863" y="1552575"/>
          <p14:tracePt t="4780" x="5162550" y="1552575"/>
          <p14:tracePt t="4787" x="5203825" y="1552575"/>
          <p14:tracePt t="4795" x="5243513" y="1552575"/>
          <p14:tracePt t="4803" x="5303838" y="1552575"/>
          <p14:tracePt t="4811" x="5345113" y="1552575"/>
          <p14:tracePt t="4820" x="5384800" y="1552575"/>
          <p14:tracePt t="4827" x="5445125" y="1552575"/>
          <p14:tracePt t="4835" x="5526088" y="1543050"/>
          <p14:tracePt t="4843" x="5567363" y="1543050"/>
          <p14:tracePt t="4851" x="5597525" y="1533525"/>
          <p14:tracePt t="4859" x="5627688" y="1533525"/>
          <p14:tracePt t="4867" x="5637213" y="1533525"/>
          <p14:tracePt t="4924" x="5637213" y="1522413"/>
          <p14:tracePt t="4931" x="5646738" y="1522413"/>
          <p14:tracePt t="4939" x="5657850" y="1512888"/>
          <p14:tracePt t="4947" x="5667375" y="1512888"/>
          <p14:tracePt t="4956" x="5676900" y="1512888"/>
          <p14:tracePt t="4971" x="5688013" y="1503363"/>
          <p14:tracePt t="4981" x="5697538" y="1503363"/>
          <p14:tracePt t="4987" x="5707063" y="1503363"/>
          <p14:tracePt t="5013" x="5718175" y="1503363"/>
          <p14:tracePt t="5602" x="5727700" y="1503363"/>
          <p14:tracePt t="5770" x="5727700" y="1512888"/>
          <p14:tracePt t="5803" x="5727700" y="1522413"/>
          <p14:tracePt t="6043" x="5718175" y="1522413"/>
          <p14:tracePt t="6051" x="5697538" y="1522413"/>
          <p14:tracePt t="6059" x="5676900" y="1522413"/>
          <p14:tracePt t="6067" x="5646738" y="1533525"/>
          <p14:tracePt t="6075" x="5616575" y="1543050"/>
          <p14:tracePt t="6083" x="5576888" y="1563688"/>
          <p14:tracePt t="6092" x="5486400" y="1624013"/>
          <p14:tracePt t="6099" x="5445125" y="1633538"/>
          <p14:tracePt t="6108" x="5284788" y="1693863"/>
          <p14:tracePt t="6115" x="5173663" y="1724025"/>
          <p14:tracePt t="6123" x="4819650" y="1784350"/>
          <p14:tracePt t="6131" x="4629150" y="1795463"/>
          <p14:tracePt t="6140" x="4316413" y="1816100"/>
          <p14:tracePt t="6149" x="3811588" y="1816100"/>
          <p14:tracePt t="6156" x="3540125" y="1816100"/>
          <p14:tracePt t="6164" x="3116263" y="1835150"/>
          <p14:tracePt t="6171" x="2843213" y="1835150"/>
          <p14:tracePt t="6179" x="2692400" y="1835150"/>
          <p14:tracePt t="6187" x="2500313" y="1835150"/>
          <p14:tracePt t="6195" x="2409825" y="1835150"/>
          <p14:tracePt t="6203" x="2349500" y="1835150"/>
          <p14:tracePt t="6211" x="2309813" y="1835150"/>
          <p14:tracePt t="6219" x="2279650" y="1835150"/>
          <p14:tracePt t="6235" x="2268538" y="1835150"/>
          <p14:tracePt t="6271" x="2259013" y="1835150"/>
          <p14:tracePt t="6285" x="2238375" y="1835150"/>
          <p14:tracePt t="6293" x="2208213" y="1835150"/>
          <p14:tracePt t="6301" x="2168525" y="1835150"/>
          <p14:tracePt t="6309" x="2138363" y="1835150"/>
          <p14:tracePt t="6317" x="2097088" y="1835150"/>
          <p14:tracePt t="6325" x="2066925" y="1846263"/>
          <p14:tracePt t="6333" x="2047875" y="1846263"/>
          <p14:tracePt t="6341" x="2016125" y="1846263"/>
          <p14:tracePt t="6349" x="1997075" y="1846263"/>
          <p14:tracePt t="6357" x="1985963" y="1846263"/>
          <p14:tracePt t="6365" x="1976438" y="1846263"/>
          <p14:tracePt t="6374" x="1966913" y="1846263"/>
          <p14:tracePt t="6381" x="1955800" y="1846263"/>
          <p14:tracePt t="6390" x="1946275" y="1846263"/>
          <p14:tracePt t="6397" x="1936750" y="1846263"/>
          <p14:tracePt t="6413" x="1925638" y="1846263"/>
          <p14:tracePt t="6421" x="1916113" y="1846263"/>
          <p14:tracePt t="6429" x="1895475" y="1846263"/>
          <p14:tracePt t="6437" x="1876425" y="1846263"/>
          <p14:tracePt t="6445" x="1865313" y="1846263"/>
          <p14:tracePt t="6454" x="1844675" y="1846263"/>
          <p14:tracePt t="6461" x="1814513" y="1846263"/>
          <p14:tracePt t="6469" x="1784350" y="1846263"/>
          <p14:tracePt t="6477" x="1765300" y="1846263"/>
          <p14:tracePt t="6485" x="1754188" y="1846263"/>
          <p14:tracePt t="6493" x="1744663" y="1846263"/>
          <p14:tracePt t="6549" x="1735138" y="1846263"/>
          <p14:tracePt t="6581" x="1735138" y="1835150"/>
          <p14:tracePt t="6705" x="1735138" y="1825625"/>
          <p14:tracePt t="7083" x="1754188" y="1825625"/>
          <p14:tracePt t="7090" x="1774825" y="1825625"/>
          <p14:tracePt t="7098" x="1795463" y="1825625"/>
          <p14:tracePt t="7107" x="1825625" y="1825625"/>
          <p14:tracePt t="7114" x="1835150" y="1825625"/>
          <p14:tracePt t="7123" x="1865313" y="1825625"/>
          <p14:tracePt t="7130" x="1916113" y="1816100"/>
          <p14:tracePt t="7137" x="1946275" y="1816100"/>
          <p14:tracePt t="7145" x="1976438" y="1804988"/>
          <p14:tracePt t="7154" x="2006600" y="1795463"/>
          <p14:tracePt t="7161" x="2036763" y="1795463"/>
          <p14:tracePt t="7171" x="2066925" y="1784350"/>
          <p14:tracePt t="7177" x="2078038" y="1784350"/>
          <p14:tracePt t="7187" x="2087563" y="1774825"/>
          <p14:tracePt t="7447" x="2097088" y="1774825"/>
          <p14:tracePt t="7461" x="2108200" y="1774825"/>
          <p14:tracePt t="7470" x="2127250" y="1774825"/>
          <p14:tracePt t="7478" x="2157413" y="1774825"/>
          <p14:tracePt t="7485" x="2187575" y="1774825"/>
          <p14:tracePt t="7493" x="2238375" y="1774825"/>
          <p14:tracePt t="7500" x="2319338" y="1774825"/>
          <p14:tracePt t="7510" x="2379663" y="1774825"/>
          <p14:tracePt t="7515" x="2420938" y="1774825"/>
          <p14:tracePt t="7526" x="2470150" y="1774825"/>
          <p14:tracePt t="7531" x="2530475" y="1774825"/>
          <p14:tracePt t="7542" x="2571750" y="1774825"/>
          <p14:tracePt t="7549" x="2632075" y="1774825"/>
          <p14:tracePt t="7558" x="2671763" y="1774825"/>
          <p14:tracePt t="7565" x="2713038" y="1774825"/>
          <p14:tracePt t="7573" x="2763838" y="1774825"/>
          <p14:tracePt t="7581" x="2813050" y="1774825"/>
          <p14:tracePt t="7589" x="2843213" y="1774825"/>
          <p14:tracePt t="7597" x="2873375" y="1774825"/>
          <p14:tracePt t="7605" x="2914650" y="1774825"/>
          <p14:tracePt t="7613" x="2935288" y="1774825"/>
          <p14:tracePt t="7621" x="2965450" y="1774825"/>
          <p14:tracePt t="7629" x="3005138" y="1774825"/>
          <p14:tracePt t="7637" x="3035300" y="1774825"/>
          <p14:tracePt t="7645" x="3065463" y="1774825"/>
          <p14:tracePt t="7653" x="3106738" y="1774825"/>
          <p14:tracePt t="7661" x="3186113" y="1774825"/>
          <p14:tracePt t="7669" x="3236913" y="1774825"/>
          <p14:tracePt t="7677" x="3297238" y="1774825"/>
          <p14:tracePt t="7685" x="3327400" y="1774825"/>
          <p14:tracePt t="7693" x="3357563" y="1774825"/>
          <p14:tracePt t="7701" x="3378200" y="1774825"/>
          <p14:tracePt t="8686" x="3398838" y="1784350"/>
          <p14:tracePt t="8692" x="3408363" y="1795463"/>
          <p14:tracePt t="8700" x="3417888" y="1795463"/>
          <p14:tracePt t="8707" x="3449638" y="1804988"/>
          <p14:tracePt t="8717" x="3479800" y="1816100"/>
          <p14:tracePt t="8723" x="3519488" y="1825625"/>
          <p14:tracePt t="8733" x="3570288" y="1825625"/>
          <p14:tracePt t="8738" x="3651250" y="1835150"/>
          <p14:tracePt t="8749" x="3711575" y="1835150"/>
          <p14:tracePt t="8755" x="3751263" y="1835150"/>
          <p14:tracePt t="8765" x="3790950" y="1835150"/>
          <p14:tracePt t="8773" x="3832225" y="1835150"/>
          <p14:tracePt t="8781" x="3871913" y="1835150"/>
          <p14:tracePt t="8789" x="3902075" y="1835150"/>
          <p14:tracePt t="8797" x="3922713" y="1835150"/>
          <p14:tracePt t="8805" x="3932238" y="1835150"/>
          <p14:tracePt t="8813" x="3943350" y="1835150"/>
          <p14:tracePt t="8821" x="3952875" y="1835150"/>
          <p14:tracePt t="9016" x="3952875" y="1825625"/>
          <p14:tracePt t="9121" x="3962400" y="1825625"/>
          <p14:tracePt t="9161" x="3983038" y="1825625"/>
          <p14:tracePt t="9169" x="4013200" y="1825625"/>
          <p14:tracePt t="9180" x="4054475" y="1825625"/>
          <p14:tracePt t="9186" x="4084638" y="1825625"/>
          <p14:tracePt t="9194" x="4144963" y="1825625"/>
          <p14:tracePt t="9200" x="4235450" y="1825625"/>
          <p14:tracePt t="9208" x="4337050" y="1825625"/>
          <p14:tracePt t="9216" x="4386263" y="1825625"/>
          <p14:tracePt t="9223" x="4487863" y="1825625"/>
          <p14:tracePt t="9231" x="4598988" y="1825625"/>
          <p14:tracePt t="9239" x="4659313" y="1825625"/>
          <p14:tracePt t="9247" x="4719638" y="1825625"/>
          <p14:tracePt t="9255" x="4749800" y="1825625"/>
          <p14:tracePt t="9263" x="4789488" y="1825625"/>
          <p14:tracePt t="9271" x="4810125" y="1816100"/>
          <p14:tracePt t="9279" x="4819650" y="1816100"/>
          <p14:tracePt t="9287" x="4830763" y="1816100"/>
          <p14:tracePt t="9515" x="4830763" y="1804988"/>
          <p14:tracePt t="10021" x="4840288" y="1804988"/>
          <p14:tracePt t="10028" x="4860925" y="1804988"/>
          <p14:tracePt t="10037" x="4900613" y="1804988"/>
          <p14:tracePt t="10044" x="4960938" y="1816100"/>
          <p14:tracePt t="10052" x="5053013" y="1835150"/>
          <p14:tracePt t="10061" x="5153025" y="1835150"/>
          <p14:tracePt t="10068" x="5303838" y="1846263"/>
          <p14:tracePt t="10077" x="5414963" y="1846263"/>
          <p14:tracePt t="10084" x="5546725" y="1846263"/>
          <p14:tracePt t="10093" x="5646738" y="1846263"/>
          <p14:tracePt t="10100" x="5829300" y="1846263"/>
          <p14:tracePt t="10109" x="6000750" y="1846263"/>
          <p14:tracePt t="10116" x="6070600" y="1846263"/>
          <p14:tracePt t="10125" x="6121400" y="1846263"/>
          <p14:tracePt t="10132" x="6161088" y="1846263"/>
          <p14:tracePt t="10141" x="6202363" y="1846263"/>
          <p14:tracePt t="10148" x="6221413" y="1846263"/>
          <p14:tracePt t="10156" x="6232525" y="1846263"/>
          <p14:tracePt t="10384" x="6232525" y="1835150"/>
          <p14:tracePt t="11155" x="6242050" y="1835150"/>
          <p14:tracePt t="11162" x="6262688" y="1835150"/>
          <p14:tracePt t="11170" x="6283325" y="1835150"/>
          <p14:tracePt t="11178" x="6323013" y="1835150"/>
          <p14:tracePt t="11188" x="6373813" y="1835150"/>
          <p14:tracePt t="11194" x="6473825" y="1835150"/>
          <p14:tracePt t="11204" x="6545263" y="1835150"/>
          <p14:tracePt t="11210" x="6624638" y="1835150"/>
          <p14:tracePt t="11220" x="6796088" y="1825625"/>
          <p14:tracePt t="11226" x="6888163" y="1825625"/>
          <p14:tracePt t="11236" x="6948488" y="1816100"/>
          <p14:tracePt t="11244" x="6988175" y="1816100"/>
          <p14:tracePt t="11253" x="7048500" y="1816100"/>
          <p14:tracePt t="11260" x="7078663" y="1804988"/>
          <p14:tracePt t="11268" x="7099300" y="1804988"/>
          <p14:tracePt t="11276" x="7108825" y="1804988"/>
          <p14:tracePt t="11543" x="7108825" y="1795463"/>
          <p14:tracePt t="12323" x="7119938" y="1795463"/>
          <p14:tracePt t="12332" x="7150100" y="1795463"/>
          <p14:tracePt t="12339" x="7231063" y="1795463"/>
          <p14:tracePt t="12347" x="7300913" y="1795463"/>
          <p14:tracePt t="12354" x="7361238" y="1784350"/>
          <p14:tracePt t="12363" x="7462838" y="1784350"/>
          <p14:tracePt t="12370" x="7664450" y="1765300"/>
          <p14:tracePt t="12378" x="7794625" y="1765300"/>
          <p14:tracePt t="12386" x="7905750" y="1765300"/>
          <p14:tracePt t="12394" x="8058150" y="1765300"/>
          <p14:tracePt t="12403" x="8248650" y="1765300"/>
          <p14:tracePt t="12411" x="8380413" y="1754188"/>
          <p14:tracePt t="12421" x="8461375" y="1754188"/>
          <p14:tracePt t="12427" x="8501063" y="1754188"/>
          <p14:tracePt t="12437" x="8540750" y="1754188"/>
          <p14:tracePt t="12443" x="8561388" y="1754188"/>
          <p14:tracePt t="12452" x="8561388" y="1744663"/>
          <p14:tracePt t="12469" x="8572500" y="1744663"/>
          <p14:tracePt t="12783" x="8572500" y="1735138"/>
          <p14:tracePt t="12874" x="8561388" y="1735138"/>
          <p14:tracePt t="12882" x="8551863" y="1744663"/>
          <p14:tracePt t="12890" x="8540750" y="1744663"/>
          <p14:tracePt t="12907" x="8540750" y="1754188"/>
          <p14:tracePt t="12915" x="8531225" y="1754188"/>
          <p14:tracePt t="13101" x="8521700" y="1765300"/>
          <p14:tracePt t="13109" x="8480425" y="1804988"/>
          <p14:tracePt t="13117" x="8440738" y="1855788"/>
          <p14:tracePt t="13124" x="8259763" y="2097088"/>
          <p14:tracePt t="13132" x="8158163" y="2238375"/>
          <p14:tracePt t="13140" x="8016875" y="2451100"/>
          <p14:tracePt t="13148" x="7926388" y="2592388"/>
          <p14:tracePt t="13156" x="7764463" y="2803525"/>
          <p14:tracePt t="13164" x="7593013" y="3016250"/>
          <p14:tracePt t="13172" x="7481888" y="3155950"/>
          <p14:tracePt t="13180" x="7250113" y="3408363"/>
          <p14:tracePt t="13189" x="7108825" y="3530600"/>
          <p14:tracePt t="13196" x="6907213" y="3732213"/>
          <p14:tracePt t="13204" x="6746875" y="3862388"/>
          <p14:tracePt t="13212" x="6494463" y="4094163"/>
          <p14:tracePt t="13220" x="6373813" y="4205288"/>
          <p14:tracePt t="13228" x="6262688" y="4295775"/>
          <p14:tracePt t="13236" x="6142038" y="4387850"/>
          <p14:tracePt t="13244" x="6091238" y="4437063"/>
          <p14:tracePt t="13252" x="6040438" y="4457700"/>
          <p14:tracePt t="13260" x="6000750" y="4487863"/>
          <p14:tracePt t="13268" x="5980113" y="4497388"/>
          <p14:tracePt t="13276" x="5940425" y="4508500"/>
          <p14:tracePt t="13284" x="5908675" y="4518025"/>
          <p14:tracePt t="13292" x="5848350" y="4527550"/>
          <p14:tracePt t="13300" x="5818188" y="4538663"/>
          <p14:tracePt t="13308" x="5737225" y="4548188"/>
          <p14:tracePt t="13316" x="5676900" y="4559300"/>
          <p14:tracePt t="13324" x="5607050" y="4578350"/>
          <p14:tracePt t="13332" x="5556250" y="4578350"/>
          <p14:tracePt t="13342" x="5456238" y="4578350"/>
          <p14:tracePt t="13348" x="5345113" y="4589463"/>
          <p14:tracePt t="13358" x="5233988" y="4589463"/>
          <p14:tracePt t="13364" x="5083175" y="4598988"/>
          <p14:tracePt t="13374" x="4981575" y="4598988"/>
          <p14:tracePt t="13380" x="4810125" y="4619625"/>
          <p14:tracePt t="13390" x="4699000" y="4629150"/>
          <p14:tracePt t="13396" x="4638675" y="4649788"/>
          <p14:tracePt t="13406" x="4487863" y="4649788"/>
          <p14:tracePt t="13414" x="4406900" y="4659313"/>
          <p14:tracePt t="13422" x="4376738" y="4659313"/>
          <p14:tracePt t="13430" x="4316413" y="4659313"/>
          <p14:tracePt t="13438" x="4265613" y="4659313"/>
          <p14:tracePt t="13446" x="4205288" y="4659313"/>
          <p14:tracePt t="13454" x="4114800" y="4659313"/>
          <p14:tracePt t="13462" x="4064000" y="4659313"/>
          <p14:tracePt t="13471" x="3962400" y="4659313"/>
          <p14:tracePt t="13478" x="3871913" y="4659313"/>
          <p14:tracePt t="13486" x="3751263" y="4638675"/>
          <p14:tracePt t="13494" x="3640138" y="4629150"/>
          <p14:tracePt t="13502" x="3540125" y="4629150"/>
          <p14:tracePt t="13510" x="3509963" y="4629150"/>
          <p14:tracePt t="13518" x="3459163" y="4629150"/>
          <p14:tracePt t="13526" x="3417888" y="4629150"/>
          <p14:tracePt t="13534" x="3387725" y="4629150"/>
          <p14:tracePt t="13542" x="3357563" y="4619625"/>
          <p14:tracePt t="13550" x="3348038" y="4619625"/>
          <p14:tracePt t="13558" x="3338513" y="4608513"/>
          <p14:tracePt t="13566" x="3327400" y="4608513"/>
          <p14:tracePt t="13582" x="3317875" y="4608513"/>
          <p14:tracePt t="13590" x="3308350" y="4608513"/>
          <p14:tracePt t="13598" x="3278188" y="4598988"/>
          <p14:tracePt t="13606" x="3246438" y="4598988"/>
          <p14:tracePt t="13614" x="3176588" y="4589463"/>
          <p14:tracePt t="13622" x="3116263" y="4589463"/>
          <p14:tracePt t="13630" x="3055938" y="4578350"/>
          <p14:tracePt t="13638" x="3014663" y="4578350"/>
          <p14:tracePt t="13646" x="2944813" y="4578350"/>
          <p14:tracePt t="13654" x="2884488" y="4578350"/>
          <p14:tracePt t="13662" x="2803525" y="4578350"/>
          <p14:tracePt t="13670" x="2743200" y="4578350"/>
          <p14:tracePt t="13678" x="2713038" y="4578350"/>
          <p14:tracePt t="13688" x="2671763" y="4578350"/>
          <p14:tracePt t="13696" x="2662238" y="4578350"/>
          <p14:tracePt t="13704" x="2641600" y="4578350"/>
          <p14:tracePt t="13712" x="2622550" y="4578350"/>
          <p14:tracePt t="13720" x="2592388" y="4578350"/>
          <p14:tracePt t="13728" x="2571750" y="4578350"/>
          <p14:tracePt t="13736" x="2551113" y="4578350"/>
          <p14:tracePt t="13744" x="2541588" y="4578350"/>
          <p14:tracePt t="13753" x="2511425" y="4578350"/>
          <p14:tracePt t="13760" x="2490788" y="4578350"/>
          <p14:tracePt t="13768" x="2460625" y="4578350"/>
          <p14:tracePt t="13776" x="2451100" y="4578350"/>
          <p14:tracePt t="13784" x="2430463" y="4578350"/>
          <p14:tracePt t="13792" x="2420938" y="4568825"/>
          <p14:tracePt t="13808" x="2409825" y="4568825"/>
          <p14:tracePt t="13816" x="2400300" y="4568825"/>
          <p14:tracePt t="13824" x="2379663" y="4559300"/>
          <p14:tracePt t="13832" x="2359025" y="4548188"/>
          <p14:tracePt t="13840" x="2349500" y="4548188"/>
          <p14:tracePt t="13856" x="2339975" y="4548188"/>
          <p14:tracePt t="13884" x="2339975" y="4538663"/>
          <p14:tracePt t="13908" x="2339975" y="4527550"/>
          <p14:tracePt t="13924" x="2349500" y="4527550"/>
          <p14:tracePt t="13932" x="2359025" y="4527550"/>
          <p14:tracePt t="13940" x="2379663" y="4527550"/>
          <p14:tracePt t="13953" x="2390775" y="4527550"/>
          <p14:tracePt t="13956" x="2400300" y="4518025"/>
          <p14:tracePt t="13966" x="2430463" y="4518025"/>
          <p14:tracePt t="13972" x="2451100" y="4518025"/>
          <p14:tracePt t="13982" x="2481263" y="4508500"/>
          <p14:tracePt t="13988" x="2511425" y="4508500"/>
          <p14:tracePt t="13998" x="2551113" y="4497388"/>
          <p14:tracePt t="14004" x="2581275" y="4497388"/>
          <p14:tracePt t="14014" x="2611438" y="4497388"/>
          <p14:tracePt t="14022" x="2641600" y="4497388"/>
          <p14:tracePt t="14030" x="2662238" y="4497388"/>
          <p14:tracePt t="14038" x="2692400" y="4487863"/>
          <p14:tracePt t="14046" x="2713038" y="4487863"/>
          <p14:tracePt t="14054" x="2722563" y="4487863"/>
          <p14:tracePt t="14062" x="2743200" y="4487863"/>
          <p14:tracePt t="14070" x="2752725" y="4487863"/>
          <p14:tracePt t="14078" x="2763838" y="4487863"/>
          <p14:tracePt t="14086" x="2773363" y="4478338"/>
          <p14:tracePt t="14094" x="2794000" y="4478338"/>
          <p14:tracePt t="14110" x="2813050" y="4478338"/>
          <p14:tracePt t="14118" x="2833688" y="4478338"/>
          <p14:tracePt t="14126" x="2854325" y="4478338"/>
          <p14:tracePt t="14134" x="2863850" y="4478338"/>
          <p14:tracePt t="14142" x="2873375" y="4478338"/>
          <p14:tracePt t="14151" x="2894013" y="4478338"/>
          <p14:tracePt t="14158" x="2903538" y="4478338"/>
          <p14:tracePt t="14166" x="2914650" y="4478338"/>
          <p14:tracePt t="14174" x="2924175" y="4478338"/>
          <p14:tracePt t="14182" x="2935288" y="4478338"/>
          <p14:tracePt t="14190" x="2954338" y="4478338"/>
          <p14:tracePt t="14198" x="2974975" y="4478338"/>
          <p14:tracePt t="14206" x="2984500" y="4478338"/>
          <p14:tracePt t="14214" x="3005138" y="4478338"/>
          <p14:tracePt t="14222" x="3025775" y="4478338"/>
          <p14:tracePt t="14230" x="3035300" y="4478338"/>
          <p14:tracePt t="14238" x="3055938" y="4478338"/>
          <p14:tracePt t="14246" x="3074988" y="4478338"/>
          <p14:tracePt t="14254" x="3106738" y="4478338"/>
          <p14:tracePt t="14263" x="3125788" y="4478338"/>
          <p14:tracePt t="14271" x="3155950" y="4478338"/>
          <p14:tracePt t="14279" x="3176588" y="4478338"/>
          <p14:tracePt t="14287" x="3197225" y="4478338"/>
          <p14:tracePt t="14305" x="3206750" y="4467225"/>
          <p14:tracePt t="14313" x="3227388" y="4467225"/>
          <p14:tracePt t="14321" x="3236913" y="4467225"/>
          <p14:tracePt t="14523" x="3236913" y="4457700"/>
          <p14:tracePt t="15102" x="3236913" y="4448175"/>
          <p14:tracePt t="15438" x="3216275" y="4437063"/>
          <p14:tracePt t="15446" x="3197225" y="4427538"/>
          <p14:tracePt t="15454" x="3176588" y="4418013"/>
          <p14:tracePt t="15462" x="3155950" y="4406900"/>
          <p14:tracePt t="15470" x="3155950" y="4397375"/>
          <p14:tracePt t="15477" x="3146425" y="4387850"/>
          <p14:tracePt t="15770" x="3136900" y="4387850"/>
          <p14:tracePt t="15779" x="3125788" y="4387850"/>
          <p14:tracePt t="15786" x="3106738" y="4376738"/>
          <p14:tracePt t="15795" x="3074988" y="4356100"/>
          <p14:tracePt t="15802" x="3035300" y="4325938"/>
          <p14:tracePt t="15811" x="2954338" y="4286250"/>
          <p14:tracePt t="15818" x="2903538" y="4276725"/>
          <p14:tracePt t="15824" x="2782888" y="4216400"/>
          <p14:tracePt t="15835" x="2671763" y="4175125"/>
          <p14:tracePt t="15840" x="2622550" y="4144963"/>
          <p14:tracePt t="15851" x="2541588" y="4105275"/>
          <p14:tracePt t="15856" x="2490788" y="4084638"/>
          <p14:tracePt t="15867" x="2460625" y="4054475"/>
          <p14:tracePt t="15874" x="2430463" y="4044950"/>
          <p14:tracePt t="15883" x="2420938" y="4033838"/>
          <p14:tracePt t="15898" x="2420938" y="4024313"/>
          <p14:tracePt t="15915" x="2420938" y="4013200"/>
          <p14:tracePt t="16042" x="2420938" y="4003675"/>
          <p14:tracePt t="16050" x="2409825" y="4003675"/>
          <p14:tracePt t="16059" x="2409825" y="3994150"/>
          <p14:tracePt t="16067" x="2390775" y="3983038"/>
          <p14:tracePt t="16076" x="2370138" y="3963988"/>
          <p14:tracePt t="16082" x="2349500" y="3933825"/>
          <p14:tracePt t="16090" x="2319338" y="3903663"/>
          <p14:tracePt t="16099" x="2268538" y="3862388"/>
          <p14:tracePt t="16106" x="2219325" y="3811588"/>
          <p14:tracePt t="16115" x="2147888" y="3762375"/>
          <p14:tracePt t="16122" x="2087563" y="3690938"/>
          <p14:tracePt t="16131" x="1955800" y="3560763"/>
          <p14:tracePt t="16142" x="1865313" y="3459163"/>
          <p14:tracePt t="16147" x="1814513" y="3389313"/>
          <p14:tracePt t="16157" x="1754188" y="3308350"/>
          <p14:tracePt t="16164" x="1704975" y="3236913"/>
          <p14:tracePt t="16173" x="1663700" y="3176588"/>
          <p14:tracePt t="16181" x="1643063" y="3125788"/>
          <p14:tracePt t="16188" x="1633538" y="3086100"/>
          <p14:tracePt t="16196" x="1582738" y="2984500"/>
          <p14:tracePt t="16204" x="1573213" y="2924175"/>
          <p14:tracePt t="16212" x="1563688" y="2844800"/>
          <p14:tracePt t="16220" x="1533525" y="2763838"/>
          <p14:tracePt t="16228" x="1522413" y="2713038"/>
          <p14:tracePt t="16235" x="1512888" y="2652713"/>
          <p14:tracePt t="16243" x="1482725" y="2571750"/>
          <p14:tracePt t="16252" x="1462088" y="2532063"/>
          <p14:tracePt t="16260" x="1431925" y="2481263"/>
          <p14:tracePt t="16268" x="1422400" y="2451100"/>
          <p14:tracePt t="16276" x="1411288" y="2420938"/>
          <p14:tracePt t="16284" x="1392238" y="2390775"/>
          <p14:tracePt t="16292" x="1381125" y="2360613"/>
          <p14:tracePt t="16299" x="1371600" y="2319338"/>
          <p14:tracePt t="16308" x="1362075" y="2319338"/>
          <p14:tracePt t="16315" x="1362075" y="2298700"/>
          <p14:tracePt t="16323" x="1362075" y="2289175"/>
          <p14:tracePt t="16332" x="1350963" y="2279650"/>
          <p14:tracePt t="16340" x="1341438" y="2279650"/>
          <p14:tracePt t="16348" x="1331913" y="2268538"/>
          <p14:tracePt t="16356" x="1331913" y="2259013"/>
          <p14:tracePt t="16364" x="1320800" y="2249488"/>
          <p14:tracePt t="16373" x="1320800" y="2238375"/>
          <p14:tracePt t="16388" x="1320800" y="2228850"/>
          <p14:tracePt t="16396" x="1311275" y="2219325"/>
          <p14:tracePt t="16404" x="1290638" y="2198688"/>
          <p14:tracePt t="16412" x="1281113" y="2178050"/>
          <p14:tracePt t="16420" x="1260475" y="2147888"/>
          <p14:tracePt t="16428" x="1250950" y="2117725"/>
          <p14:tracePt t="16436" x="1220788" y="2097088"/>
          <p14:tracePt t="16444" x="1200150" y="2066925"/>
          <p14:tracePt t="16454" x="1169988" y="2036763"/>
          <p14:tracePt t="16462" x="1149350" y="2017713"/>
          <p14:tracePt t="16470" x="1139825" y="2006600"/>
          <p14:tracePt t="16478" x="1128713" y="2006600"/>
          <p14:tracePt t="16485" x="1128713" y="1997075"/>
          <p14:tracePt t="16494" x="1119188" y="1997075"/>
          <p14:tracePt t="16502" x="1119188" y="1987550"/>
          <p14:tracePt t="16880" x="1128713" y="1987550"/>
          <p14:tracePt t="16888" x="1139825" y="1987550"/>
          <p14:tracePt t="16896" x="1160463" y="1987550"/>
          <p14:tracePt t="16903" x="1190625" y="1997075"/>
          <p14:tracePt t="16912" x="1270000" y="2017713"/>
          <p14:tracePt t="16920" x="1341438" y="2017713"/>
          <p14:tracePt t="16928" x="1401763" y="2036763"/>
          <p14:tracePt t="16938" x="1482725" y="2036763"/>
          <p14:tracePt t="16943" x="1543050" y="2036763"/>
          <p14:tracePt t="16951" x="1593850" y="2036763"/>
          <p14:tracePt t="16960" x="1673225" y="2036763"/>
          <p14:tracePt t="16967" x="1735138" y="2036763"/>
          <p14:tracePt t="16976" x="1804988" y="2036763"/>
          <p14:tracePt t="16983" x="1835150" y="2036763"/>
          <p14:tracePt t="16992" x="1885950" y="2036763"/>
          <p14:tracePt t="16999" x="1925638" y="2027238"/>
          <p14:tracePt t="17007" x="1955800" y="2027238"/>
          <p14:tracePt t="17015" x="1976438" y="2027238"/>
          <p14:tracePt t="17023" x="2006600" y="2027238"/>
          <p14:tracePt t="17031" x="2027238" y="2027238"/>
          <p14:tracePt t="17039" x="2047875" y="2017713"/>
          <p14:tracePt t="17055" x="2057400" y="2017713"/>
          <p14:tracePt t="17063" x="2066925" y="2017713"/>
          <p14:tracePt t="17073" x="2078038" y="2017713"/>
          <p14:tracePt t="17079" x="2087563" y="2017713"/>
          <p14:tracePt t="17366" x="2097088" y="2017713"/>
          <p14:tracePt t="17373" x="2117725" y="2017713"/>
          <p14:tracePt t="17386" x="2147888" y="2017713"/>
          <p14:tracePt t="17388" x="2178050" y="2017713"/>
          <p14:tracePt t="17396" x="2219325" y="2017713"/>
          <p14:tracePt t="17404" x="2259013" y="2017713"/>
          <p14:tracePt t="17412" x="2319338" y="2017713"/>
          <p14:tracePt t="17419" x="2379663" y="2017713"/>
          <p14:tracePt t="17427" x="2430463" y="2017713"/>
          <p14:tracePt t="17435" x="2490788" y="2017713"/>
          <p14:tracePt t="17443" x="2511425" y="2017713"/>
          <p14:tracePt t="17451" x="2551113" y="2017713"/>
          <p14:tracePt t="17459" x="2581275" y="2017713"/>
          <p14:tracePt t="17467" x="2592388" y="2017713"/>
          <p14:tracePt t="17475" x="2601913" y="2017713"/>
          <p14:tracePt t="17484" x="2611438" y="2017713"/>
          <p14:tracePt t="17728" x="2622550" y="2017713"/>
          <p14:tracePt t="17743" x="2641600" y="2017713"/>
          <p14:tracePt t="17750" x="2652713" y="2017713"/>
          <p14:tracePt t="17759" x="2662238" y="2017713"/>
          <p14:tracePt t="17768" x="2682875" y="2017713"/>
          <p14:tracePt t="17774" x="2701925" y="2017713"/>
          <p14:tracePt t="17785" x="2732088" y="2017713"/>
          <p14:tracePt t="17791" x="2773363" y="2017713"/>
          <p14:tracePt t="17799" x="2803525" y="2017713"/>
          <p14:tracePt t="17807" x="2843213" y="2017713"/>
          <p14:tracePt t="17815" x="2873375" y="2017713"/>
          <p14:tracePt t="17823" x="2914650" y="2017713"/>
          <p14:tracePt t="17831" x="2965450" y="2017713"/>
          <p14:tracePt t="17839" x="2995613" y="2017713"/>
          <p14:tracePt t="17847" x="3025775" y="2017713"/>
          <p14:tracePt t="17854" x="3055938" y="2017713"/>
          <p14:tracePt t="17862" x="3086100" y="2017713"/>
          <p14:tracePt t="17878" x="3106738" y="2017713"/>
          <p14:tracePt t="17903" x="3116263" y="2017713"/>
          <p14:tracePt t="17919" x="3125788" y="2017713"/>
          <p14:tracePt t="18154" x="3146425" y="2017713"/>
          <p14:tracePt t="18162" x="3176588" y="2017713"/>
          <p14:tracePt t="18170" x="3197225" y="2017713"/>
          <p14:tracePt t="18178" x="3317875" y="2027238"/>
          <p14:tracePt t="18186" x="3378200" y="2027238"/>
          <p14:tracePt t="18192" x="3489325" y="2047875"/>
          <p14:tracePt t="18200" x="3589338" y="2057400"/>
          <p14:tracePt t="18208" x="3651250" y="2057400"/>
          <p14:tracePt t="18216" x="3741738" y="2066925"/>
          <p14:tracePt t="18223" x="3822700" y="2066925"/>
          <p14:tracePt t="18231" x="3892550" y="2066925"/>
          <p14:tracePt t="18239" x="3943350" y="2066925"/>
          <p14:tracePt t="18247" x="3952875" y="2066925"/>
          <p14:tracePt t="18255" x="3962400" y="2066925"/>
          <p14:tracePt t="18263" x="3973513" y="2066925"/>
          <p14:tracePt t="18668" x="3983038" y="2066925"/>
          <p14:tracePt t="18675" x="4013200" y="2066925"/>
          <p14:tracePt t="18683" x="4024313" y="2066925"/>
          <p14:tracePt t="18691" x="4073525" y="2066925"/>
          <p14:tracePt t="18699" x="4114800" y="2066925"/>
          <p14:tracePt t="18707" x="4154488" y="2066925"/>
          <p14:tracePt t="18715" x="4244975" y="2066925"/>
          <p14:tracePt t="18723" x="4295775" y="2066925"/>
          <p14:tracePt t="18731" x="4416425" y="2066925"/>
          <p14:tracePt t="18739" x="4487863" y="2066925"/>
          <p14:tracePt t="18747" x="4587875" y="2066925"/>
          <p14:tracePt t="18755" x="4629150" y="2066925"/>
          <p14:tracePt t="18763" x="4668838" y="2066925"/>
          <p14:tracePt t="18771" x="4689475" y="2066925"/>
          <p14:tracePt t="18779" x="4699000" y="2066925"/>
          <p14:tracePt t="18787" x="4710113" y="2066925"/>
          <p14:tracePt t="18803" x="4719638" y="2066925"/>
          <p14:tracePt t="18868" x="4729163" y="2066925"/>
          <p14:tracePt t="18877" x="4740275" y="2066925"/>
          <p14:tracePt t="18893" x="4749800" y="2066925"/>
          <p14:tracePt t="18900" x="4759325" y="2066925"/>
          <p14:tracePt t="18908" x="4770438" y="2066925"/>
          <p14:tracePt t="18918" x="4779963" y="2066925"/>
          <p14:tracePt t="18990" x="4800600" y="2066925"/>
          <p14:tracePt t="18998" x="4830763" y="2066925"/>
          <p14:tracePt t="19006" x="4860925" y="2066925"/>
          <p14:tracePt t="19014" x="4921250" y="2066925"/>
          <p14:tracePt t="19022" x="4960938" y="2066925"/>
          <p14:tracePt t="19030" x="4991100" y="2078038"/>
          <p14:tracePt t="19038" x="5062538" y="2087563"/>
          <p14:tracePt t="19046" x="5162550" y="2097088"/>
          <p14:tracePt t="19054" x="5243513" y="2117725"/>
          <p14:tracePt t="19062" x="5314950" y="2117725"/>
          <p14:tracePt t="19070" x="5395913" y="2127250"/>
          <p14:tracePt t="19078" x="5456238" y="2127250"/>
          <p14:tracePt t="19086" x="5516563" y="2127250"/>
          <p14:tracePt t="19096" x="5586413" y="2127250"/>
          <p14:tracePt t="19102" x="5616575" y="2127250"/>
          <p14:tracePt t="19111" x="5627688" y="2127250"/>
          <p14:tracePt t="19128" x="5637213" y="2127250"/>
          <p14:tracePt t="19612" x="5637213" y="2138363"/>
          <p14:tracePt t="19635" x="5637213" y="2147888"/>
          <p14:tracePt t="20309" x="5646738" y="2147888"/>
          <p14:tracePt t="20746" x="5646738" y="2159000"/>
          <p14:tracePt t="20905" x="5657850" y="2159000"/>
          <p14:tracePt t="20921" x="5667375" y="2159000"/>
          <p14:tracePt t="20929" x="5676900" y="2147888"/>
          <p14:tracePt t="20937" x="5688013" y="2147888"/>
          <p14:tracePt t="20945" x="5697538" y="2138363"/>
          <p14:tracePt t="20961" x="5707063" y="2127250"/>
          <p14:tracePt t="20969" x="5718175" y="2127250"/>
          <p14:tracePt t="20977" x="5727700" y="2117725"/>
          <p14:tracePt t="20985" x="5737225" y="2117725"/>
          <p14:tracePt t="21050" x="5748338" y="2117725"/>
          <p14:tracePt t="21334" x="5748338" y="2127250"/>
          <p14:tracePt t="21341" x="5748338" y="2138363"/>
          <p14:tracePt t="21349" x="5748338" y="2147888"/>
          <p14:tracePt t="21356" x="5748338" y="2159000"/>
          <p14:tracePt t="21364" x="5727700" y="2178050"/>
          <p14:tracePt t="21371" x="5697538" y="2228850"/>
          <p14:tracePt t="21383" x="5667375" y="2259013"/>
          <p14:tracePt t="21388" x="5616575" y="2309813"/>
          <p14:tracePt t="21400" x="5546725" y="2360613"/>
          <p14:tracePt t="21403" x="5465763" y="2439988"/>
          <p14:tracePt t="21417" x="5395913" y="2470150"/>
          <p14:tracePt t="21422" x="5254625" y="2571750"/>
          <p14:tracePt t="21430" x="5122863" y="2641600"/>
          <p14:tracePt t="21439" x="5032375" y="2673350"/>
          <p14:tracePt t="21446" x="4951413" y="2703513"/>
          <p14:tracePt t="21454" x="4819650" y="2733675"/>
          <p14:tracePt t="21462" x="4719638" y="2743200"/>
          <p14:tracePt t="21470" x="4648200" y="2752725"/>
          <p14:tracePt t="21477" x="4457700" y="2752725"/>
          <p14:tracePt t="21486" x="4325938" y="2752725"/>
          <p14:tracePt t="21493" x="4214813" y="2752725"/>
          <p14:tracePt t="21502" x="4114800" y="2752725"/>
          <p14:tracePt t="21509" x="4064000" y="2752725"/>
          <p14:tracePt t="21517" x="3983038" y="2752725"/>
          <p14:tracePt t="21525" x="3902075" y="2752725"/>
          <p14:tracePt t="21534" x="3852863" y="2752725"/>
          <p14:tracePt t="21541" x="3802063" y="2752725"/>
          <p14:tracePt t="21550" x="3771900" y="2752725"/>
          <p14:tracePt t="21557" x="3741738" y="2752725"/>
          <p14:tracePt t="21565" x="3711575" y="2752725"/>
          <p14:tracePt t="21573" x="3681413" y="2752725"/>
          <p14:tracePt t="21582" x="3640138" y="2743200"/>
          <p14:tracePt t="21589" x="3600450" y="2733675"/>
          <p14:tracePt t="21598" x="3540125" y="2733675"/>
          <p14:tracePt t="21606" x="3498850" y="2722563"/>
          <p14:tracePt t="21615" x="3357563" y="2713038"/>
          <p14:tracePt t="21621" x="3297238" y="2692400"/>
          <p14:tracePt t="21632" x="3216275" y="2682875"/>
          <p14:tracePt t="21637" x="3167063" y="2682875"/>
          <p14:tracePt t="21646" x="3106738" y="2682875"/>
          <p14:tracePt t="21654" x="3074988" y="2673350"/>
          <p14:tracePt t="21661" x="3035300" y="2673350"/>
          <p14:tracePt t="21670" x="3005138" y="2673350"/>
          <p14:tracePt t="21677" x="2984500" y="2673350"/>
          <p14:tracePt t="21686" x="2954338" y="2673350"/>
          <p14:tracePt t="21697" x="2944813" y="2673350"/>
          <p14:tracePt t="21701" x="2914650" y="2673350"/>
          <p14:tracePt t="21711" x="2884488" y="2673350"/>
          <p14:tracePt t="21719" x="2854325" y="2673350"/>
          <p14:tracePt t="21726" x="2813050" y="2673350"/>
          <p14:tracePt t="21735" x="2782888" y="2673350"/>
          <p14:tracePt t="21743" x="2752725" y="2673350"/>
          <p14:tracePt t="21751" x="2732088" y="2673350"/>
          <p14:tracePt t="21759" x="2701925" y="2673350"/>
          <p14:tracePt t="21767" x="2671763" y="2673350"/>
          <p14:tracePt t="21775" x="2662238" y="2673350"/>
          <p14:tracePt t="21783" x="2632075" y="2673350"/>
          <p14:tracePt t="21791" x="2611438" y="2673350"/>
          <p14:tracePt t="21799" x="2592388" y="2673350"/>
          <p14:tracePt t="21807" x="2581275" y="2662238"/>
          <p14:tracePt t="21815" x="2560638" y="2662238"/>
          <p14:tracePt t="21823" x="2551113" y="2662238"/>
          <p14:tracePt t="21831" x="2530475" y="2662238"/>
          <p14:tracePt t="21839" x="2520950" y="2662238"/>
          <p14:tracePt t="22083" x="2520950" y="2652713"/>
          <p14:tracePt t="22123" x="2520950" y="2641600"/>
          <p14:tracePt t="22146" x="2520950" y="2632075"/>
          <p14:tracePt t="22161" x="2520950" y="2622550"/>
          <p14:tracePt t="22193" x="2520950" y="2611438"/>
          <p14:tracePt t="22209" x="2520950" y="2601913"/>
          <p14:tracePt t="22233" x="2520950" y="2592388"/>
          <p14:tracePt t="22283" x="2520950" y="2581275"/>
          <p14:tracePt t="22347" x="2530475" y="2581275"/>
          <p14:tracePt t="22371" x="2530475" y="2571750"/>
          <p14:tracePt t="22387" x="2541588" y="2571750"/>
          <p14:tracePt t="22403" x="2551113" y="2562225"/>
          <p14:tracePt t="22419" x="2571750" y="2551113"/>
          <p14:tracePt t="22427" x="2581275" y="2541588"/>
          <p14:tracePt t="22435" x="2601913" y="2541588"/>
          <p14:tracePt t="22442" x="2611438" y="2532063"/>
          <p14:tracePt t="22450" x="2632075" y="2532063"/>
          <p14:tracePt t="22459" x="2652713" y="2532063"/>
          <p14:tracePt t="22466" x="2671763" y="2520950"/>
          <p14:tracePt t="22475" x="2692400" y="2520950"/>
          <p14:tracePt t="22483" x="2713038" y="2520950"/>
          <p14:tracePt t="22499" x="2732088" y="2520950"/>
          <p14:tracePt t="22507" x="2743200" y="2520950"/>
          <p14:tracePt t="22514" x="2743200" y="2511425"/>
          <p14:tracePt t="22523" x="2752725" y="2511425"/>
          <p14:tracePt t="22879" x="2763838" y="2501900"/>
          <p14:tracePt t="22885" x="2794000" y="2501900"/>
          <p14:tracePt t="22893" x="2824163" y="2501900"/>
          <p14:tracePt t="22901" x="2854325" y="2490788"/>
          <p14:tracePt t="22909" x="2884488" y="2490788"/>
          <p14:tracePt t="22917" x="2924175" y="2481263"/>
          <p14:tracePt t="22926" x="2954338" y="2481263"/>
          <p14:tracePt t="22933" x="2995613" y="2481263"/>
          <p14:tracePt t="22943" x="3044825" y="2481263"/>
          <p14:tracePt t="22949" x="3086100" y="2481263"/>
          <p14:tracePt t="22959" x="3116263" y="2481263"/>
          <p14:tracePt t="22964" x="3136900" y="2481263"/>
          <p14:tracePt t="22975" x="3136900" y="2470150"/>
          <p14:tracePt t="22982" x="3146425" y="2470150"/>
          <p14:tracePt t="22990" x="3155950" y="2470150"/>
          <p14:tracePt t="22998" x="3167063" y="2470150"/>
          <p14:tracePt t="23015" x="3176588" y="2470150"/>
          <p14:tracePt t="23031" x="3176588" y="2460625"/>
          <p14:tracePt t="23047" x="3186113" y="2460625"/>
          <p14:tracePt t="23063" x="3197225" y="2460625"/>
          <p14:tracePt t="23079" x="3206750" y="2460625"/>
          <p14:tracePt t="23111" x="3216275" y="2460625"/>
          <p14:tracePt t="23159" x="3227388" y="2460625"/>
          <p14:tracePt t="23167" x="3246438" y="2451100"/>
          <p14:tracePt t="23175" x="3267075" y="2451100"/>
          <p14:tracePt t="23183" x="3278188" y="2451100"/>
          <p14:tracePt t="23191" x="3297238" y="2451100"/>
          <p14:tracePt t="23199" x="3317875" y="2451100"/>
          <p14:tracePt t="23207" x="3338513" y="2439988"/>
          <p14:tracePt t="23215" x="3357563" y="2439988"/>
          <p14:tracePt t="23223" x="3368675" y="2439988"/>
          <p14:tracePt t="23239" x="3378200" y="2439988"/>
          <p14:tracePt t="23249" x="3387725" y="2439988"/>
          <p14:tracePt t="23257" x="3398838" y="2439988"/>
          <p14:tracePt t="23265" x="3408363" y="2439988"/>
          <p14:tracePt t="23281" x="3417888" y="2430463"/>
          <p14:tracePt t="23288" x="3429000" y="2430463"/>
          <p14:tracePt t="23313" x="3438525" y="2430463"/>
          <p14:tracePt t="23417" x="3449638" y="2430463"/>
          <p14:tracePt t="23457" x="3449638" y="2420938"/>
          <p14:tracePt t="23481" x="3459163" y="2420938"/>
          <p14:tracePt t="23489" x="3468688" y="2420938"/>
          <p14:tracePt t="23497" x="3489325" y="2420938"/>
          <p14:tracePt t="23505" x="3498850" y="2420938"/>
          <p14:tracePt t="23512" x="3529013" y="2420938"/>
          <p14:tracePt t="23520" x="3549650" y="2420938"/>
          <p14:tracePt t="23529" x="3579813" y="2420938"/>
          <p14:tracePt t="23537" x="3619500" y="2420938"/>
          <p14:tracePt t="23547" x="3690938" y="2420938"/>
          <p14:tracePt t="23554" x="3751263" y="2420938"/>
          <p14:tracePt t="23563" x="3811588" y="2420938"/>
          <p14:tracePt t="23570" x="3892550" y="2420938"/>
          <p14:tracePt t="23579" x="3962400" y="2420938"/>
          <p14:tracePt t="23587" x="4033838" y="2439988"/>
          <p14:tracePt t="23594" x="4084638" y="2439988"/>
          <p14:tracePt t="23603" x="4133850" y="2451100"/>
          <p14:tracePt t="23611" x="4184650" y="2451100"/>
          <p14:tracePt t="23620" x="4235450" y="2460625"/>
          <p14:tracePt t="23626" x="4265613" y="2460625"/>
          <p14:tracePt t="23635" x="4305300" y="2470150"/>
          <p14:tracePt t="23643" x="4337050" y="2470150"/>
          <p14:tracePt t="23651" x="4367213" y="2481263"/>
          <p14:tracePt t="23659" x="4397375" y="2481263"/>
          <p14:tracePt t="23666" x="4406900" y="2481263"/>
          <p14:tracePt t="23674" x="4427538" y="2481263"/>
          <p14:tracePt t="23698" x="4437063" y="2481263"/>
          <p14:tracePt t="23707" x="4446588" y="2481263"/>
          <p14:tracePt t="23738" x="4457700" y="2481263"/>
          <p14:tracePt t="23796" x="4467225" y="2481263"/>
          <p14:tracePt t="23869" x="4476750" y="2481263"/>
          <p14:tracePt t="23874" x="4476750" y="2470150"/>
          <p14:tracePt t="23926" x="4487863" y="2470150"/>
          <p14:tracePt t="24206" x="4487863" y="2481263"/>
          <p14:tracePt t="24246" x="4497388" y="2490788"/>
          <p14:tracePt t="24585" x="4508500" y="2490788"/>
          <p14:tracePt t="24592" x="4518025" y="2490788"/>
          <p14:tracePt t="24600" x="4538663" y="2490788"/>
          <p14:tracePt t="24608" x="4568825" y="2490788"/>
          <p14:tracePt t="24616" x="4608513" y="2490788"/>
          <p14:tracePt t="24624" x="4668838" y="2490788"/>
          <p14:tracePt t="24632" x="4740275" y="2490788"/>
          <p14:tracePt t="24640" x="4819650" y="2490788"/>
          <p14:tracePt t="24648" x="4881563" y="2490788"/>
          <p14:tracePt t="24656" x="4951413" y="2490788"/>
          <p14:tracePt t="24664" x="5002213" y="2490788"/>
          <p14:tracePt t="24672" x="5011738" y="2490788"/>
          <p14:tracePt t="24681" x="5041900" y="2490788"/>
          <p14:tracePt t="24688" x="5072063" y="2490788"/>
          <p14:tracePt t="24698" x="5092700" y="2490788"/>
          <p14:tracePt t="24704" x="5113338" y="2490788"/>
          <p14:tracePt t="24712" x="5132388" y="2490788"/>
          <p14:tracePt t="24720" x="5153025" y="2490788"/>
          <p14:tracePt t="24728" x="5183188" y="2490788"/>
          <p14:tracePt t="24736" x="5254625" y="2490788"/>
          <p14:tracePt t="24744" x="5324475" y="2490788"/>
          <p14:tracePt t="24752" x="5405438" y="2490788"/>
          <p14:tracePt t="24760" x="5486400" y="2490788"/>
          <p14:tracePt t="24768" x="5526088" y="2490788"/>
          <p14:tracePt t="24776" x="5607050" y="2501900"/>
          <p14:tracePt t="24784" x="5707063" y="2501900"/>
          <p14:tracePt t="24794" x="5748338" y="2501900"/>
          <p14:tracePt t="24802" x="5788025" y="2501900"/>
          <p14:tracePt t="24810" x="5808663" y="2501900"/>
          <p14:tracePt t="24818" x="5829300" y="2511425"/>
          <p14:tracePt t="24826" x="5848350" y="2511425"/>
          <p14:tracePt t="24842" x="5859463" y="2511425"/>
          <p14:tracePt t="24930" x="5868988" y="2511425"/>
          <p14:tracePt t="24938" x="5868988" y="2520950"/>
          <p14:tracePt t="24946" x="5878513" y="2520950"/>
          <p14:tracePt t="24958" x="5889625" y="2520950"/>
          <p14:tracePt t="24966" x="5899150" y="2520950"/>
          <p14:tracePt t="24974" x="5929313" y="2520950"/>
          <p14:tracePt t="24982" x="5959475" y="2532063"/>
          <p14:tracePt t="24990" x="6010275" y="2532063"/>
          <p14:tracePt t="24998" x="6049963" y="2541588"/>
          <p14:tracePt t="25006" x="6111875" y="2551113"/>
          <p14:tracePt t="25015" x="6142038" y="2551113"/>
          <p14:tracePt t="25022" x="6181725" y="2571750"/>
          <p14:tracePt t="25030" x="6202363" y="2581275"/>
          <p14:tracePt t="25038" x="6221413" y="2592388"/>
          <p14:tracePt t="25046" x="6232525" y="2601913"/>
          <p14:tracePt t="25054" x="6242050" y="2622550"/>
          <p14:tracePt t="25062" x="6262688" y="2641600"/>
          <p14:tracePt t="25070" x="6272213" y="2673350"/>
          <p14:tracePt t="25080" x="6283325" y="2703513"/>
          <p14:tracePt t="25086" x="6323013" y="2773363"/>
          <p14:tracePt t="25096" x="6332538" y="2854325"/>
          <p14:tracePt t="25102" x="6343650" y="2914650"/>
          <p14:tracePt t="25112" x="6373813" y="2995613"/>
          <p14:tracePt t="25120" x="6383338" y="3116263"/>
          <p14:tracePt t="25129" x="6403975" y="3176588"/>
          <p14:tracePt t="25136" x="6413500" y="3236913"/>
          <p14:tracePt t="25145" x="6423025" y="3297238"/>
          <p14:tracePt t="25152" x="6434138" y="3338513"/>
          <p14:tracePt t="25160" x="6443663" y="3389313"/>
          <p14:tracePt t="25168" x="6443663" y="3429000"/>
          <p14:tracePt t="25176" x="6454775" y="3468688"/>
          <p14:tracePt t="25184" x="6454775" y="3509963"/>
          <p14:tracePt t="25192" x="6464300" y="3570288"/>
          <p14:tracePt t="25200" x="6484938" y="3681413"/>
          <p14:tracePt t="25209" x="6515100" y="3822700"/>
          <p14:tracePt t="25216" x="6564313" y="4094163"/>
          <p14:tracePt t="25224" x="6615113" y="4316413"/>
          <p14:tracePt t="25232" x="6665913" y="4487863"/>
          <p14:tracePt t="25240" x="6696075" y="4679950"/>
          <p14:tracePt t="25248" x="6765925" y="4951413"/>
          <p14:tracePt t="25256" x="6786563" y="5053013"/>
          <p14:tracePt t="25264" x="6816725" y="5173663"/>
          <p14:tracePt t="25272" x="6816725" y="5264150"/>
          <p14:tracePt t="25280" x="6827838" y="5365750"/>
          <p14:tracePt t="25288" x="6837363" y="5405438"/>
          <p14:tracePt t="25296" x="6837363" y="5486400"/>
          <p14:tracePt t="25304" x="6846888" y="5546725"/>
          <p14:tracePt t="25312" x="6867525" y="5618163"/>
          <p14:tracePt t="25320" x="6867525" y="5678488"/>
          <p14:tracePt t="25328" x="6897688" y="5819775"/>
          <p14:tracePt t="25336" x="6897688" y="5868988"/>
          <p14:tracePt t="25344" x="6897688" y="5949950"/>
          <p14:tracePt t="25352" x="6897688" y="6010275"/>
          <p14:tracePt t="25361" x="6897688" y="6051550"/>
          <p14:tracePt t="25368" x="6897688" y="6091238"/>
          <p14:tracePt t="25377" x="6897688" y="6121400"/>
          <p14:tracePt t="25384" x="6888163" y="6151563"/>
          <p14:tracePt t="25394" x="6888163" y="6172200"/>
          <p14:tracePt t="25400" x="6877050" y="6192838"/>
          <p14:tracePt t="25411" x="6877050" y="6211888"/>
          <p14:tracePt t="25416" x="6858000" y="6223000"/>
          <p14:tracePt t="25427" x="6858000" y="6242050"/>
          <p14:tracePt t="25434" x="6846888" y="6253163"/>
          <p14:tracePt t="25442" x="6837363" y="6292850"/>
          <p14:tracePt t="25450" x="6827838" y="6323013"/>
          <p14:tracePt t="25458" x="6816725" y="6364288"/>
          <p14:tracePt t="25470" x="6807200" y="6394450"/>
          <p14:tracePt t="25478" x="6807200" y="6424613"/>
          <p14:tracePt t="25486" x="6796088" y="6434138"/>
          <p14:tracePt t="25494" x="6796088" y="6445250"/>
          <p14:tracePt t="25559" x="6786563" y="6445250"/>
          <p14:tracePt t="25575" x="6777038" y="6434138"/>
          <p14:tracePt t="25583" x="6756400" y="6424613"/>
          <p14:tracePt t="25591" x="6746875" y="6413500"/>
          <p14:tracePt t="25600" x="6735763" y="6413500"/>
          <p14:tracePt t="25607" x="6716713" y="6403975"/>
          <p14:tracePt t="25614" x="6705600" y="6403975"/>
          <p14:tracePt t="25622" x="6696075" y="6403975"/>
          <p14:tracePt t="25630" x="6686550" y="6403975"/>
          <p14:tracePt t="25638" x="6656388" y="6403975"/>
          <p14:tracePt t="25646" x="6615113" y="6403975"/>
          <p14:tracePt t="25654" x="6564313" y="6403975"/>
          <p14:tracePt t="25662" x="6524625" y="6403975"/>
          <p14:tracePt t="25670" x="6434138" y="6413500"/>
          <p14:tracePt t="25678" x="6392863" y="6413500"/>
          <p14:tracePt t="25686" x="6353175" y="6424613"/>
          <p14:tracePt t="25694" x="6313488" y="6434138"/>
          <p14:tracePt t="25704" x="6262688" y="6445250"/>
          <p14:tracePt t="25710" x="6232525" y="6464300"/>
          <p14:tracePt t="25720" x="6221413" y="6475413"/>
          <p14:tracePt t="25728" x="6221413" y="6484938"/>
          <p14:tracePt t="25736" x="6211888" y="6505575"/>
          <p14:tracePt t="25744" x="6202363" y="6515100"/>
          <p14:tracePt t="25752" x="6202363" y="6535738"/>
          <p14:tracePt t="25760" x="6202363" y="6554788"/>
          <p14:tracePt t="25768" x="6202363" y="6565900"/>
          <p14:tracePt t="25776" x="6202363" y="6596063"/>
          <p14:tracePt t="25784" x="6202363" y="6616700"/>
          <p14:tracePt t="25792" x="6202363" y="6646863"/>
          <p14:tracePt t="25800" x="6211888" y="6665913"/>
          <p14:tracePt t="25808" x="6221413" y="6696075"/>
          <p14:tracePt t="25816" x="6242050" y="6716713"/>
          <p14:tracePt t="25825" x="6262688" y="6737350"/>
          <p14:tracePt t="25832" x="6292850" y="6756400"/>
          <p14:tracePt t="25840" x="6313488" y="6767513"/>
          <p14:tracePt t="25848" x="6353175" y="6797675"/>
          <p14:tracePt t="25856" x="6434138" y="6818313"/>
          <p14:tracePt t="25864" x="6494463" y="6827838"/>
          <p14:tracePt t="25872" x="6575425" y="6848475"/>
          <p14:tracePt t="25928" x="6897688" y="6827838"/>
          <p14:tracePt t="25936" x="6918325" y="6807200"/>
          <p14:tracePt t="25944" x="6927850" y="6788150"/>
          <p14:tracePt t="25952" x="6927850" y="6777038"/>
          <p14:tracePt t="25960" x="6937375" y="6746875"/>
          <p14:tracePt t="25968" x="6937375" y="6737350"/>
          <p14:tracePt t="25976" x="6937375" y="6707188"/>
          <p14:tracePt t="25984" x="6937375" y="6656388"/>
          <p14:tracePt t="25992" x="6927850" y="6626225"/>
          <p14:tracePt t="26000" x="6918325" y="6605588"/>
          <p14:tracePt t="26008" x="6897688" y="6575425"/>
          <p14:tracePt t="26018" x="6877050" y="6545263"/>
          <p14:tracePt t="26026" x="6846888" y="6515100"/>
          <p14:tracePt t="26034" x="6807200" y="6494463"/>
          <p14:tracePt t="26042" x="6786563" y="6475413"/>
          <p14:tracePt t="26050" x="6777038" y="6464300"/>
          <p14:tracePt t="26058" x="6777038" y="6454775"/>
          <p14:tracePt t="26066" x="6765925" y="6454775"/>
          <p14:tracePt t="26147" x="6777038" y="6454775"/>
          <p14:tracePt t="26155" x="6796088" y="6454775"/>
          <p14:tracePt t="26163" x="6816725" y="6454775"/>
          <p14:tracePt t="26171" x="6846888" y="6454775"/>
          <p14:tracePt t="26179" x="6877050" y="6454775"/>
          <p14:tracePt t="26190" x="6918325" y="6445250"/>
          <p14:tracePt t="26198" x="6937375" y="6445250"/>
          <p14:tracePt t="26206" x="6978650" y="6434138"/>
          <p14:tracePt t="26214" x="7018338" y="6424613"/>
          <p14:tracePt t="26223" x="7099300" y="6403975"/>
          <p14:tracePt t="26230" x="7150100" y="6403975"/>
          <p14:tracePt t="26238" x="7189788" y="6394450"/>
          <p14:tracePt t="26246" x="7231063" y="6383338"/>
          <p14:tracePt t="26254" x="7270750" y="6383338"/>
          <p14:tracePt t="26262" x="7321550" y="6373813"/>
          <p14:tracePt t="26270" x="7361238" y="6364288"/>
          <p14:tracePt t="26278" x="7381875" y="6364288"/>
          <p14:tracePt t="26286" x="7421563" y="6364288"/>
          <p14:tracePt t="26294" x="7451725" y="6353175"/>
          <p14:tracePt t="26302" x="7481888" y="6334125"/>
          <p14:tracePt t="26310" x="7513638" y="6334125"/>
          <p14:tracePt t="26318" x="7543800" y="6313488"/>
          <p14:tracePt t="26328" x="7604125" y="6292850"/>
          <p14:tracePt t="26334" x="7634288" y="6262688"/>
          <p14:tracePt t="26344" x="7683500" y="6242050"/>
          <p14:tracePt t="26350" x="7745413" y="6202363"/>
          <p14:tracePt t="26360" x="7785100" y="6172200"/>
          <p14:tracePt t="26368" x="7794625" y="6151563"/>
          <p14:tracePt t="26376" x="7794625" y="6142038"/>
          <p14:tracePt t="26392" x="7794625" y="6132513"/>
          <p14:tracePt t="26400" x="7794625" y="6111875"/>
          <p14:tracePt t="26408" x="7794625" y="6091238"/>
          <p14:tracePt t="26416" x="7794625" y="6070600"/>
          <p14:tracePt t="26432" x="7794625" y="6051550"/>
          <p14:tracePt t="26440" x="7794625" y="6040438"/>
          <p14:tracePt t="26448" x="7785100" y="6021388"/>
          <p14:tracePt t="26456" x="7775575" y="6021388"/>
          <p14:tracePt t="26464" x="7764463" y="6010275"/>
          <p14:tracePt t="26472" x="7754938" y="5991225"/>
          <p14:tracePt t="26480" x="7745413" y="5991225"/>
          <p14:tracePt t="26488" x="7734300" y="5991225"/>
          <p14:tracePt t="26496" x="7724775" y="5991225"/>
          <p14:tracePt t="26505" x="7704138" y="5991225"/>
          <p14:tracePt t="26512" x="7683500" y="5991225"/>
          <p14:tracePt t="26520" x="7673975" y="5991225"/>
          <p14:tracePt t="26528" x="7653338" y="6000750"/>
          <p14:tracePt t="26536" x="7643813" y="6021388"/>
          <p14:tracePt t="26544" x="7634288" y="6030913"/>
          <p14:tracePt t="26552" x="7623175" y="6040438"/>
          <p14:tracePt t="26560" x="7613650" y="6061075"/>
          <p14:tracePt t="26568" x="7604125" y="6091238"/>
          <p14:tracePt t="26576" x="7604125" y="6102350"/>
          <p14:tracePt t="26584" x="7604125" y="6132513"/>
          <p14:tracePt t="26592" x="7593013" y="6162675"/>
          <p14:tracePt t="26600" x="7593013" y="6181725"/>
          <p14:tracePt t="26608" x="7593013" y="6223000"/>
          <p14:tracePt t="26616" x="7604125" y="6242050"/>
          <p14:tracePt t="26624" x="7623175" y="6262688"/>
          <p14:tracePt t="26632" x="7643813" y="6292850"/>
          <p14:tracePt t="26642" x="7694613" y="6334125"/>
          <p14:tracePt t="26648" x="7715250" y="6343650"/>
          <p14:tracePt t="26658" x="7754938" y="6364288"/>
          <p14:tracePt t="26666" x="7794625" y="6373813"/>
          <p14:tracePt t="26674" x="7835900" y="6383338"/>
          <p14:tracePt t="26682" x="7875588" y="6383338"/>
          <p14:tracePt t="26690" x="7905750" y="6383338"/>
          <p14:tracePt t="26698" x="7916863" y="6383338"/>
          <p14:tracePt t="26706" x="7947025" y="6383338"/>
          <p14:tracePt t="26714" x="7956550" y="6383338"/>
          <p14:tracePt t="26722" x="7966075" y="6373813"/>
          <p14:tracePt t="26730" x="7977188" y="6364288"/>
          <p14:tracePt t="26738" x="7986713" y="6364288"/>
          <p14:tracePt t="26746" x="7996238" y="6343650"/>
          <p14:tracePt t="26754" x="7996238" y="6323013"/>
          <p14:tracePt t="26762" x="7996238" y="6303963"/>
          <p14:tracePt t="26770" x="7996238" y="6273800"/>
          <p14:tracePt t="26778" x="8007350" y="6262688"/>
          <p14:tracePt t="26787" x="8007350" y="6253163"/>
          <p14:tracePt t="26794" x="8007350" y="6232525"/>
          <p14:tracePt t="26802" x="8007350" y="6223000"/>
          <p14:tracePt t="26810" x="8007350" y="6211888"/>
          <p14:tracePt t="26834" x="8007350" y="6202363"/>
          <p14:tracePt t="26842" x="8007350" y="6192838"/>
          <p14:tracePt t="26984" x="8016875" y="6192838"/>
          <p14:tracePt t="26992" x="8026400" y="6181725"/>
          <p14:tracePt t="27000" x="8037513" y="6181725"/>
          <p14:tracePt t="27008" x="8047038" y="6172200"/>
          <p14:tracePt t="27016" x="8058150" y="6162675"/>
          <p14:tracePt t="27024" x="8077200" y="6162675"/>
          <p14:tracePt t="27032" x="8088313" y="6142038"/>
          <p14:tracePt t="27040" x="8148638" y="6111875"/>
          <p14:tracePt t="27048" x="8229600" y="6070600"/>
          <p14:tracePt t="27056" x="8369300" y="6010275"/>
          <p14:tracePt t="27064" x="8491538" y="5949950"/>
          <p14:tracePt t="27072" x="8582025" y="5919788"/>
          <p14:tracePt t="27080" x="8672513" y="5899150"/>
          <p14:tracePt t="27088" x="8763000" y="5868988"/>
          <p14:tracePt t="27096" x="8864600" y="5838825"/>
          <p14:tracePt t="27104" x="8924925" y="5829300"/>
          <p14:tracePt t="27112" x="8975725" y="5819775"/>
          <p14:tracePt t="27120" x="8985250" y="5819775"/>
          <p14:tracePt t="27128" x="8994775" y="5819775"/>
          <p14:tracePt t="27144" x="8994775" y="5808663"/>
          <p14:tracePt t="27176" x="8994775" y="5799138"/>
          <p14:tracePt t="27184" x="9005888" y="5799138"/>
          <p14:tracePt t="27192" x="9005888" y="5789613"/>
          <p14:tracePt t="27200" x="9015413" y="5778500"/>
          <p14:tracePt t="27208" x="9015413" y="5759450"/>
          <p14:tracePt t="27216" x="9024938" y="5727700"/>
          <p14:tracePt t="27224" x="9036050" y="5708650"/>
          <p14:tracePt t="27232" x="9045575" y="5688013"/>
          <p14:tracePt t="27242" x="9055100" y="5667375"/>
          <p14:tracePt t="27248" x="9066213" y="5648325"/>
          <p14:tracePt t="27258" x="9066213" y="5627688"/>
          <p14:tracePt t="27274" x="9075738" y="5618163"/>
          <p14:tracePt t="27298" x="9075738" y="5607050"/>
          <p14:tracePt t="27322" x="9075738" y="5597525"/>
          <p14:tracePt t="27338" x="9075738" y="5588000"/>
          <p14:tracePt t="27354" x="9066213" y="5588000"/>
          <p14:tracePt t="27362" x="9055100" y="5576888"/>
          <p14:tracePt t="27370" x="9036050" y="5576888"/>
          <p14:tracePt t="27378" x="9005888" y="5576888"/>
          <p14:tracePt t="27386" x="8975725" y="5567363"/>
          <p14:tracePt t="27394" x="8934450" y="5567363"/>
          <p14:tracePt t="27402" x="8904288" y="5567363"/>
          <p14:tracePt t="27410" x="8853488" y="5567363"/>
          <p14:tracePt t="27418" x="8804275" y="5567363"/>
          <p14:tracePt t="27426" x="8774113" y="5576888"/>
          <p14:tracePt t="27434" x="8742363" y="5588000"/>
          <p14:tracePt t="27442" x="8723313" y="5607050"/>
          <p14:tracePt t="27450" x="8693150" y="5618163"/>
          <p14:tracePt t="27458" x="8672513" y="5637213"/>
          <p14:tracePt t="27467" x="8651875" y="5657850"/>
          <p14:tracePt t="27474" x="8642350" y="5678488"/>
          <p14:tracePt t="27481" x="8632825" y="5688013"/>
          <p14:tracePt t="27498" x="8621713" y="5708650"/>
          <p14:tracePt t="27506" x="8621713" y="5727700"/>
          <p14:tracePt t="27514" x="8612188" y="5748338"/>
          <p14:tracePt t="27522" x="8612188" y="5768975"/>
          <p14:tracePt t="27530" x="8612188" y="5778500"/>
          <p14:tracePt t="27540" x="8612188" y="5799138"/>
          <p14:tracePt t="27546" x="8612188" y="5808663"/>
          <p14:tracePt t="27556" x="8612188" y="5829300"/>
          <p14:tracePt t="27562" x="8612188" y="5838825"/>
          <p14:tracePt t="27572" x="8612188" y="5849938"/>
          <p14:tracePt t="27588" x="8612188" y="5859463"/>
          <p14:tracePt t="27612" x="8621713" y="5859463"/>
          <p14:tracePt t="27621" x="8621713" y="5868988"/>
          <p14:tracePt t="27628" x="8632825" y="5868988"/>
          <p14:tracePt t="27637" x="8651875" y="5868988"/>
          <p14:tracePt t="27644" x="8682038" y="5868988"/>
          <p14:tracePt t="27653" x="8712200" y="5868988"/>
          <p14:tracePt t="27660" x="8742363" y="5868988"/>
          <p14:tracePt t="27668" x="8753475" y="5868988"/>
          <p14:tracePt t="27676" x="8783638" y="5868988"/>
          <p14:tracePt t="27686" x="8804275" y="5868988"/>
          <p14:tracePt t="27693" x="8834438" y="5868988"/>
          <p14:tracePt t="27700" x="8853488" y="5849938"/>
          <p14:tracePt t="27708" x="8883650" y="5838825"/>
          <p14:tracePt t="27716" x="8924925" y="5819775"/>
          <p14:tracePt t="27724" x="8934450" y="5808663"/>
          <p14:tracePt t="27733" x="8955088" y="5789613"/>
          <p14:tracePt t="27740" x="8964613" y="5768975"/>
          <p14:tracePt t="27749" x="8985250" y="5759450"/>
          <p14:tracePt t="27756" x="8985250" y="5738813"/>
          <p14:tracePt t="27764" x="8994775" y="5727700"/>
          <p14:tracePt t="27780" x="8994775" y="5718175"/>
          <p14:tracePt t="27788" x="8994775" y="5708650"/>
          <p14:tracePt t="27795" x="8994775" y="5688013"/>
          <p14:tracePt t="27804" x="8994775" y="5667375"/>
          <p14:tracePt t="27811" x="8994775" y="5657850"/>
          <p14:tracePt t="27820" x="8975725" y="5618163"/>
          <p14:tracePt t="27828" x="8945563" y="5576888"/>
          <p14:tracePt t="27836" x="8894763" y="5537200"/>
          <p14:tracePt t="27844" x="8864600" y="5516563"/>
          <p14:tracePt t="27852" x="8843963" y="5507038"/>
          <p14:tracePt t="27862" x="8823325" y="5495925"/>
          <p14:tracePt t="27868" x="8804275" y="5486400"/>
          <p14:tracePt t="27878" x="8793163" y="5486400"/>
          <p14:tracePt t="27990" x="8793163" y="5495925"/>
          <p14:tracePt t="27998" x="8813800" y="5507038"/>
          <p14:tracePt t="28006" x="8834438" y="5516563"/>
          <p14:tracePt t="28014" x="8843963" y="5526088"/>
          <p14:tracePt t="28022" x="8864600" y="5546725"/>
          <p14:tracePt t="28031" x="8894763" y="5556250"/>
          <p14:tracePt t="28038" x="8934450" y="5567363"/>
          <p14:tracePt t="28046" x="8964613" y="5576888"/>
          <p14:tracePt t="28054" x="9005888" y="5588000"/>
          <p14:tracePt t="28062" x="9024938" y="5588000"/>
          <p14:tracePt t="28070" x="9045575" y="5588000"/>
          <p14:tracePt t="28078" x="9055100" y="5597525"/>
          <p14:tracePt t="28086" x="9085263" y="5597525"/>
          <p14:tracePt t="28094" x="9117013" y="5597525"/>
          <p14:tracePt t="28102" x="9147175" y="5607050"/>
          <p14:tracePt t="28110" x="9177338" y="5607050"/>
          <p14:tracePt t="28118" x="9196388" y="5607050"/>
          <p14:tracePt t="28126" x="9217025" y="5607050"/>
          <p14:tracePt t="28134" x="9226550" y="5607050"/>
          <p14:tracePt t="28150" x="9237663" y="5607050"/>
          <p14:tracePt t="28190" x="9247188" y="5607050"/>
          <p14:tracePt t="28200" x="9267825" y="5607050"/>
          <p14:tracePt t="28208" x="9288463" y="5597525"/>
          <p14:tracePt t="28216" x="9307513" y="5597525"/>
          <p14:tracePt t="28224" x="9337675" y="5588000"/>
          <p14:tracePt t="28232" x="9358313" y="5576888"/>
          <p14:tracePt t="28240" x="9378950" y="5567363"/>
          <p14:tracePt t="28248" x="9409113" y="5556250"/>
          <p14:tracePt t="28256" x="9439275" y="5537200"/>
          <p14:tracePt t="28264" x="9459913" y="5537200"/>
          <p14:tracePt t="28272" x="9469438" y="5526088"/>
          <p14:tracePt t="28279" x="9478963" y="5507038"/>
          <p14:tracePt t="28288" x="9490075" y="5495925"/>
          <p14:tracePt t="28296" x="9499600" y="5495925"/>
          <p14:tracePt t="28304" x="9509125" y="5486400"/>
          <p14:tracePt t="28313" x="9520238" y="5486400"/>
          <p14:tracePt t="28320" x="9520238" y="5476875"/>
          <p14:tracePt t="28328" x="9520238" y="5465763"/>
          <p14:tracePt t="28336" x="9520238" y="5456238"/>
          <p14:tracePt t="28344" x="9520238" y="5446713"/>
          <p14:tracePt t="28360" x="9520238" y="5426075"/>
          <p14:tracePt t="28368" x="9520238" y="5405438"/>
          <p14:tracePt t="28376" x="9520238" y="5384800"/>
          <p14:tracePt t="28384" x="9509125" y="5365750"/>
          <p14:tracePt t="28392" x="9490075" y="5345113"/>
          <p14:tracePt t="28400" x="9459913" y="5335588"/>
          <p14:tracePt t="28408" x="9439275" y="5314950"/>
          <p14:tracePt t="28416" x="9409113" y="5305425"/>
          <p14:tracePt t="28424" x="9378950" y="5305425"/>
          <p14:tracePt t="28432" x="9358313" y="5305425"/>
          <p14:tracePt t="28440" x="9348788" y="5305425"/>
          <p14:tracePt t="28448" x="9337675" y="5305425"/>
          <p14:tracePt t="28456" x="9328150" y="5314950"/>
          <p14:tracePt t="28466" x="9328150" y="5335588"/>
          <p14:tracePt t="28482" x="9328150" y="5345113"/>
          <p14:tracePt t="28488" x="9328150" y="5365750"/>
          <p14:tracePt t="28498" x="9328150" y="5384800"/>
          <p14:tracePt t="28506" x="9328150" y="5395913"/>
          <p14:tracePt t="28514" x="9328150" y="5405438"/>
          <p14:tracePt t="28522" x="9328150" y="5416550"/>
          <p14:tracePt t="28530" x="9328150" y="5435600"/>
          <p14:tracePt t="28545" x="9328150" y="5446713"/>
          <p14:tracePt t="28554" x="9348788" y="5465763"/>
          <p14:tracePt t="28561" x="9367838" y="5476875"/>
          <p14:tracePt t="28570" x="9409113" y="5486400"/>
          <p14:tracePt t="28578" x="9448800" y="5495925"/>
          <p14:tracePt t="28586" x="9478963" y="5507038"/>
          <p14:tracePt t="28594" x="9539288" y="5516563"/>
          <p14:tracePt t="28602" x="9580563" y="5516563"/>
          <p14:tracePt t="28610" x="9631363" y="5516563"/>
          <p14:tracePt t="28618" x="9640888" y="5516563"/>
          <p14:tracePt t="28626" x="9650413" y="5516563"/>
          <p14:tracePt t="28634" x="9661525" y="5516563"/>
          <p14:tracePt t="28666" x="9661525" y="5507038"/>
          <p14:tracePt t="28674" x="9661525" y="5495925"/>
          <p14:tracePt t="28682" x="9661525" y="5476875"/>
          <p14:tracePt t="28698" x="9650413" y="5465763"/>
          <p14:tracePt t="28706" x="9650413" y="5456238"/>
          <p14:tracePt t="28714" x="9650413" y="5446713"/>
          <p14:tracePt t="28722" x="9640888" y="5435600"/>
          <p14:tracePt t="28738" x="9631363" y="5435600"/>
          <p14:tracePt t="28974" x="9620250" y="5435600"/>
          <p14:tracePt t="28997" x="9620250" y="5446713"/>
          <p14:tracePt t="29118" x="9631363" y="5446713"/>
          <p14:tracePt t="29126" x="9640888" y="5446713"/>
          <p14:tracePt t="29152" x="9650413" y="5446713"/>
          <p14:tracePt t="29160" x="9671050" y="5446713"/>
          <p14:tracePt t="29167" x="9691688" y="5435600"/>
          <p14:tracePt t="29176" x="9710738" y="5426075"/>
          <p14:tracePt t="29182" x="9731375" y="5416550"/>
          <p14:tracePt t="29190" x="9740900" y="5416550"/>
          <p14:tracePt t="29198" x="9752013" y="5405438"/>
          <p14:tracePt t="29206" x="9761538" y="5405438"/>
          <p14:tracePt t="29214" x="9782175" y="5405438"/>
          <p14:tracePt t="29223" x="9791700" y="5405438"/>
          <p14:tracePt t="29238" x="9801225" y="5405438"/>
          <p14:tracePt t="29304" x="9812338" y="5405438"/>
          <p14:tracePt t="29312" x="9821863" y="5405438"/>
          <p14:tracePt t="29322" x="9842500" y="5435600"/>
          <p14:tracePt t="29327" x="9882188" y="5476875"/>
          <p14:tracePt t="29338" x="9923463" y="5507038"/>
          <p14:tracePt t="29343" x="9953625" y="5537200"/>
          <p14:tracePt t="29352" x="9972675" y="5556250"/>
          <p14:tracePt t="29358" x="10013950" y="5588000"/>
          <p14:tracePt t="29366" x="10053638" y="5618163"/>
          <p14:tracePt t="29374" x="10094913" y="5627688"/>
          <p14:tracePt t="29382" x="10125075" y="5637213"/>
          <p14:tracePt t="29392" x="10155238" y="5657850"/>
          <p14:tracePt t="29397" x="10175875" y="5657850"/>
          <p14:tracePt t="29407" x="10206038" y="5657850"/>
          <p14:tracePt t="29414" x="10225088" y="5667375"/>
          <p14:tracePt t="29424" x="10255250" y="5667375"/>
          <p14:tracePt t="29432" x="10285413" y="5667375"/>
          <p14:tracePt t="29440" x="10306050" y="5667375"/>
          <p14:tracePt t="29448" x="10336213" y="5667375"/>
          <p14:tracePt t="29457" x="10347325" y="5667375"/>
          <p14:tracePt t="29464" x="10366375" y="5657850"/>
          <p14:tracePt t="29472" x="10387013" y="5648325"/>
          <p14:tracePt t="29480" x="10407650" y="5637213"/>
          <p14:tracePt t="29487" x="10426700" y="5627688"/>
          <p14:tracePt t="29496" x="10447338" y="5618163"/>
          <p14:tracePt t="29503" x="10467975" y="5597525"/>
          <p14:tracePt t="29511" x="10487025" y="5576888"/>
          <p14:tracePt t="29519" x="10518775" y="5567363"/>
          <p14:tracePt t="29527" x="10537825" y="5546725"/>
          <p14:tracePt t="29535" x="10567988" y="5526088"/>
          <p14:tracePt t="29544" x="10588625" y="5507038"/>
          <p14:tracePt t="29552" x="10598150" y="5495925"/>
          <p14:tracePt t="29559" x="10609263" y="5476875"/>
          <p14:tracePt t="29575" x="10618788" y="5476875"/>
          <p14:tracePt t="29583" x="10618788" y="5465763"/>
          <p14:tracePt t="29592" x="10618788" y="5446713"/>
          <p14:tracePt t="29599" x="10618788" y="5426075"/>
          <p14:tracePt t="29607" x="10618788" y="5405438"/>
          <p14:tracePt t="29615" x="10618788" y="5395913"/>
          <p14:tracePt t="29624" x="10618788" y="5375275"/>
          <p14:tracePt t="29632" x="10618788" y="5354638"/>
          <p14:tracePt t="29640" x="10609263" y="5335588"/>
          <p14:tracePt t="29648" x="10598150" y="5314950"/>
          <p14:tracePt t="29657" x="10579100" y="5284788"/>
          <p14:tracePt t="29664" x="10567988" y="5264150"/>
          <p14:tracePt t="29674" x="10548938" y="5245100"/>
          <p14:tracePt t="29680" x="10528300" y="5224463"/>
          <p14:tracePt t="29688" x="10507663" y="5213350"/>
          <p14:tracePt t="29696" x="10477500" y="5194300"/>
          <p14:tracePt t="29704" x="10447338" y="5173663"/>
          <p14:tracePt t="29714" x="10426700" y="5164138"/>
          <p14:tracePt t="29720" x="10407650" y="5153025"/>
          <p14:tracePt t="29730" x="10387013" y="5143500"/>
          <p14:tracePt t="29736" x="10366375" y="5133975"/>
          <p14:tracePt t="29746" x="10347325" y="5122863"/>
          <p14:tracePt t="29754" x="10336213" y="5122863"/>
          <p14:tracePt t="29762" x="10315575" y="5113338"/>
          <p14:tracePt t="29770" x="10285413" y="5113338"/>
          <p14:tracePt t="29778" x="10275888" y="5113338"/>
          <p14:tracePt t="29786" x="10255250" y="5113338"/>
          <p14:tracePt t="29794" x="10236200" y="5103813"/>
          <p14:tracePt t="29802" x="10225088" y="5103813"/>
          <p14:tracePt t="29810" x="10215563" y="5103813"/>
          <p14:tracePt t="29834" x="10206038" y="5103813"/>
          <p14:tracePt t="29843" x="10194925" y="5103813"/>
          <p14:tracePt t="29850" x="10185400" y="5103813"/>
          <p14:tracePt t="29858" x="10164763" y="5113338"/>
          <p14:tracePt t="29866" x="10155238" y="5122863"/>
          <p14:tracePt t="29874" x="10113963" y="5133975"/>
          <p14:tracePt t="29882" x="10083800" y="5143500"/>
          <p14:tracePt t="29890" x="10044113" y="5153025"/>
          <p14:tracePt t="29898" x="10013950" y="5164138"/>
          <p14:tracePt t="29907" x="9972675" y="5173663"/>
          <p14:tracePt t="29914" x="9953625" y="5183188"/>
          <p14:tracePt t="29923" x="9923463" y="5194300"/>
          <p14:tracePt t="29930" x="9912350" y="5213350"/>
          <p14:tracePt t="29946" x="9912350" y="5224463"/>
          <p14:tracePt t="29956" x="9912350" y="5233988"/>
          <p14:tracePt t="29970" x="9912350" y="5245100"/>
          <p14:tracePt t="29978" x="9912350" y="5264150"/>
          <p14:tracePt t="29986" x="9912350" y="5294313"/>
          <p14:tracePt t="29994" x="9912350" y="5314950"/>
          <p14:tracePt t="30002" x="9923463" y="5335588"/>
          <p14:tracePt t="30010" x="9932988" y="5354638"/>
          <p14:tracePt t="30018" x="9953625" y="5384800"/>
          <p14:tracePt t="30026" x="9972675" y="5416550"/>
          <p14:tracePt t="30036" x="9993313" y="5446713"/>
          <p14:tracePt t="30044" x="10004425" y="5456238"/>
          <p14:tracePt t="30052" x="10023475" y="5476875"/>
          <p14:tracePt t="30060" x="10074275" y="5507038"/>
          <p14:tracePt t="30068" x="10083800" y="5516563"/>
          <p14:tracePt t="30077" x="10113963" y="5526088"/>
          <p14:tracePt t="30084" x="10144125" y="5537200"/>
          <p14:tracePt t="30092" x="10175875" y="5537200"/>
          <p14:tracePt t="30100" x="10206038" y="5537200"/>
          <p14:tracePt t="30108" x="10215563" y="5537200"/>
          <p14:tracePt t="30116" x="10236200" y="5537200"/>
          <p14:tracePt t="30124" x="10255250" y="5537200"/>
          <p14:tracePt t="30132" x="10266363" y="5537200"/>
          <p14:tracePt t="30141" x="10285413" y="5537200"/>
          <p14:tracePt t="30148" x="10285413" y="5526088"/>
          <p14:tracePt t="30164" x="10296525" y="5516563"/>
          <p14:tracePt t="30188" x="10306050" y="5507038"/>
          <p14:tracePt t="30196" x="10306050" y="5495925"/>
          <p14:tracePt t="30212" x="10306050" y="5486400"/>
          <p14:tracePt t="30936" x="10306050" y="5476875"/>
          <p14:tracePt t="34159" x="10296525" y="5476875"/>
          <p14:tracePt t="34370" x="10285413" y="5476875"/>
          <p14:tracePt t="34424" x="10275888" y="5476875"/>
          <p14:tracePt t="34660" x="10266363" y="5476875"/>
          <p14:tracePt t="34666" x="10236200" y="5486400"/>
          <p14:tracePt t="34673" x="10206038" y="5495925"/>
          <p14:tracePt t="34683" x="10164763" y="5516563"/>
          <p14:tracePt t="34690" x="10104438" y="5537200"/>
          <p14:tracePt t="34697" x="10044113" y="5556250"/>
          <p14:tracePt t="34706" x="9993313" y="5567363"/>
          <p14:tracePt t="34715" x="9932988" y="5597525"/>
          <p14:tracePt t="34722" x="9882188" y="5618163"/>
          <p14:tracePt t="34731" x="9842500" y="5627688"/>
          <p14:tracePt t="34737" x="9812338" y="5637213"/>
          <p14:tracePt t="34745" x="9782175" y="5648325"/>
          <p14:tracePt t="34753" x="9721850" y="5657850"/>
          <p14:tracePt t="34762" x="9640888" y="5678488"/>
          <p14:tracePt t="34769" x="9509125" y="5688013"/>
          <p14:tracePt t="34778" x="9166225" y="5708650"/>
          <p14:tracePt t="34786" x="8975725" y="5708650"/>
          <p14:tracePt t="34794" x="8582025" y="5708650"/>
          <p14:tracePt t="34801" x="8308975" y="5708650"/>
          <p14:tracePt t="34809" x="8037513" y="5708650"/>
          <p14:tracePt t="34817" x="7653338" y="5708650"/>
          <p14:tracePt t="34825" x="7451725" y="5708650"/>
          <p14:tracePt t="34834" x="7351713" y="5708650"/>
          <p14:tracePt t="34841" x="7280275" y="5708650"/>
          <p14:tracePt t="34849" x="7261225" y="5708650"/>
          <p14:tracePt t="34857" x="7250113" y="5708650"/>
          <p14:tracePt t="34937" x="7240588" y="5708650"/>
          <p14:tracePt t="34948" x="7219950" y="5708650"/>
          <p14:tracePt t="34954" x="7170738" y="5708650"/>
          <p14:tracePt t="34964" x="7089775" y="5697538"/>
          <p14:tracePt t="34969" x="6978650" y="5678488"/>
          <p14:tracePt t="34979" x="6756400" y="5627688"/>
          <p14:tracePt t="34987" x="6624638" y="5597525"/>
          <p14:tracePt t="34995" x="6503988" y="5567363"/>
          <p14:tracePt t="35003" x="6323013" y="5537200"/>
          <p14:tracePt t="35011" x="6262688" y="5526088"/>
          <p14:tracePt t="35019" x="6121400" y="5516563"/>
          <p14:tracePt t="35027" x="5970588" y="5495925"/>
          <p14:tracePt t="35035" x="5878513" y="5486400"/>
          <p14:tracePt t="35043" x="5799138" y="5465763"/>
          <p14:tracePt t="35051" x="5757863" y="5456238"/>
          <p14:tracePt t="35059" x="5688013" y="5446713"/>
          <p14:tracePt t="35067" x="5676900" y="5435600"/>
          <p14:tracePt t="35075" x="5657850" y="5426075"/>
          <p14:tracePt t="35083" x="5627688" y="5416550"/>
          <p14:tracePt t="35091" x="5586413" y="5405438"/>
          <p14:tracePt t="35099" x="5576888" y="5395913"/>
          <p14:tracePt t="35107" x="5526088" y="5384800"/>
          <p14:tracePt t="35115" x="5505450" y="5375275"/>
          <p14:tracePt t="35123" x="5495925" y="5375275"/>
          <p14:tracePt t="35131" x="5475288" y="5365750"/>
          <p14:tracePt t="35139" x="5456238" y="5365750"/>
          <p14:tracePt t="35147" x="5426075" y="5354638"/>
          <p14:tracePt t="35155" x="5405438" y="5354638"/>
          <p14:tracePt t="35163" x="5384800" y="5345113"/>
          <p14:tracePt t="35171" x="5364163" y="5345113"/>
          <p14:tracePt t="35179" x="5345113" y="5335588"/>
          <p14:tracePt t="35187" x="5334000" y="5335588"/>
          <p14:tracePt t="35195" x="5314950" y="5335588"/>
          <p14:tracePt t="35203" x="5284788" y="5324475"/>
          <p14:tracePt t="35211" x="5254625" y="5324475"/>
          <p14:tracePt t="35219" x="5224463" y="5314950"/>
          <p14:tracePt t="35227" x="5192713" y="5314950"/>
          <p14:tracePt t="35235" x="5162550" y="5305425"/>
          <p14:tracePt t="35244" x="5132388" y="5305425"/>
          <p14:tracePt t="35251" x="5092700" y="5294313"/>
          <p14:tracePt t="35261" x="5083175" y="5294313"/>
          <p14:tracePt t="35267" x="5053013" y="5294313"/>
          <p14:tracePt t="35277" x="5032375" y="5284788"/>
          <p14:tracePt t="35285" x="5002213" y="5284788"/>
          <p14:tracePt t="35293" x="4981575" y="5275263"/>
          <p14:tracePt t="35301" x="4960938" y="5275263"/>
          <p14:tracePt t="35309" x="4900613" y="5264150"/>
          <p14:tracePt t="35317" x="4870450" y="5264150"/>
          <p14:tracePt t="35325" x="4830763" y="5254625"/>
          <p14:tracePt t="35333" x="4770438" y="5245100"/>
          <p14:tracePt t="35341" x="4710113" y="5233988"/>
          <p14:tracePt t="35349" x="4557713" y="5203825"/>
          <p14:tracePt t="35357" x="4457700" y="5183188"/>
          <p14:tracePt t="35365" x="4244975" y="5133975"/>
          <p14:tracePt t="35373" x="4084638" y="5103813"/>
          <p14:tracePt t="35381" x="3994150" y="5092700"/>
          <p14:tracePt t="35389" x="3822700" y="5041900"/>
          <p14:tracePt t="35397" x="3681413" y="5032375"/>
          <p14:tracePt t="35404" x="3619500" y="5002213"/>
          <p14:tracePt t="35412" x="3579813" y="4992688"/>
          <p14:tracePt t="35420" x="3549650" y="4981575"/>
          <p14:tracePt t="35429" x="3519488" y="4972050"/>
          <p14:tracePt t="35437" x="3498850" y="4951413"/>
          <p14:tracePt t="35444" x="3489325" y="4932363"/>
          <p14:tracePt t="35453" x="3468688" y="4902200"/>
          <p14:tracePt t="35460" x="3449638" y="4881563"/>
          <p14:tracePt t="35469" x="3408363" y="4830763"/>
          <p14:tracePt t="35476" x="3368675" y="4779963"/>
          <p14:tracePt t="35485" x="3308350" y="4719638"/>
          <p14:tracePt t="35493" x="3216275" y="4629150"/>
          <p14:tracePt t="35501" x="3055938" y="4497388"/>
          <p14:tracePt t="35510" x="3005138" y="4448175"/>
          <p14:tracePt t="35517" x="2884488" y="4356100"/>
          <p14:tracePt t="35525" x="2692400" y="4216400"/>
          <p14:tracePt t="35533" x="2601913" y="4144963"/>
          <p14:tracePt t="35541" x="2500313" y="4044950"/>
          <p14:tracePt t="35549" x="2409825" y="3983038"/>
          <p14:tracePt t="35559" x="2359025" y="3933825"/>
          <p14:tracePt t="35565" x="2309813" y="3862388"/>
          <p14:tracePt t="35576" x="2279650" y="3832225"/>
          <p14:tracePt t="35581" x="2238375" y="3781425"/>
          <p14:tracePt t="35591" x="2178050" y="3702050"/>
          <p14:tracePt t="35599" x="2168525" y="3670300"/>
          <p14:tracePt t="35606" x="2157413" y="3630613"/>
          <p14:tracePt t="35615" x="2147888" y="3600450"/>
          <p14:tracePt t="35623" x="2147888" y="3570288"/>
          <p14:tracePt t="35631" x="2138363" y="3540125"/>
          <p14:tracePt t="35639" x="2127250" y="3498850"/>
          <p14:tracePt t="35647" x="2127250" y="3468688"/>
          <p14:tracePt t="35654" x="2108200" y="3429000"/>
          <p14:tracePt t="35663" x="2097088" y="3378200"/>
          <p14:tracePt t="35670" x="2066925" y="3317875"/>
          <p14:tracePt t="35679" x="2047875" y="3267075"/>
          <p14:tracePt t="35686" x="2027238" y="3236913"/>
          <p14:tracePt t="35695" x="2006600" y="3197225"/>
          <p14:tracePt t="35702" x="1997075" y="3176588"/>
          <p14:tracePt t="35711" x="1985963" y="3146425"/>
          <p14:tracePt t="35719" x="1976438" y="3136900"/>
          <p14:tracePt t="35727" x="1966913" y="3116263"/>
          <p14:tracePt t="35743" x="1966913" y="3106738"/>
          <p14:tracePt t="35751" x="1955800" y="3106738"/>
          <p14:tracePt t="35889" x="1955800" y="3095625"/>
          <p14:tracePt t="35938" x="1966913" y="3095625"/>
          <p14:tracePt t="35947" x="1976438" y="3095625"/>
          <p14:tracePt t="35961" x="1997075" y="3095625"/>
          <p14:tracePt t="35969" x="2016125" y="3095625"/>
          <p14:tracePt t="35977" x="2036763" y="3095625"/>
          <p14:tracePt t="35985" x="2047875" y="3095625"/>
          <p14:tracePt t="35994" x="2057400" y="3095625"/>
          <p14:tracePt t="36001" x="2078038" y="3095625"/>
          <p14:tracePt t="36009" x="2097088" y="3095625"/>
          <p14:tracePt t="36021" x="2117725" y="3095625"/>
          <p14:tracePt t="36029" x="2147888" y="3095625"/>
          <p14:tracePt t="36046" x="2157413" y="3095625"/>
          <p14:tracePt t="36053" x="2168525" y="3095625"/>
          <p14:tracePt t="36061" x="2187575" y="3095625"/>
          <p14:tracePt t="36069" x="2198688" y="3095625"/>
          <p14:tracePt t="36077" x="2219325" y="3095625"/>
          <p14:tracePt t="36085" x="2249488" y="3095625"/>
          <p14:tracePt t="36093" x="2268538" y="3095625"/>
          <p14:tracePt t="36101" x="2279650" y="3095625"/>
          <p14:tracePt t="36110" x="2298700" y="3095625"/>
          <p14:tracePt t="36126" x="2309813" y="3095625"/>
          <p14:tracePt t="36314" x="2319338" y="3095625"/>
          <p14:tracePt t="36479" x="2319338" y="3086100"/>
          <p14:tracePt t="36493" x="2328863" y="3086100"/>
          <p14:tracePt t="36567" x="2339975" y="3086100"/>
          <p14:tracePt t="36615" x="2349500" y="3086100"/>
          <p14:tracePt t="36623" x="2370138" y="3086100"/>
          <p14:tracePt t="36631" x="2390775" y="3086100"/>
          <p14:tracePt t="36640" x="2400300" y="3086100"/>
          <p14:tracePt t="36646" x="2420938" y="3086100"/>
          <p14:tracePt t="36656" x="2451100" y="3086100"/>
          <p14:tracePt t="36661" x="2470150" y="3086100"/>
          <p14:tracePt t="36669" x="2500313" y="3086100"/>
          <p14:tracePt t="36677" x="2541588" y="3095625"/>
          <p14:tracePt t="36685" x="2571750" y="3095625"/>
          <p14:tracePt t="36693" x="2592388" y="3095625"/>
          <p14:tracePt t="36701" x="2622550" y="3095625"/>
          <p14:tracePt t="36709" x="2641600" y="3106738"/>
          <p14:tracePt t="36717" x="2662238" y="3106738"/>
          <p14:tracePt t="36725" x="2682875" y="3116263"/>
          <p14:tracePt t="36733" x="2692400" y="3116263"/>
          <p14:tracePt t="36815" x="2701925" y="3116263"/>
          <p14:tracePt t="37016" x="2713038" y="3116263"/>
          <p14:tracePt t="37023" x="2713038" y="3106738"/>
          <p14:tracePt t="37031" x="2722563" y="3106738"/>
          <p14:tracePt t="37039" x="2732088" y="3106738"/>
          <p14:tracePt t="37047" x="2743200" y="3106738"/>
          <p14:tracePt t="37054" x="2752725" y="3106738"/>
          <p14:tracePt t="37062" x="2773363" y="3106738"/>
          <p14:tracePt t="37070" x="2794000" y="3106738"/>
          <p14:tracePt t="37086" x="2824163" y="3106738"/>
          <p14:tracePt t="37094" x="2833688" y="3106738"/>
          <p14:tracePt t="37102" x="2854325" y="3106738"/>
          <p14:tracePt t="37110" x="2873375" y="3106738"/>
          <p14:tracePt t="37120" x="2894013" y="3106738"/>
          <p14:tracePt t="37126" x="2924175" y="3106738"/>
          <p14:tracePt t="37136" x="2944813" y="3106738"/>
          <p14:tracePt t="37144" x="2965450" y="3106738"/>
          <p14:tracePt t="37153" x="2974975" y="3106738"/>
          <p14:tracePt t="37160" x="3005138" y="3106738"/>
          <p14:tracePt t="37168" x="3025775" y="3106738"/>
          <p14:tracePt t="37176" x="3044825" y="3106738"/>
          <p14:tracePt t="37184" x="3065463" y="3106738"/>
          <p14:tracePt t="37192" x="3106738" y="3106738"/>
          <p14:tracePt t="37201" x="3125788" y="3106738"/>
          <p14:tracePt t="37208" x="3155950" y="3106738"/>
          <p14:tracePt t="37218" x="3186113" y="3106738"/>
          <p14:tracePt t="37224" x="3206750" y="3106738"/>
          <p14:tracePt t="37232" x="3216275" y="3106738"/>
          <p14:tracePt t="37240" x="3227388" y="3106738"/>
          <p14:tracePt t="37330" x="3236913" y="3106738"/>
          <p14:tracePt t="37387" x="3246438" y="3106738"/>
          <p14:tracePt t="37435" x="3257550" y="3106738"/>
          <p14:tracePt t="37459" x="3287713" y="3106738"/>
          <p14:tracePt t="37467" x="3297238" y="3106738"/>
          <p14:tracePt t="37475" x="3338513" y="3106738"/>
          <p14:tracePt t="37485" x="3378200" y="3106738"/>
          <p14:tracePt t="37492" x="3429000" y="3106738"/>
          <p14:tracePt t="37501" x="3459163" y="3106738"/>
          <p14:tracePt t="37507" x="3519488" y="3106738"/>
          <p14:tracePt t="37516" x="3609975" y="3106738"/>
          <p14:tracePt t="37523" x="3690938" y="3106738"/>
          <p14:tracePt t="37531" x="3771900" y="3106738"/>
          <p14:tracePt t="37539" x="3802063" y="3106738"/>
          <p14:tracePt t="37551" x="3852863" y="3106738"/>
          <p14:tracePt t="37559" x="3892550" y="3106738"/>
          <p14:tracePt t="37567" x="3932238" y="3106738"/>
          <p14:tracePt t="37575" x="3983038" y="3106738"/>
          <p14:tracePt t="37584" x="4013200" y="3106738"/>
          <p14:tracePt t="37591" x="4033838" y="3106738"/>
          <p14:tracePt t="37623" x="4043363" y="3106738"/>
          <p14:tracePt t="37631" x="4054475" y="3106738"/>
          <p14:tracePt t="37639" x="4064000" y="3106738"/>
          <p14:tracePt t="37647" x="4073525" y="3106738"/>
          <p14:tracePt t="37655" x="4084638" y="3106738"/>
          <p14:tracePt t="37663" x="4103688" y="3106738"/>
          <p14:tracePt t="37671" x="4124325" y="3106738"/>
          <p14:tracePt t="37679" x="4133850" y="3095625"/>
          <p14:tracePt t="37687" x="4144963" y="3095625"/>
          <p14:tracePt t="37695" x="4144963" y="3086100"/>
          <p14:tracePt t="37705" x="4154488" y="3086100"/>
          <p14:tracePt t="37757" x="4165600" y="3086100"/>
          <p14:tracePt t="37765" x="4175125" y="3086100"/>
          <p14:tracePt t="37789" x="4175125" y="3076575"/>
          <p14:tracePt t="37820" x="4184650" y="3076575"/>
          <p14:tracePt t="37901" x="4195763" y="3076575"/>
          <p14:tracePt t="37908" x="4205288" y="3076575"/>
          <p14:tracePt t="37916" x="4235450" y="3076575"/>
          <p14:tracePt t="37924" x="4275138" y="3076575"/>
          <p14:tracePt t="37933" x="4346575" y="3076575"/>
          <p14:tracePt t="37940" x="4416425" y="3076575"/>
          <p14:tracePt t="37948" x="4518025" y="3076575"/>
          <p14:tracePt t="37956" x="4629150" y="3076575"/>
          <p14:tracePt t="37964" x="4740275" y="3076575"/>
          <p14:tracePt t="37972" x="4819650" y="3076575"/>
          <p14:tracePt t="37980" x="4881563" y="3076575"/>
          <p14:tracePt t="37988" x="4911725" y="3076575"/>
          <p14:tracePt t="37997" x="4941888" y="3076575"/>
          <p14:tracePt t="38004" x="4951413" y="3076575"/>
          <p14:tracePt t="38028" x="4960938" y="3076575"/>
          <p14:tracePt t="38078" x="4960938" y="3065463"/>
          <p14:tracePt t="38102" x="4972050" y="3065463"/>
          <p14:tracePt t="38118" x="4972050" y="3055938"/>
          <p14:tracePt t="38191" x="4972050" y="3046413"/>
          <p14:tracePt t="38560" x="4972050" y="3055938"/>
          <p14:tracePt t="38610" x="4972050" y="3065463"/>
          <p14:tracePt t="38797" x="4981575" y="3065463"/>
          <p14:tracePt t="38811" x="4991100" y="3065463"/>
          <p14:tracePt t="38853" x="5002213" y="3065463"/>
          <p14:tracePt t="38862" x="5011738" y="3076575"/>
          <p14:tracePt t="38867" x="5053013" y="3076575"/>
          <p14:tracePt t="38876" x="5162550" y="3125788"/>
          <p14:tracePt t="38883" x="5303838" y="3187700"/>
          <p14:tracePt t="38892" x="5505450" y="3267075"/>
          <p14:tracePt t="38899" x="6019800" y="3468688"/>
          <p14:tracePt t="38907" x="6443663" y="3621088"/>
          <p14:tracePt t="38914" x="7099300" y="3832225"/>
          <p14:tracePt t="38922" x="7643813" y="4013200"/>
          <p14:tracePt t="38930" x="8026400" y="4124325"/>
          <p14:tracePt t="38944" x="8450263" y="4246563"/>
          <p14:tracePt t="38948" x="8702675" y="4286250"/>
          <p14:tracePt t="38954" x="8883650" y="4316413"/>
          <p14:tracePt t="38964" x="8964613" y="4316413"/>
          <p14:tracePt t="38970" x="9117013" y="4316413"/>
          <p14:tracePt t="38980" x="9156700" y="4316413"/>
          <p14:tracePt t="38988" x="9177338" y="4316413"/>
          <p14:tracePt t="39252" x="9177338" y="4295775"/>
          <p14:tracePt t="39260" x="9156700" y="4265613"/>
          <p14:tracePt t="39268" x="9075738" y="4175125"/>
          <p14:tracePt t="39276" x="8994775" y="4124325"/>
          <p14:tracePt t="39286" x="8723313" y="3903663"/>
          <p14:tracePt t="39294" x="8531225" y="3781425"/>
          <p14:tracePt t="39302" x="8118475" y="3540125"/>
          <p14:tracePt t="39310" x="7634288" y="3317875"/>
          <p14:tracePt t="39318" x="7342188" y="3167063"/>
          <p14:tracePt t="39326" x="6907213" y="2974975"/>
          <p14:tracePt t="39334" x="6765925" y="2914650"/>
          <p14:tracePt t="39342" x="6534150" y="2803525"/>
          <p14:tracePt t="39350" x="6454775" y="2763838"/>
          <p14:tracePt t="39358" x="6313488" y="2673350"/>
          <p14:tracePt t="39366" x="6151563" y="2562225"/>
          <p14:tracePt t="39374" x="6030913" y="2451100"/>
          <p14:tracePt t="39382" x="5889625" y="2309813"/>
          <p14:tracePt t="39390" x="5697538" y="2147888"/>
          <p14:tracePt t="39398" x="5516563" y="1997075"/>
          <p14:tracePt t="39407" x="5375275" y="1885950"/>
          <p14:tracePt t="39414" x="5233988" y="1754188"/>
          <p14:tracePt t="39423" x="5092700" y="1644650"/>
          <p14:tracePt t="39430" x="4972050" y="1552575"/>
          <p14:tracePt t="39438" x="4941888" y="1522413"/>
          <p14:tracePt t="39446" x="4840288" y="1422400"/>
          <p14:tracePt t="39454" x="4749800" y="1341438"/>
          <p14:tracePt t="39462" x="4648200" y="1270000"/>
          <p14:tracePt t="39470" x="4578350" y="1200150"/>
          <p14:tracePt t="39478" x="4457700" y="1109663"/>
          <p14:tracePt t="39486" x="4316413" y="998538"/>
          <p14:tracePt t="39494" x="4244975" y="958850"/>
          <p14:tracePt t="39502" x="4103688" y="847725"/>
          <p14:tracePt t="39510" x="3962400" y="755650"/>
          <p14:tracePt t="39518" x="3822700" y="685800"/>
          <p14:tracePt t="39526" x="3741738" y="625475"/>
          <p14:tracePt t="39534" x="3559175" y="523875"/>
          <p14:tracePt t="39542" x="3429000" y="463550"/>
          <p14:tracePt t="39550" x="3317875" y="403225"/>
          <p14:tracePt t="39558" x="3206750" y="342900"/>
          <p14:tracePt t="39568" x="3095625" y="292100"/>
          <p14:tracePt t="39574" x="3065463" y="261938"/>
          <p14:tracePt t="39584" x="3035300" y="252413"/>
          <p14:tracePt t="39629" x="3035300" y="241300"/>
          <p14:tracePt t="39645" x="3025775" y="241300"/>
          <p14:tracePt t="39661" x="3025775" y="231775"/>
          <p14:tracePt t="39677" x="3025775" y="222250"/>
          <p14:tracePt t="39685" x="3014663" y="211138"/>
          <p14:tracePt t="39693" x="3005138" y="201613"/>
          <p14:tracePt t="39700" x="2974975" y="180975"/>
          <p14:tracePt t="39708" x="2944813" y="141288"/>
          <p14:tracePt t="39716" x="2884488" y="90488"/>
          <p14:tracePt t="39724" x="2824163" y="50800"/>
          <p14:tracePt t="39732" x="2773363" y="206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461532" cy="1068859"/>
          </a:xfrm>
        </p:spPr>
        <p:txBody>
          <a:bodyPr>
            <a:normAutofit fontScale="92500" lnSpcReduction="10000"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7"/>
              <a:defRPr/>
            </a:pPr>
            <a:r>
              <a:rPr lang="ko-KR" altLang="en-US" dirty="0" err="1">
                <a:latin typeface="+mn-ea"/>
              </a:rPr>
              <a:t>디코더는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차원의 잠재 변수를 받아 다시 </a:t>
            </a:r>
            <a:r>
              <a:rPr lang="en-US" altLang="ko-KR" dirty="0">
                <a:latin typeface="+mn-ea"/>
              </a:rPr>
              <a:t>784</a:t>
            </a:r>
            <a:r>
              <a:rPr lang="ko-KR" altLang="en-US" dirty="0">
                <a:latin typeface="+mn-ea"/>
              </a:rPr>
              <a:t>차원의 이미지로 복원합니다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인코더를 거꾸로 만든 것처럼 생겼으며 출력 차원이 점점 증가하는 것을 볼 수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유일한 차이점은 마지막 </a:t>
            </a:r>
            <a:r>
              <a:rPr lang="ko-KR" altLang="en-US" dirty="0" err="1">
                <a:latin typeface="+mn-ea"/>
              </a:rPr>
              <a:t>출력값을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1 </a:t>
            </a:r>
            <a:r>
              <a:rPr lang="ko-KR" altLang="en-US" dirty="0">
                <a:latin typeface="+mn-ea"/>
              </a:rPr>
              <a:t>사이로 만들어주는 </a:t>
            </a:r>
            <a:r>
              <a:rPr lang="en-US" altLang="ko-KR" dirty="0" err="1">
                <a:latin typeface="+mn-ea"/>
              </a:rPr>
              <a:t>nn.Sigmoid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함수가 더해진 겁니다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CB0801-DC87-4BFD-AC8C-AF6975212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23" y="2293557"/>
            <a:ext cx="11539554" cy="399066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EC5AF-28D3-4527-809E-08B983271DB9}"/>
              </a:ext>
            </a:extLst>
          </p:cNvPr>
          <p:cNvSpPr txBox="1"/>
          <p:nvPr/>
        </p:nvSpPr>
        <p:spPr>
          <a:xfrm>
            <a:off x="5359400" y="4533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AE687E85-D8E5-428C-9F8E-F54E3B574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43621"/>
      </p:ext>
    </p:extLst>
  </p:cSld>
  <p:clrMapOvr>
    <a:masterClrMapping/>
  </p:clrMapOvr>
  <p:transition advTm="20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4" x="998538" y="1381125"/>
          <p14:tracePt t="308" x="989013" y="1381125"/>
          <p14:tracePt t="317" x="968375" y="1371600"/>
          <p14:tracePt t="326" x="917575" y="1341438"/>
          <p14:tracePt t="334" x="857250" y="1281113"/>
          <p14:tracePt t="342" x="806450" y="1260475"/>
          <p14:tracePt t="350" x="685800" y="1169988"/>
          <p14:tracePt t="358" x="565150" y="1098550"/>
          <p14:tracePt t="366" x="493713" y="1038225"/>
          <p14:tracePt t="374" x="373063" y="947738"/>
          <p14:tracePt t="382" x="303213" y="896938"/>
          <p14:tracePt t="389" x="273050" y="877888"/>
          <p14:tracePt t="397" x="222250" y="827088"/>
          <p14:tracePt t="405" x="150813" y="755650"/>
          <p14:tracePt t="413" x="120650" y="706438"/>
          <p14:tracePt t="421" x="101600" y="676275"/>
          <p14:tracePt t="429" x="80963" y="655638"/>
          <p14:tracePt t="437" x="60325" y="625475"/>
          <p14:tracePt t="445" x="30163" y="574675"/>
          <p14:tracePt t="453" x="0" y="5238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461532" cy="5532582"/>
          </a:xfrm>
        </p:spPr>
        <p:txBody>
          <a:bodyPr>
            <a:normAutofit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8"/>
              <a:defRPr/>
            </a:pPr>
            <a:r>
              <a:rPr lang="ko-KR" altLang="en-US" dirty="0" err="1">
                <a:latin typeface="+mn-ea"/>
              </a:rPr>
              <a:t>오토인코더의</a:t>
            </a:r>
            <a:r>
              <a:rPr lang="ko-KR" altLang="en-US" dirty="0">
                <a:latin typeface="+mn-ea"/>
              </a:rPr>
              <a:t> 데이터 흐름은 매우 간단합니다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인코더는 잠재 변수인 </a:t>
            </a:r>
            <a:r>
              <a:rPr lang="en-US" altLang="ko-KR" dirty="0">
                <a:latin typeface="+mn-ea"/>
              </a:rPr>
              <a:t>encoded</a:t>
            </a:r>
            <a:r>
              <a:rPr lang="ko-KR" altLang="en-US" dirty="0">
                <a:latin typeface="+mn-ea"/>
              </a:rPr>
              <a:t>를 들고 </a:t>
            </a:r>
            <a:r>
              <a:rPr lang="ko-KR" altLang="en-US" dirty="0" err="1">
                <a:latin typeface="+mn-ea"/>
              </a:rPr>
              <a:t>디코더는</a:t>
            </a:r>
            <a:r>
              <a:rPr lang="ko-KR" altLang="en-US" dirty="0">
                <a:latin typeface="+mn-ea"/>
              </a:rPr>
              <a:t> 복원 이미지인 </a:t>
            </a:r>
            <a:r>
              <a:rPr lang="en-US" altLang="ko-KR" dirty="0">
                <a:latin typeface="+mn-ea"/>
              </a:rPr>
              <a:t>decoded</a:t>
            </a:r>
            <a:r>
              <a:rPr lang="ko-KR" altLang="en-US" dirty="0">
                <a:latin typeface="+mn-ea"/>
              </a:rPr>
              <a:t>를 만듭니다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두 변수 모두 중요하므로 둘 다 출력합니다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717626-394A-46F0-911B-DE6053C5E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709617"/>
            <a:ext cx="6705600" cy="23431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FD3AD277-4A98-46E2-BFFD-7DF5C5BBC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41561"/>
      </p:ext>
    </p:extLst>
  </p:cSld>
  <p:clrMapOvr>
    <a:masterClrMapping/>
  </p:clrMapOvr>
  <p:transition advTm="171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0" x="393700" y="39688"/>
          <p14:tracePt t="378" x="412750" y="60325"/>
          <p14:tracePt t="386" x="423863" y="80963"/>
          <p14:tracePt t="394" x="433388" y="111125"/>
          <p14:tracePt t="402" x="433388" y="131763"/>
          <p14:tracePt t="410" x="444500" y="161925"/>
          <p14:tracePt t="418" x="444500" y="192088"/>
          <p14:tracePt t="426" x="444500" y="211138"/>
          <p14:tracePt t="434" x="444500" y="241300"/>
          <p14:tracePt t="442" x="444500" y="273050"/>
          <p14:tracePt t="450" x="444500" y="312738"/>
          <p14:tracePt t="458" x="444500" y="342900"/>
          <p14:tracePt t="465" x="444500" y="382588"/>
          <p14:tracePt t="474" x="433388" y="433388"/>
          <p14:tracePt t="482" x="423863" y="463550"/>
          <p14:tracePt t="490" x="403225" y="504825"/>
          <p14:tracePt t="498" x="393700" y="534988"/>
          <p14:tracePt t="506" x="373063" y="565150"/>
          <p14:tracePt t="514" x="363538" y="584200"/>
          <p14:tracePt t="522" x="342900" y="615950"/>
          <p14:tracePt t="532" x="333375" y="646113"/>
          <p14:tracePt t="540" x="322263" y="685800"/>
          <p14:tracePt t="548" x="303213" y="706438"/>
          <p14:tracePt t="556" x="292100" y="715963"/>
          <p14:tracePt t="565" x="273050" y="755650"/>
          <p14:tracePt t="572" x="261938" y="766763"/>
          <p14:tracePt t="580" x="231775" y="806450"/>
          <p14:tracePt t="588" x="211138" y="836613"/>
          <p14:tracePt t="595" x="201613" y="866775"/>
          <p14:tracePt t="604" x="180975" y="887413"/>
          <p14:tracePt t="612" x="180975" y="908050"/>
          <p14:tracePt t="628" x="171450" y="927100"/>
          <p14:tracePt t="636" x="161925" y="947738"/>
          <p14:tracePt t="643" x="150813" y="968375"/>
          <p14:tracePt t="652" x="150813" y="998538"/>
          <p14:tracePt t="659" x="150813" y="1028700"/>
          <p14:tracePt t="668" x="150813" y="1058863"/>
          <p14:tracePt t="675" x="150813" y="1098550"/>
          <p14:tracePt t="684" x="171450" y="1149350"/>
          <p14:tracePt t="691" x="192088" y="1179513"/>
          <p14:tracePt t="699" x="241300" y="1239838"/>
          <p14:tracePt t="707" x="312738" y="1301750"/>
          <p14:tracePt t="716" x="393700" y="1350963"/>
          <p14:tracePt t="724" x="504825" y="1431925"/>
          <p14:tracePt t="731" x="625475" y="1482725"/>
          <p14:tracePt t="739" x="725488" y="1543050"/>
          <p14:tracePt t="747" x="836613" y="1593850"/>
          <p14:tracePt t="756" x="927100" y="1612900"/>
          <p14:tracePt t="764" x="998538" y="1633538"/>
          <p14:tracePt t="772" x="1028700" y="1644650"/>
          <p14:tracePt t="780" x="1079500" y="1654175"/>
          <p14:tracePt t="787" x="1119188" y="1654175"/>
          <p14:tracePt t="796" x="1149350" y="1663700"/>
          <p14:tracePt t="804" x="1179513" y="1663700"/>
          <p14:tracePt t="812" x="1209675" y="1674813"/>
          <p14:tracePt t="820" x="1281113" y="1684338"/>
          <p14:tracePt t="828" x="1341438" y="1684338"/>
          <p14:tracePt t="837" x="1381125" y="1693863"/>
          <p14:tracePt t="847" x="1431925" y="1693863"/>
          <p14:tracePt t="854" x="1482725" y="1704975"/>
          <p14:tracePt t="862" x="1512888" y="1704975"/>
          <p14:tracePt t="869" x="1563688" y="1714500"/>
          <p14:tracePt t="878" x="1573213" y="1714500"/>
          <p14:tracePt t="886" x="1603375" y="1714500"/>
          <p14:tracePt t="934" x="1612900" y="1714500"/>
          <p14:tracePt t="941" x="1624013" y="1714500"/>
          <p14:tracePt t="949" x="1633538" y="1714500"/>
          <p14:tracePt t="957" x="1643063" y="1714500"/>
          <p14:tracePt t="965" x="1673225" y="1714500"/>
          <p14:tracePt t="973" x="1693863" y="1714500"/>
          <p14:tracePt t="981" x="1714500" y="1714500"/>
          <p14:tracePt t="989" x="1744663" y="1714500"/>
          <p14:tracePt t="997" x="1765300" y="1714500"/>
          <p14:tracePt t="1005" x="1784350" y="1714500"/>
          <p14:tracePt t="1013" x="1795463" y="1714500"/>
          <p14:tracePt t="1021" x="1814513" y="1714500"/>
          <p14:tracePt t="1031" x="1844675" y="1714500"/>
          <p14:tracePt t="1037" x="1876425" y="1714500"/>
          <p14:tracePt t="1046" x="1906588" y="1714500"/>
          <p14:tracePt t="1054" x="1936750" y="1714500"/>
          <p14:tracePt t="1062" x="1985963" y="1704975"/>
          <p14:tracePt t="1070" x="2027238" y="1704975"/>
          <p14:tracePt t="1078" x="2087563" y="1693863"/>
          <p14:tracePt t="1085" x="2127250" y="1693863"/>
          <p14:tracePt t="1094" x="2178050" y="1693863"/>
          <p14:tracePt t="1104" x="2208213" y="1693863"/>
          <p14:tracePt t="1109" x="2249488" y="1693863"/>
          <p14:tracePt t="1119" x="2309813" y="1684338"/>
          <p14:tracePt t="1126" x="2339975" y="1684338"/>
          <p14:tracePt t="1136" x="2379663" y="1684338"/>
          <p14:tracePt t="1141" x="2439988" y="1684338"/>
          <p14:tracePt t="1151" x="2460625" y="1684338"/>
          <p14:tracePt t="1159" x="2481263" y="1684338"/>
          <p14:tracePt t="1168" x="2511425" y="1684338"/>
          <p14:tracePt t="1175" x="2511425" y="1674813"/>
          <p14:tracePt t="1184" x="2530475" y="1674813"/>
          <p14:tracePt t="1191" x="2541588" y="1674813"/>
          <p14:tracePt t="1200" x="2551113" y="1674813"/>
          <p14:tracePt t="1215" x="2560638" y="1674813"/>
          <p14:tracePt t="1223" x="2571750" y="1674813"/>
          <p14:tracePt t="1231" x="2592388" y="1674813"/>
          <p14:tracePt t="1239" x="2611438" y="1663700"/>
          <p14:tracePt t="1255" x="2641600" y="1663700"/>
          <p14:tracePt t="1263" x="2662238" y="1654175"/>
          <p14:tracePt t="1271" x="2682875" y="1654175"/>
          <p14:tracePt t="1280" x="2701925" y="1654175"/>
          <p14:tracePt t="1287" x="2722563" y="1644650"/>
          <p14:tracePt t="1295" x="2732088" y="1644650"/>
          <p14:tracePt t="1303" x="2752725" y="1644650"/>
          <p14:tracePt t="1311" x="2773363" y="1644650"/>
          <p14:tracePt t="1320" x="2803525" y="1644650"/>
          <p14:tracePt t="1328" x="2813050" y="1644650"/>
          <p14:tracePt t="1335" x="2824163" y="1633538"/>
          <p14:tracePt t="1344" x="2843213" y="1633538"/>
          <p14:tracePt t="1351" x="2863850" y="1633538"/>
          <p14:tracePt t="1361" x="2873375" y="1633538"/>
          <p14:tracePt t="1368" x="2884488" y="1633538"/>
          <p14:tracePt t="1375" x="2894013" y="1633538"/>
          <p14:tracePt t="1384" x="2924175" y="1633538"/>
          <p14:tracePt t="1391" x="2944813" y="1633538"/>
          <p14:tracePt t="1399" x="2965450" y="1633538"/>
          <p14:tracePt t="1416" x="2984500" y="1633538"/>
          <p14:tracePt t="1423" x="3005138" y="1633538"/>
          <p14:tracePt t="1432" x="3025775" y="1633538"/>
          <p14:tracePt t="1440" x="3035300" y="1633538"/>
          <p14:tracePt t="1450" x="3055938" y="1633538"/>
          <p14:tracePt t="1458" x="3074988" y="1633538"/>
          <p14:tracePt t="1466" x="3095625" y="1633538"/>
          <p14:tracePt t="1474" x="3125788" y="1633538"/>
          <p14:tracePt t="1482" x="3155950" y="1633538"/>
          <p14:tracePt t="1490" x="3197225" y="1633538"/>
          <p14:tracePt t="1498" x="3227388" y="1633538"/>
          <p14:tracePt t="1506" x="3257550" y="1633538"/>
          <p14:tracePt t="1513" x="3287713" y="1633538"/>
          <p14:tracePt t="1521" x="3317875" y="1624013"/>
          <p14:tracePt t="1529" x="3338513" y="1624013"/>
          <p14:tracePt t="1537" x="3368675" y="1624013"/>
          <p14:tracePt t="1545" x="3387725" y="1624013"/>
          <p14:tracePt t="1553" x="3417888" y="1624013"/>
          <p14:tracePt t="1561" x="3429000" y="1624013"/>
          <p14:tracePt t="1569" x="3449638" y="1624013"/>
          <p14:tracePt t="1577" x="3479800" y="1624013"/>
          <p14:tracePt t="1585" x="3498850" y="1624013"/>
          <p14:tracePt t="1593" x="3519488" y="1624013"/>
          <p14:tracePt t="1601" x="3540125" y="1624013"/>
          <p14:tracePt t="1610" x="3549650" y="1624013"/>
          <p14:tracePt t="1617" x="3570288" y="1612900"/>
          <p14:tracePt t="1626" x="3579813" y="1612900"/>
          <p14:tracePt t="1633" x="3600450" y="1612900"/>
          <p14:tracePt t="1643" x="3609975" y="1603375"/>
          <p14:tracePt t="1657" x="3630613" y="1603375"/>
          <p14:tracePt t="1665" x="3651250" y="1603375"/>
          <p14:tracePt t="1673" x="3660775" y="1593850"/>
          <p14:tracePt t="1682" x="3670300" y="1593850"/>
          <p14:tracePt t="1689" x="3700463" y="1582738"/>
          <p14:tracePt t="1697" x="3721100" y="1582738"/>
          <p14:tracePt t="1705" x="3741738" y="1582738"/>
          <p14:tracePt t="1713" x="3760788" y="1582738"/>
          <p14:tracePt t="1723" x="3790950" y="1573213"/>
          <p14:tracePt t="1729" x="3811588" y="1573213"/>
          <p14:tracePt t="1739" x="3822700" y="1573213"/>
          <p14:tracePt t="1745" x="3841750" y="1563688"/>
          <p14:tracePt t="1755" x="3862388" y="1563688"/>
          <p14:tracePt t="1763" x="3871913" y="1563688"/>
          <p14:tracePt t="1771" x="3883025" y="1563688"/>
          <p14:tracePt t="1780" x="3892550" y="1563688"/>
          <p14:tracePt t="1787" x="3902075" y="1552575"/>
          <p14:tracePt t="1795" x="3922713" y="1552575"/>
          <p14:tracePt t="1803" x="3943350" y="1552575"/>
          <p14:tracePt t="1811" x="3952875" y="1552575"/>
          <p14:tracePt t="1819" x="3973513" y="1552575"/>
          <p14:tracePt t="1828" x="3994150" y="1552575"/>
          <p14:tracePt t="1836" x="4013200" y="1552575"/>
          <p14:tracePt t="1843" x="4043363" y="1552575"/>
          <p14:tracePt t="1851" x="4054475" y="1543050"/>
          <p14:tracePt t="1859" x="4064000" y="1543050"/>
          <p14:tracePt t="1867" x="4084638" y="1543050"/>
          <p14:tracePt t="1875" x="4103688" y="1543050"/>
          <p14:tracePt t="1883" x="4124325" y="1543050"/>
          <p14:tracePt t="1891" x="4144963" y="1533525"/>
          <p14:tracePt t="1908" x="4175125" y="1533525"/>
          <p14:tracePt t="1915" x="4184650" y="1533525"/>
          <p14:tracePt t="1924" x="4195763" y="1533525"/>
          <p14:tracePt t="1942" x="4214813" y="1533525"/>
          <p14:tracePt t="1947" x="4225925" y="1533525"/>
          <p14:tracePt t="1955" x="4235450" y="1533525"/>
          <p14:tracePt t="1963" x="4244975" y="1533525"/>
          <p14:tracePt t="1971" x="4256088" y="1533525"/>
          <p14:tracePt t="1980" x="4265613" y="1533525"/>
          <p14:tracePt t="1987" x="4275138" y="1533525"/>
          <p14:tracePt t="1995" x="4286250" y="1533525"/>
          <p14:tracePt t="2027" x="4295775" y="1533525"/>
          <p14:tracePt t="2043" x="4305300" y="1533525"/>
          <p14:tracePt t="2053" x="4316413" y="1533525"/>
          <p14:tracePt t="2059" x="4325938" y="1533525"/>
          <p14:tracePt t="2069" x="4337050" y="1533525"/>
          <p14:tracePt t="2075" x="4356100" y="1522413"/>
          <p14:tracePt t="2085" x="4376738" y="1522413"/>
          <p14:tracePt t="2093" x="4397375" y="1522413"/>
          <p14:tracePt t="2101" x="4416425" y="1522413"/>
          <p14:tracePt t="2109" x="4427538" y="1522413"/>
          <p14:tracePt t="2117" x="4446588" y="1522413"/>
          <p14:tracePt t="2125" x="4476750" y="1522413"/>
          <p14:tracePt t="2133" x="4497388" y="1522413"/>
          <p14:tracePt t="2141" x="4508500" y="1522413"/>
          <p14:tracePt t="2149" x="4518025" y="1522413"/>
          <p14:tracePt t="2157" x="4527550" y="1522413"/>
          <p14:tracePt t="2165" x="4548188" y="1522413"/>
          <p14:tracePt t="2173" x="4568825" y="1522413"/>
          <p14:tracePt t="2181" x="4587875" y="1522413"/>
          <p14:tracePt t="2190" x="4598988" y="1522413"/>
          <p14:tracePt t="2197" x="4629150" y="1522413"/>
          <p14:tracePt t="2207" x="4648200" y="1522413"/>
          <p14:tracePt t="2213" x="4668838" y="1522413"/>
          <p14:tracePt t="2222" x="4689475" y="1522413"/>
          <p14:tracePt t="2237" x="4710113" y="1522413"/>
          <p14:tracePt t="2245" x="4740275" y="1522413"/>
          <p14:tracePt t="2253" x="4770438" y="1512888"/>
          <p14:tracePt t="2261" x="4800600" y="1512888"/>
          <p14:tracePt t="2269" x="4830763" y="1512888"/>
          <p14:tracePt t="2277" x="4860925" y="1512888"/>
          <p14:tracePt t="2285" x="4891088" y="1512888"/>
          <p14:tracePt t="2293" x="4911725" y="1512888"/>
          <p14:tracePt t="2301" x="4930775" y="1512888"/>
          <p14:tracePt t="2309" x="4960938" y="1512888"/>
          <p14:tracePt t="2317" x="4981575" y="1512888"/>
          <p14:tracePt t="2325" x="4981575" y="1503363"/>
          <p14:tracePt t="2333" x="4991100" y="1503363"/>
          <p14:tracePt t="2341" x="5011738" y="1503363"/>
          <p14:tracePt t="2351" x="5021263" y="1503363"/>
          <p14:tracePt t="2367" x="5032375" y="1503363"/>
          <p14:tracePt t="2375" x="5062538" y="1503363"/>
          <p14:tracePt t="2383" x="5072063" y="1492250"/>
          <p14:tracePt t="2391" x="5083175" y="1492250"/>
          <p14:tracePt t="2399" x="5102225" y="1492250"/>
          <p14:tracePt t="2407" x="5122863" y="1482725"/>
          <p14:tracePt t="2415" x="5132388" y="1482725"/>
          <p14:tracePt t="2423" x="5162550" y="1482725"/>
          <p14:tracePt t="2431" x="5173663" y="1482725"/>
          <p14:tracePt t="2439" x="5192713" y="1482725"/>
          <p14:tracePt t="2447" x="5213350" y="1482725"/>
          <p14:tracePt t="2455" x="5233988" y="1482725"/>
          <p14:tracePt t="2463" x="5243513" y="1482725"/>
          <p14:tracePt t="2472" x="5264150" y="1482725"/>
          <p14:tracePt t="2479" x="5273675" y="1482725"/>
          <p14:tracePt t="2490" x="5294313" y="1482725"/>
          <p14:tracePt t="2496" x="5324475" y="1482725"/>
          <p14:tracePt t="2503" x="5345113" y="1482725"/>
          <p14:tracePt t="2511" x="5354638" y="1482725"/>
          <p14:tracePt t="2519" x="5364163" y="1482725"/>
          <p14:tracePt t="2535" x="5375275" y="1482725"/>
          <p14:tracePt t="2713" x="5375275" y="1473200"/>
          <p14:tracePt t="2949" x="5375275" y="1482725"/>
          <p14:tracePt t="2962" x="5375275" y="1492250"/>
          <p14:tracePt t="3439" x="5375275" y="1503363"/>
          <p14:tracePt t="3447" x="5384800" y="1503363"/>
          <p14:tracePt t="3455" x="5395913" y="1503363"/>
          <p14:tracePt t="3462" x="5405438" y="1503363"/>
          <p14:tracePt t="3469" x="5435600" y="1512888"/>
          <p14:tracePt t="3477" x="5465763" y="1522413"/>
          <p14:tracePt t="3485" x="5546725" y="1552575"/>
          <p14:tracePt t="3493" x="5676900" y="1582738"/>
          <p14:tracePt t="3501" x="5799138" y="1612900"/>
          <p14:tracePt t="3509" x="5980113" y="1644650"/>
          <p14:tracePt t="3517" x="6080125" y="1654175"/>
          <p14:tracePt t="3525" x="6251575" y="1684338"/>
          <p14:tracePt t="3533" x="6373813" y="1714500"/>
          <p14:tracePt t="3541" x="6454775" y="1744663"/>
          <p14:tracePt t="3550" x="6503988" y="1784350"/>
          <p14:tracePt t="3559" x="6545263" y="1804988"/>
          <p14:tracePt t="3566" x="6594475" y="1835150"/>
          <p14:tracePt t="3575" x="6645275" y="1876425"/>
          <p14:tracePt t="3581" x="6665913" y="1895475"/>
          <p14:tracePt t="3591" x="6696075" y="1925638"/>
          <p14:tracePt t="3599" x="6716713" y="1955800"/>
          <p14:tracePt t="3607" x="6746875" y="2006600"/>
          <p14:tracePt t="3616" x="6765925" y="2057400"/>
          <p14:tracePt t="3623" x="6777038" y="2097088"/>
          <p14:tracePt t="3631" x="6796088" y="2159000"/>
          <p14:tracePt t="3639" x="6846888" y="2259013"/>
          <p14:tracePt t="3647" x="6867525" y="2330450"/>
          <p14:tracePt t="3655" x="6918325" y="2439988"/>
          <p14:tracePt t="3663" x="6937375" y="2490788"/>
          <p14:tracePt t="3671" x="6978650" y="2592388"/>
          <p14:tracePt t="3679" x="6988175" y="2652713"/>
          <p14:tracePt t="3687" x="7008813" y="2692400"/>
          <p14:tracePt t="3695" x="7018338" y="2722563"/>
          <p14:tracePt t="3703" x="7029450" y="2752725"/>
          <p14:tracePt t="3711" x="7038975" y="2794000"/>
          <p14:tracePt t="3719" x="7048500" y="2833688"/>
          <p14:tracePt t="3727" x="7059613" y="2894013"/>
          <p14:tracePt t="3736" x="7078663" y="2944813"/>
          <p14:tracePt t="3743" x="7108825" y="3025775"/>
          <p14:tracePt t="3751" x="7119938" y="3055938"/>
          <p14:tracePt t="3759" x="7119938" y="3086100"/>
          <p14:tracePt t="3775" x="7119938" y="3095625"/>
          <p14:tracePt t="3791" x="7119938" y="3116263"/>
          <p14:tracePt t="3799" x="7119938" y="3125788"/>
          <p14:tracePt t="3807" x="7119938" y="3136900"/>
          <p14:tracePt t="3815" x="7108825" y="3146425"/>
          <p14:tracePt t="3823" x="7099300" y="3176588"/>
          <p14:tracePt t="3832" x="7089775" y="3206750"/>
          <p14:tracePt t="3839" x="7069138" y="3257550"/>
          <p14:tracePt t="3848" x="7059613" y="3297238"/>
          <p14:tracePt t="3855" x="7038975" y="3348038"/>
          <p14:tracePt t="3863" x="7029450" y="3378200"/>
          <p14:tracePt t="3871" x="6999288" y="3419475"/>
          <p14:tracePt t="3879" x="6958013" y="3489325"/>
          <p14:tracePt t="3889" x="6937375" y="3519488"/>
          <p14:tracePt t="3898" x="6918325" y="3540125"/>
          <p14:tracePt t="3905" x="6897688" y="3560763"/>
          <p14:tracePt t="3913" x="6877050" y="3579813"/>
          <p14:tracePt t="3921" x="6846888" y="3609975"/>
          <p14:tracePt t="3929" x="6827838" y="3630613"/>
          <p14:tracePt t="3937" x="6816725" y="3651250"/>
          <p14:tracePt t="3945" x="6807200" y="3660775"/>
          <p14:tracePt t="3953" x="6796088" y="3670300"/>
          <p14:tracePt t="3961" x="6786563" y="3690938"/>
          <p14:tracePt t="3969" x="6777038" y="3702050"/>
          <p14:tracePt t="3977" x="6765925" y="3711575"/>
          <p14:tracePt t="3985" x="6756400" y="3732213"/>
          <p14:tracePt t="3993" x="6746875" y="3732213"/>
          <p14:tracePt t="4001" x="6735763" y="3751263"/>
          <p14:tracePt t="4009" x="6716713" y="3762375"/>
          <p14:tracePt t="4017" x="6716713" y="3771900"/>
          <p14:tracePt t="4025" x="6705600" y="3781425"/>
          <p14:tracePt t="4033" x="6696075" y="3802063"/>
          <p14:tracePt t="4041" x="6686550" y="3802063"/>
          <p14:tracePt t="4049" x="6665913" y="3811588"/>
          <p14:tracePt t="4057" x="6645275" y="3822700"/>
          <p14:tracePt t="4065" x="6635750" y="3832225"/>
          <p14:tracePt t="4073" x="6624638" y="3841750"/>
          <p14:tracePt t="4081" x="6605588" y="3852863"/>
          <p14:tracePt t="4089" x="6584950" y="3862388"/>
          <p14:tracePt t="4097" x="6564313" y="3873500"/>
          <p14:tracePt t="4105" x="6545263" y="3883025"/>
          <p14:tracePt t="4113" x="6524625" y="3883025"/>
          <p14:tracePt t="4121" x="6503988" y="3892550"/>
          <p14:tracePt t="4130" x="6494463" y="3892550"/>
          <p14:tracePt t="4137" x="6473825" y="3903663"/>
          <p14:tracePt t="4145" x="6464300" y="3903663"/>
          <p14:tracePt t="4153" x="6454775" y="3903663"/>
          <p14:tracePt t="4169" x="6443663" y="3903663"/>
          <p14:tracePt t="4326" x="6434138" y="3903663"/>
          <p14:tracePt t="4453" x="6434138" y="3892550"/>
          <p14:tracePt t="4461" x="6443663" y="3892550"/>
          <p14:tracePt t="4471" x="6454775" y="3892550"/>
          <p14:tracePt t="4477" x="6464300" y="3892550"/>
          <p14:tracePt t="4487" x="6473825" y="3883025"/>
          <p14:tracePt t="4492" x="6494463" y="3873500"/>
          <p14:tracePt t="4502" x="6503988" y="3873500"/>
          <p14:tracePt t="4507" x="6524625" y="3873500"/>
          <p14:tracePt t="4518" x="6545263" y="3862388"/>
          <p14:tracePt t="4523" x="6575425" y="3862388"/>
          <p14:tracePt t="4533" x="6594475" y="3852863"/>
          <p14:tracePt t="4541" x="6605588" y="3852863"/>
          <p14:tracePt t="4549" x="6624638" y="3852863"/>
          <p14:tracePt t="4557" x="6656388" y="3852863"/>
          <p14:tracePt t="4565" x="6675438" y="3852863"/>
          <p14:tracePt t="4573" x="6705600" y="3852863"/>
          <p14:tracePt t="4581" x="6726238" y="3852863"/>
          <p14:tracePt t="4589" x="6756400" y="3852863"/>
          <p14:tracePt t="4597" x="6786563" y="3852863"/>
          <p14:tracePt t="4605" x="6807200" y="3852863"/>
          <p14:tracePt t="4613" x="6837363" y="3852863"/>
          <p14:tracePt t="4621" x="6846888" y="3852863"/>
          <p14:tracePt t="4629" x="6867525" y="3852863"/>
          <p14:tracePt t="4637" x="6877050" y="3852863"/>
          <p14:tracePt t="4645" x="6897688" y="3841750"/>
          <p14:tracePt t="4669" x="6907213" y="3841750"/>
          <p14:tracePt t="4677" x="6918325" y="3841750"/>
          <p14:tracePt t="4685" x="6927850" y="3841750"/>
          <p14:tracePt t="4694" x="6937375" y="3841750"/>
          <p14:tracePt t="4701" x="6948488" y="3841750"/>
          <p14:tracePt t="4709" x="6967538" y="3832225"/>
          <p14:tracePt t="4717" x="6999288" y="3832225"/>
          <p14:tracePt t="4725" x="7018338" y="3822700"/>
          <p14:tracePt t="4733" x="7048500" y="3822700"/>
          <p14:tracePt t="4741" x="7069138" y="3822700"/>
          <p14:tracePt t="4749" x="7089775" y="3811588"/>
          <p14:tracePt t="4757" x="7108825" y="3811588"/>
          <p14:tracePt t="4765" x="7108825" y="3802063"/>
          <p14:tracePt t="4773" x="7129463" y="3802063"/>
          <p14:tracePt t="4791" x="7138988" y="3802063"/>
          <p14:tracePt t="4797" x="7150100" y="3802063"/>
          <p14:tracePt t="4807" x="7159625" y="3802063"/>
          <p14:tracePt t="4913" x="7159625" y="3792538"/>
          <p14:tracePt t="5209" x="7159625" y="3781425"/>
          <p14:tracePt t="5629" x="7150100" y="3781425"/>
          <p14:tracePt t="5654" x="7138988" y="3781425"/>
          <p14:tracePt t="5662" x="7129463" y="3781425"/>
          <p14:tracePt t="5679" x="7119938" y="3781425"/>
          <p14:tracePt t="5685" x="7108825" y="3781425"/>
          <p14:tracePt t="5692" x="7089775" y="3781425"/>
          <p14:tracePt t="5699" x="7069138" y="3781425"/>
          <p14:tracePt t="5710" x="7029450" y="3781425"/>
          <p14:tracePt t="5715" x="6948488" y="3781425"/>
          <p14:tracePt t="5725" x="6897688" y="3781425"/>
          <p14:tracePt t="5731" x="6796088" y="3781425"/>
          <p14:tracePt t="5741" x="6686550" y="3781425"/>
          <p14:tracePt t="5749" x="6594475" y="3781425"/>
          <p14:tracePt t="5757" x="6454775" y="3771900"/>
          <p14:tracePt t="5765" x="6343650" y="3771900"/>
          <p14:tracePt t="5773" x="6191250" y="3771900"/>
          <p14:tracePt t="5781" x="6100763" y="3771900"/>
          <p14:tracePt t="5789" x="5949950" y="3751263"/>
          <p14:tracePt t="5797" x="5848350" y="3751263"/>
          <p14:tracePt t="5805" x="5757863" y="3741738"/>
          <p14:tracePt t="5813" x="5697538" y="3741738"/>
          <p14:tracePt t="5821" x="5657850" y="3741738"/>
          <p14:tracePt t="5829" x="5637213" y="3741738"/>
          <p14:tracePt t="5837" x="5607050" y="3741738"/>
          <p14:tracePt t="5845" x="5576888" y="3741738"/>
          <p14:tracePt t="5852" x="5556250" y="3741738"/>
          <p14:tracePt t="5861" x="5546725" y="3741738"/>
          <p14:tracePt t="5885" x="5535613" y="3741738"/>
          <p14:tracePt t="5893" x="5526088" y="3741738"/>
          <p14:tracePt t="5909" x="5505450" y="3741738"/>
          <p14:tracePt t="5925" x="5495925" y="3741738"/>
          <p14:tracePt t="5933" x="5475288" y="3741738"/>
          <p14:tracePt t="5941" x="5456238" y="3741738"/>
          <p14:tracePt t="5949" x="5414963" y="3741738"/>
          <p14:tracePt t="5957" x="5384800" y="3741738"/>
          <p14:tracePt t="5965" x="5345113" y="3741738"/>
          <p14:tracePt t="5973" x="5303838" y="3741738"/>
          <p14:tracePt t="5981" x="5224463" y="3741738"/>
          <p14:tracePt t="5989" x="5143500" y="3741738"/>
          <p14:tracePt t="5997" x="5072063" y="3741738"/>
          <p14:tracePt t="6005" x="5011738" y="3741738"/>
          <p14:tracePt t="6015" x="4951413" y="3741738"/>
          <p14:tracePt t="6020" x="4911725" y="3741738"/>
          <p14:tracePt t="6031" x="4881563" y="3741738"/>
          <p14:tracePt t="6039" x="4840288" y="3741738"/>
          <p14:tracePt t="6047" x="4810125" y="3741738"/>
          <p14:tracePt t="6055" x="4770438" y="3741738"/>
          <p14:tracePt t="6063" x="4749800" y="3741738"/>
          <p14:tracePt t="6070" x="4719638" y="3741738"/>
          <p14:tracePt t="6079" x="4689475" y="3741738"/>
          <p14:tracePt t="6087" x="4659313" y="3741738"/>
          <p14:tracePt t="6095" x="4638675" y="3741738"/>
          <p14:tracePt t="6103" x="4618038" y="3741738"/>
          <p14:tracePt t="6120" x="4598988" y="3741738"/>
          <p14:tracePt t="6127" x="4587875" y="3751263"/>
          <p14:tracePt t="6135" x="4568825" y="3751263"/>
          <p14:tracePt t="6151" x="4557713" y="3751263"/>
          <p14:tracePt t="6159" x="4557713" y="3762375"/>
          <p14:tracePt t="6166" x="4548188" y="3762375"/>
          <p14:tracePt t="6183" x="4538663" y="3762375"/>
          <p14:tracePt t="6191" x="4527550" y="3762375"/>
          <p14:tracePt t="6207" x="4518025" y="3762375"/>
          <p14:tracePt t="6215" x="4497388" y="3762375"/>
          <p14:tracePt t="6223" x="4476750" y="3771900"/>
          <p14:tracePt t="6231" x="4467225" y="3771900"/>
          <p14:tracePt t="6239" x="4427538" y="3781425"/>
          <p14:tracePt t="6247" x="4386263" y="3781425"/>
          <p14:tracePt t="6255" x="4356100" y="3792538"/>
          <p14:tracePt t="6263" x="4316413" y="3811588"/>
          <p14:tracePt t="6271" x="4275138" y="3811588"/>
          <p14:tracePt t="6279" x="4244975" y="3822700"/>
          <p14:tracePt t="6286" x="4195763" y="3822700"/>
          <p14:tracePt t="6302" x="4165600" y="3822700"/>
          <p14:tracePt t="6311" x="4144963" y="3832225"/>
          <p14:tracePt t="6329" x="4133850" y="3832225"/>
          <p14:tracePt t="6669" x="4144963" y="3832225"/>
          <p14:tracePt t="6693" x="4154488" y="3832225"/>
          <p14:tracePt t="6726" x="4165600" y="3832225"/>
          <p14:tracePt t="6798" x="4175125" y="3832225"/>
          <p14:tracePt t="7409" x="4165600" y="3832225"/>
          <p14:tracePt t="7473" x="4154488" y="3832225"/>
          <p14:tracePt t="7514" x="4144963" y="3832225"/>
          <p14:tracePt t="7539" x="4133850" y="3832225"/>
          <p14:tracePt t="7633" x="4144963" y="3832225"/>
          <p14:tracePt t="7657" x="4154488" y="3832225"/>
          <p14:tracePt t="7673" x="4154488" y="3822700"/>
          <p14:tracePt t="7698" x="4165600" y="3811588"/>
          <p14:tracePt t="7737" x="4175125" y="3811588"/>
          <p14:tracePt t="7834" x="4175125" y="3802063"/>
          <p14:tracePt t="7979" x="4175125" y="3811588"/>
          <p14:tracePt t="7986" x="4175125" y="3822700"/>
          <p14:tracePt t="7994" x="4184650" y="3852863"/>
          <p14:tracePt t="8003" x="4214813" y="3883025"/>
          <p14:tracePt t="8013" x="4235450" y="3903663"/>
          <p14:tracePt t="8019" x="4265613" y="3922713"/>
          <p14:tracePt t="8030" x="4346575" y="3963988"/>
          <p14:tracePt t="8036" x="4386263" y="3983038"/>
          <p14:tracePt t="8046" x="4437063" y="4003675"/>
          <p14:tracePt t="8053" x="4467225" y="4013200"/>
          <p14:tracePt t="8059" x="4497388" y="4024313"/>
          <p14:tracePt t="8066" x="4527550" y="4024313"/>
          <p14:tracePt t="8074" x="4568825" y="4033838"/>
          <p14:tracePt t="8082" x="4629150" y="4054475"/>
          <p14:tracePt t="8090" x="4678363" y="4064000"/>
          <p14:tracePt t="8098" x="4719638" y="4064000"/>
          <p14:tracePt t="8106" x="4740275" y="4064000"/>
          <p14:tracePt t="8114" x="4759325" y="4075113"/>
          <p14:tracePt t="8122" x="4779963" y="4084638"/>
          <p14:tracePt t="8138" x="4789488" y="4084638"/>
          <p14:tracePt t="8146" x="4810125" y="4084638"/>
          <p14:tracePt t="8154" x="4819650" y="4084638"/>
          <p14:tracePt t="8164" x="4830763" y="4094163"/>
          <p14:tracePt t="8172" x="4840288" y="4094163"/>
          <p14:tracePt t="8180" x="4860925" y="4105275"/>
          <p14:tracePt t="8188" x="4881563" y="4114800"/>
          <p14:tracePt t="8196" x="4911725" y="4114800"/>
          <p14:tracePt t="8204" x="4930775" y="4124325"/>
          <p14:tracePt t="8212" x="4941888" y="4135438"/>
          <p14:tracePt t="8220" x="4951413" y="4135438"/>
          <p14:tracePt t="8228" x="4951413" y="4144963"/>
          <p14:tracePt t="8236" x="4972050" y="4144963"/>
          <p14:tracePt t="8245" x="4981575" y="4144963"/>
          <p14:tracePt t="8253" x="4991100" y="4144963"/>
          <p14:tracePt t="8260" x="5002213" y="4154488"/>
          <p14:tracePt t="8268" x="5011738" y="4165600"/>
          <p14:tracePt t="8276" x="5032375" y="4165600"/>
          <p14:tracePt t="8284" x="5041900" y="4175125"/>
          <p14:tracePt t="8292" x="5053013" y="4175125"/>
          <p14:tracePt t="8300" x="5083175" y="4175125"/>
          <p14:tracePt t="8309" x="5113338" y="4184650"/>
          <p14:tracePt t="8316" x="5143500" y="4184650"/>
          <p14:tracePt t="8325" x="5203825" y="4184650"/>
          <p14:tracePt t="8332" x="5243513" y="4184650"/>
          <p14:tracePt t="8340" x="5273675" y="4184650"/>
          <p14:tracePt t="8348" x="5314950" y="4184650"/>
          <p14:tracePt t="8356" x="5375275" y="4184650"/>
          <p14:tracePt t="8364" x="5414963" y="4184650"/>
          <p14:tracePt t="8372" x="5456238" y="4184650"/>
          <p14:tracePt t="8380" x="5495925" y="4184650"/>
          <p14:tracePt t="8388" x="5526088" y="4184650"/>
          <p14:tracePt t="8396" x="5576888" y="4175125"/>
          <p14:tracePt t="8404" x="5637213" y="4154488"/>
          <p14:tracePt t="8412" x="5667375" y="4154488"/>
          <p14:tracePt t="8420" x="5697538" y="4144963"/>
          <p14:tracePt t="8428" x="5727700" y="4135438"/>
          <p14:tracePt t="8436" x="5757863" y="4124325"/>
          <p14:tracePt t="8444" x="5788025" y="4114800"/>
          <p14:tracePt t="8454" x="5818188" y="4105275"/>
          <p14:tracePt t="8460" x="5848350" y="4094163"/>
          <p14:tracePt t="8470" x="5878513" y="4094163"/>
          <p14:tracePt t="8477" x="5940425" y="4075113"/>
          <p14:tracePt t="8486" x="5970588" y="4075113"/>
          <p14:tracePt t="8492" x="5989638" y="4064000"/>
          <p14:tracePt t="8502" x="6019800" y="4064000"/>
          <p14:tracePt t="8510" x="6040438" y="4054475"/>
          <p14:tracePt t="8518" x="6070600" y="4054475"/>
          <p14:tracePt t="8526" x="6111875" y="4054475"/>
          <p14:tracePt t="8534" x="6142038" y="4054475"/>
          <p14:tracePt t="8542" x="6161088" y="4054475"/>
          <p14:tracePt t="8550" x="6191250" y="4054475"/>
          <p14:tracePt t="8558" x="6211888" y="4054475"/>
          <p14:tracePt t="8566" x="6251575" y="4054475"/>
          <p14:tracePt t="8574" x="6292850" y="4054475"/>
          <p14:tracePt t="8582" x="6302375" y="4054475"/>
          <p14:tracePt t="8591" x="6332538" y="4054475"/>
          <p14:tracePt t="8598" x="6362700" y="4054475"/>
          <p14:tracePt t="8607" x="6392863" y="4064000"/>
          <p14:tracePt t="8614" x="6413500" y="4064000"/>
          <p14:tracePt t="8622" x="6443663" y="4064000"/>
          <p14:tracePt t="8630" x="6454775" y="4064000"/>
          <p14:tracePt t="8638" x="6484938" y="4064000"/>
          <p14:tracePt t="8646" x="6515100" y="4075113"/>
          <p14:tracePt t="8654" x="6545263" y="4075113"/>
          <p14:tracePt t="8662" x="6564313" y="4075113"/>
          <p14:tracePt t="8670" x="6594475" y="4075113"/>
          <p14:tracePt t="8678" x="6605588" y="4075113"/>
          <p14:tracePt t="8686" x="6624638" y="4075113"/>
          <p14:tracePt t="8702" x="6635750" y="4075113"/>
          <p14:tracePt t="8735" x="6645275" y="4075113"/>
          <p14:tracePt t="8744" x="6656388" y="4084638"/>
          <p14:tracePt t="8753" x="6665913" y="4094163"/>
          <p14:tracePt t="8760" x="6675438" y="4105275"/>
          <p14:tracePt t="8770" x="6696075" y="4124325"/>
          <p14:tracePt t="8776" x="6735763" y="4144963"/>
          <p14:tracePt t="8785" x="6765925" y="4165600"/>
          <p14:tracePt t="8791" x="6786563" y="4184650"/>
          <p14:tracePt t="8801" x="6807200" y="4195763"/>
          <p14:tracePt t="8809" x="6807200" y="4205288"/>
          <p14:tracePt t="8848" x="6816725" y="4205288"/>
          <p14:tracePt t="8992" x="6816725" y="4216400"/>
          <p14:tracePt t="9008" x="6816725" y="4225925"/>
          <p14:tracePt t="9016" x="6816725" y="4235450"/>
          <p14:tracePt t="9032" x="6816725" y="4246563"/>
          <p14:tracePt t="9282" x="6827838" y="4246563"/>
          <p14:tracePt t="9290" x="6846888" y="4256088"/>
          <p14:tracePt t="9298" x="6877050" y="4265613"/>
          <p14:tracePt t="9306" x="6897688" y="4276725"/>
          <p14:tracePt t="9314" x="6927850" y="4276725"/>
          <p14:tracePt t="9322" x="6967538" y="4286250"/>
          <p14:tracePt t="9330" x="7029450" y="4286250"/>
          <p14:tracePt t="9338" x="7059613" y="4286250"/>
          <p14:tracePt t="9346" x="7089775" y="4286250"/>
          <p14:tracePt t="9354" x="7119938" y="4286250"/>
          <p14:tracePt t="9362" x="7150100" y="4286250"/>
          <p14:tracePt t="9372" x="7170738" y="4286250"/>
          <p14:tracePt t="9378" x="7200900" y="4286250"/>
          <p14:tracePt t="9388" x="7231063" y="4286250"/>
          <p14:tracePt t="9394" x="7261225" y="4286250"/>
          <p14:tracePt t="9404" x="7291388" y="4286250"/>
          <p14:tracePt t="9410" x="7331075" y="4295775"/>
          <p14:tracePt t="9420" x="7361238" y="4295775"/>
          <p14:tracePt t="9428" x="7402513" y="4316413"/>
          <p14:tracePt t="9437" x="7432675" y="4316413"/>
          <p14:tracePt t="9444" x="7481888" y="4325938"/>
          <p14:tracePt t="9453" x="7513638" y="4337050"/>
          <p14:tracePt t="9460" x="7543800" y="4337050"/>
          <p14:tracePt t="9468" x="7583488" y="4337050"/>
          <p14:tracePt t="9476" x="7613650" y="4346575"/>
          <p14:tracePt t="9484" x="7653338" y="4346575"/>
          <p14:tracePt t="9492" x="7683500" y="4346575"/>
          <p14:tracePt t="9500" x="7715250" y="4346575"/>
          <p14:tracePt t="9508" x="7745413" y="4346575"/>
          <p14:tracePt t="9516" x="7775575" y="4346575"/>
          <p14:tracePt t="9524" x="7794625" y="4346575"/>
          <p14:tracePt t="9532" x="7824788" y="4346575"/>
          <p14:tracePt t="9540" x="7854950" y="4346575"/>
          <p14:tracePt t="9548" x="7916863" y="4337050"/>
          <p14:tracePt t="9556" x="7977188" y="4325938"/>
          <p14:tracePt t="9564" x="8016875" y="4316413"/>
          <p14:tracePt t="9572" x="8077200" y="4306888"/>
          <p14:tracePt t="9580" x="8137525" y="4295775"/>
          <p14:tracePt t="9588" x="8178800" y="4286250"/>
          <p14:tracePt t="9596" x="8229600" y="4276725"/>
          <p14:tracePt t="9604" x="8259763" y="4265613"/>
          <p14:tracePt t="9612" x="8289925" y="4256088"/>
          <p14:tracePt t="9620" x="8299450" y="4246563"/>
          <p14:tracePt t="9628" x="8308975" y="4235450"/>
          <p14:tracePt t="9695" x="8308975" y="4225925"/>
          <p14:tracePt t="10546" x="8299450" y="4225925"/>
          <p14:tracePt t="10557" x="8289925" y="4216400"/>
          <p14:tracePt t="10565" x="8278813" y="4216400"/>
          <p14:tracePt t="10572" x="8269288" y="4216400"/>
          <p14:tracePt t="10579" x="8248650" y="4216400"/>
          <p14:tracePt t="10588" x="8218488" y="4216400"/>
          <p14:tracePt t="10594" x="8197850" y="4216400"/>
          <p14:tracePt t="10605" x="8167688" y="4225925"/>
          <p14:tracePt t="10610" x="8137525" y="4225925"/>
          <p14:tracePt t="10620" x="8107363" y="4235450"/>
          <p14:tracePt t="10626" x="8077200" y="4246563"/>
          <p14:tracePt t="10636" x="8037513" y="4265613"/>
          <p14:tracePt t="10644" x="7966075" y="4276725"/>
          <p14:tracePt t="10652" x="7886700" y="4295775"/>
          <p14:tracePt t="10660" x="7775575" y="4316413"/>
          <p14:tracePt t="10668" x="7653338" y="4346575"/>
          <p14:tracePt t="10676" x="7523163" y="4376738"/>
          <p14:tracePt t="10685" x="7331075" y="4406900"/>
          <p14:tracePt t="10692" x="7240588" y="4418013"/>
          <p14:tracePt t="10701" x="7138988" y="4448175"/>
          <p14:tracePt t="10708" x="6988175" y="4467225"/>
          <p14:tracePt t="10716" x="6927850" y="4478338"/>
          <p14:tracePt t="10724" x="6867525" y="4478338"/>
          <p14:tracePt t="10732" x="6807200" y="4478338"/>
          <p14:tracePt t="10740" x="6726238" y="4478338"/>
          <p14:tracePt t="10748" x="6675438" y="4478338"/>
          <p14:tracePt t="10756" x="6615113" y="4478338"/>
          <p14:tracePt t="10764" x="6584950" y="4478338"/>
          <p14:tracePt t="10772" x="6524625" y="4478338"/>
          <p14:tracePt t="10780" x="6464300" y="4478338"/>
          <p14:tracePt t="10788" x="6423025" y="4478338"/>
          <p14:tracePt t="10797" x="6383338" y="4478338"/>
          <p14:tracePt t="10804" x="6353175" y="4478338"/>
          <p14:tracePt t="10813" x="6332538" y="4478338"/>
          <p14:tracePt t="10820" x="6302375" y="4478338"/>
          <p14:tracePt t="10828" x="6262688" y="4478338"/>
          <p14:tracePt t="10836" x="6242050" y="4478338"/>
          <p14:tracePt t="10844" x="6211888" y="4478338"/>
          <p14:tracePt t="10852" x="6191250" y="4478338"/>
          <p14:tracePt t="10860" x="6161088" y="4478338"/>
          <p14:tracePt t="10876" x="6142038" y="4478338"/>
          <p14:tracePt t="10886" x="6130925" y="4478338"/>
          <p14:tracePt t="10892" x="6111875" y="4478338"/>
          <p14:tracePt t="10902" x="6100763" y="4478338"/>
          <p14:tracePt t="10908" x="6080125" y="4478338"/>
          <p14:tracePt t="10918" x="6049963" y="4478338"/>
          <p14:tracePt t="10926" x="6019800" y="4478338"/>
          <p14:tracePt t="10934" x="5989638" y="4478338"/>
          <p14:tracePt t="10948" x="5959475" y="4478338"/>
          <p14:tracePt t="10950" x="5919788" y="4478338"/>
          <p14:tracePt t="10958" x="5859463" y="4478338"/>
          <p14:tracePt t="10966" x="5818188" y="4478338"/>
          <p14:tracePt t="10974" x="5778500" y="4478338"/>
          <p14:tracePt t="10982" x="5748338" y="4478338"/>
          <p14:tracePt t="10990" x="5718175" y="4478338"/>
          <p14:tracePt t="10998" x="5688013" y="4478338"/>
          <p14:tracePt t="11006" x="5676900" y="4467225"/>
          <p14:tracePt t="11014" x="5657850" y="4457700"/>
          <p14:tracePt t="11022" x="5646738" y="4457700"/>
          <p14:tracePt t="11038" x="5627688" y="4448175"/>
          <p14:tracePt t="11046" x="5597525" y="4437063"/>
          <p14:tracePt t="11054" x="5535613" y="4427538"/>
          <p14:tracePt t="11062" x="5475288" y="4397375"/>
          <p14:tracePt t="11070" x="5395913" y="4376738"/>
          <p14:tracePt t="11079" x="5203825" y="4325938"/>
          <p14:tracePt t="11086" x="5062538" y="4295775"/>
          <p14:tracePt t="11096" x="4819650" y="4246563"/>
          <p14:tracePt t="11103" x="4689475" y="4225925"/>
          <p14:tracePt t="11111" x="4587875" y="4225925"/>
          <p14:tracePt t="11119" x="4457700" y="4225925"/>
          <p14:tracePt t="11127" x="4446588" y="4225925"/>
          <p14:tracePt t="11136" x="4427538" y="4225925"/>
          <p14:tracePt t="11174" x="4437063" y="4225925"/>
          <p14:tracePt t="11182" x="4446588" y="4225925"/>
          <p14:tracePt t="11190" x="4457700" y="4225925"/>
          <p14:tracePt t="11198" x="4457700" y="4235450"/>
          <p14:tracePt t="11424" x="4457700" y="4246563"/>
          <p14:tracePt t="11432" x="4446588" y="4246563"/>
          <p14:tracePt t="11440" x="4437063" y="4246563"/>
          <p14:tracePt t="11448" x="4427538" y="4246563"/>
          <p14:tracePt t="11456" x="4416425" y="4246563"/>
          <p14:tracePt t="11464" x="4406900" y="4246563"/>
          <p14:tracePt t="11472" x="4386263" y="4246563"/>
          <p14:tracePt t="11480" x="4376738" y="4246563"/>
          <p14:tracePt t="11488" x="4367213" y="4246563"/>
          <p14:tracePt t="11498" x="4346575" y="4246563"/>
          <p14:tracePt t="11503" x="4325938" y="4246563"/>
          <p14:tracePt t="11515" x="4316413" y="4246563"/>
          <p14:tracePt t="11521" x="4286250" y="4246563"/>
          <p14:tracePt t="11531" x="4235450" y="4246563"/>
          <p14:tracePt t="11537" x="4195763" y="4246563"/>
          <p14:tracePt t="11547" x="4154488" y="4246563"/>
          <p14:tracePt t="11555" x="4114800" y="4246563"/>
          <p14:tracePt t="11563" x="4043363" y="4246563"/>
          <p14:tracePt t="11571" x="3983038" y="4246563"/>
          <p14:tracePt t="11578" x="3892550" y="4246563"/>
          <p14:tracePt t="11587" x="3862388" y="4246563"/>
          <p14:tracePt t="11595" x="3751263" y="4246563"/>
          <p14:tracePt t="11603" x="3711575" y="4246563"/>
          <p14:tracePt t="11612" x="3670300" y="4246563"/>
          <p14:tracePt t="11619" x="3609975" y="4256088"/>
          <p14:tracePt t="11629" x="3600450" y="4256088"/>
          <p14:tracePt t="11636" x="3579813" y="4256088"/>
          <p14:tracePt t="11645" x="3570288" y="4256088"/>
          <p14:tracePt t="11651" x="3559175" y="4256088"/>
          <p14:tracePt t="11659" x="3549650" y="4256088"/>
          <p14:tracePt t="11746" x="3549650" y="4246563"/>
          <p14:tracePt t="11754" x="3549650" y="4235450"/>
          <p14:tracePt t="11770" x="3549650" y="4225925"/>
          <p14:tracePt t="11779" x="3549650" y="4195763"/>
          <p14:tracePt t="11789" x="3549650" y="4184650"/>
          <p14:tracePt t="11803" x="3549650" y="4175125"/>
          <p14:tracePt t="11811" x="3549650" y="4165600"/>
          <p14:tracePt t="11819" x="3549650" y="4154488"/>
          <p14:tracePt t="11829" x="3549650" y="4144963"/>
          <p14:tracePt t="11845" x="3559175" y="4135438"/>
          <p14:tracePt t="11853" x="3579813" y="4124325"/>
          <p14:tracePt t="11862" x="3589338" y="4105275"/>
          <p14:tracePt t="11869" x="3609975" y="4094163"/>
          <p14:tracePt t="11877" x="3619500" y="4084638"/>
          <p14:tracePt t="11884" x="3630613" y="4064000"/>
          <p14:tracePt t="11892" x="3651250" y="4054475"/>
          <p14:tracePt t="11900" x="3670300" y="4044950"/>
          <p14:tracePt t="11907" x="3700463" y="4033838"/>
          <p14:tracePt t="11916" x="3711575" y="4024313"/>
          <p14:tracePt t="11924" x="3730625" y="4024313"/>
          <p14:tracePt t="11932" x="3751263" y="4013200"/>
          <p14:tracePt t="11941" x="3771900" y="4003675"/>
          <p14:tracePt t="11948" x="3802063" y="4003675"/>
          <p14:tracePt t="11956" x="3811588" y="4003675"/>
          <p14:tracePt t="11964" x="3841750" y="4003675"/>
          <p14:tracePt t="11972" x="3871913" y="3994150"/>
          <p14:tracePt t="11980" x="3902075" y="3994150"/>
          <p14:tracePt t="11988" x="3943350" y="3983038"/>
          <p14:tracePt t="11996" x="3973513" y="3983038"/>
          <p14:tracePt t="12004" x="4013200" y="3973513"/>
          <p14:tracePt t="12012" x="4054475" y="3973513"/>
          <p14:tracePt t="12020" x="4084638" y="3963988"/>
          <p14:tracePt t="12028" x="4124325" y="3963988"/>
          <p14:tracePt t="12035" x="4154488" y="3952875"/>
          <p14:tracePt t="12044" x="4165600" y="3952875"/>
          <p14:tracePt t="12051" x="4184650" y="3952875"/>
          <p14:tracePt t="12060" x="4205288" y="3943350"/>
          <p14:tracePt t="12068" x="4225925" y="3943350"/>
          <p14:tracePt t="12084" x="4244975" y="3943350"/>
          <p14:tracePt t="12092" x="4265613" y="3943350"/>
          <p14:tracePt t="12108" x="4286250" y="3943350"/>
          <p14:tracePt t="12118" x="4295775" y="3943350"/>
          <p14:tracePt t="12124" x="4316413" y="3943350"/>
          <p14:tracePt t="12134" x="4325938" y="3943350"/>
          <p14:tracePt t="12139" x="4346575" y="3943350"/>
          <p14:tracePt t="12150" x="4376738" y="3943350"/>
          <p14:tracePt t="12156" x="4406900" y="3952875"/>
          <p14:tracePt t="12166" x="4437063" y="3963988"/>
          <p14:tracePt t="12174" x="4467225" y="3973513"/>
          <p14:tracePt t="12182" x="4508500" y="3983038"/>
          <p14:tracePt t="12190" x="4557713" y="3994150"/>
          <p14:tracePt t="12198" x="4598988" y="4013200"/>
          <p14:tracePt t="12206" x="4629150" y="4013200"/>
          <p14:tracePt t="12214" x="4659313" y="4033838"/>
          <p14:tracePt t="12222" x="4689475" y="4044950"/>
          <p14:tracePt t="12230" x="4710113" y="4054475"/>
          <p14:tracePt t="12239" x="4719638" y="4064000"/>
          <p14:tracePt t="12246" x="4729163" y="4064000"/>
          <p14:tracePt t="12278" x="4729163" y="4075113"/>
          <p14:tracePt t="12294" x="4740275" y="4084638"/>
          <p14:tracePt t="12310" x="4740275" y="4094163"/>
          <p14:tracePt t="12318" x="4740275" y="4105275"/>
          <p14:tracePt t="12326" x="4740275" y="4114800"/>
          <p14:tracePt t="12334" x="4740275" y="4124325"/>
          <p14:tracePt t="12342" x="4740275" y="4135438"/>
          <p14:tracePt t="12350" x="4729163" y="4154488"/>
          <p14:tracePt t="12358" x="4710113" y="4175125"/>
          <p14:tracePt t="12366" x="4678363" y="4195763"/>
          <p14:tracePt t="12374" x="4648200" y="4216400"/>
          <p14:tracePt t="12382" x="4618038" y="4225925"/>
          <p14:tracePt t="12390" x="4568825" y="4235450"/>
          <p14:tracePt t="12398" x="4538663" y="4246563"/>
          <p14:tracePt t="12405" x="4518025" y="4256088"/>
          <p14:tracePt t="12414" x="4497388" y="4265613"/>
          <p14:tracePt t="12430" x="4487863" y="4265613"/>
          <p14:tracePt t="16373" x="4467225" y="4265613"/>
          <p14:tracePt t="16380" x="4446588" y="4265613"/>
          <p14:tracePt t="16387" x="4416425" y="4265613"/>
          <p14:tracePt t="16395" x="4386263" y="4265613"/>
          <p14:tracePt t="16401" x="4316413" y="4265613"/>
          <p14:tracePt t="16410" x="4235450" y="4256088"/>
          <p14:tracePt t="16419" x="4064000" y="4205288"/>
          <p14:tracePt t="16426" x="3913188" y="4165600"/>
          <p14:tracePt t="16436" x="3690938" y="4094163"/>
          <p14:tracePt t="16442" x="3489325" y="4024313"/>
          <p14:tracePt t="16450" x="3317875" y="3952875"/>
          <p14:tracePt t="16458" x="3146425" y="3883025"/>
          <p14:tracePt t="16466" x="2863850" y="3771900"/>
          <p14:tracePt t="16474" x="2682875" y="3690938"/>
          <p14:tracePt t="16482" x="2560638" y="3630613"/>
          <p14:tracePt t="16490" x="2390775" y="3549650"/>
          <p14:tracePt t="16497" x="2289175" y="3479800"/>
          <p14:tracePt t="16506" x="2168525" y="3419475"/>
          <p14:tracePt t="16514" x="2117725" y="3378200"/>
          <p14:tracePt t="16522" x="2036763" y="3327400"/>
          <p14:tracePt t="16530" x="1966913" y="3287713"/>
          <p14:tracePt t="16538" x="1895475" y="3217863"/>
          <p14:tracePt t="16546" x="1804988" y="3116263"/>
          <p14:tracePt t="16554" x="1714500" y="3025775"/>
          <p14:tracePt t="16562" x="1633538" y="2935288"/>
          <p14:tracePt t="16569" x="1522413" y="2794000"/>
          <p14:tracePt t="16577" x="1452563" y="2713038"/>
          <p14:tracePt t="16585" x="1311275" y="2571750"/>
          <p14:tracePt t="16593" x="1200150" y="2439988"/>
          <p14:tracePt t="16601" x="908050" y="2138363"/>
          <p14:tracePt t="16609" x="755650" y="1955800"/>
          <p14:tracePt t="16617" x="625475" y="1816100"/>
          <p14:tracePt t="16625" x="534988" y="1714500"/>
          <p14:tracePt t="16633" x="433388" y="1593850"/>
          <p14:tracePt t="16641" x="303213" y="1452563"/>
          <p14:tracePt t="16650" x="161925" y="1230313"/>
          <p14:tracePt t="16657" x="80963" y="1098550"/>
          <p14:tracePt t="16665" x="30163" y="9890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1"/>
            <a:ext cx="11682604" cy="3070653"/>
          </a:xfrm>
        </p:spPr>
        <p:txBody>
          <a:bodyPr>
            <a:normAutofit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9"/>
              <a:defRPr/>
            </a:pPr>
            <a:r>
              <a:rPr lang="ko-KR" altLang="en-US" dirty="0">
                <a:latin typeface="+mn-ea"/>
              </a:rPr>
              <a:t>모델과 최적화 함수 객체를 불러옵니다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이번에 사용할 최적화 함수는 </a:t>
            </a:r>
            <a:r>
              <a:rPr lang="en-US" altLang="ko-KR" dirty="0">
                <a:latin typeface="+mn-ea"/>
              </a:rPr>
              <a:t>Adam() </a:t>
            </a:r>
            <a:r>
              <a:rPr lang="ko-KR" altLang="en-US" dirty="0">
                <a:latin typeface="+mn-ea"/>
              </a:rPr>
              <a:t>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SGD</a:t>
            </a:r>
            <a:r>
              <a:rPr lang="ko-KR" altLang="en-US" dirty="0">
                <a:latin typeface="+mn-ea"/>
              </a:rPr>
              <a:t>의 변형 함수이며 학습중인 기울기를 참고하여 학습속도를 자동으로 변화시킵니다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>
                <a:latin typeface="+mn-ea"/>
              </a:rPr>
              <a:t>디코더에서</a:t>
            </a:r>
            <a:r>
              <a:rPr lang="ko-KR" altLang="en-US" dirty="0">
                <a:latin typeface="+mn-ea"/>
              </a:rPr>
              <a:t> 나온 값과 원본의 차이 즉 오차를 계산하기 위해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평균제곱오차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mean square error</a:t>
            </a:r>
            <a:r>
              <a:rPr lang="ko-KR" altLang="en-US" dirty="0">
                <a:latin typeface="+mn-ea"/>
              </a:rPr>
              <a:t>라는 오차함수를 사용하겠습니다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>
                <a:latin typeface="+mn-ea"/>
              </a:rPr>
              <a:t>nn.MSELoss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함수는 두 개의 같은 크기의 행렬을 받아 각 자리의 차이에 제곱해서 평균을 구해주는 객체를 생성합니다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 객체는 기준을 뜻하는 </a:t>
            </a:r>
            <a:r>
              <a:rPr lang="en-US" altLang="ko-KR" dirty="0">
                <a:latin typeface="+mn-ea"/>
              </a:rPr>
              <a:t>criterion</a:t>
            </a:r>
            <a:r>
              <a:rPr lang="ko-KR" altLang="en-US" dirty="0">
                <a:latin typeface="+mn-ea"/>
              </a:rPr>
              <a:t>이라고 이름 짓고 인스턴스화합니다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23D60-5264-4CF0-8EBE-7108E9CB7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419" y="4473892"/>
            <a:ext cx="9333125" cy="124110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007333E-2A92-4335-B945-3040B2D36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70820"/>
      </p:ext>
    </p:extLst>
  </p:cSld>
  <p:clrMapOvr>
    <a:masterClrMapping/>
  </p:clrMapOvr>
  <p:transition advTm="537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7" x="1633538" y="433388"/>
          <p14:tracePt t="243" x="1966913" y="635000"/>
          <p14:tracePt t="251" x="2036763" y="685800"/>
          <p14:tracePt t="259" x="2108200" y="755650"/>
          <p14:tracePt t="267" x="2138363" y="787400"/>
          <p14:tracePt t="275" x="2157413" y="836613"/>
          <p14:tracePt t="283" x="2187575" y="866775"/>
          <p14:tracePt t="291" x="2187575" y="908050"/>
          <p14:tracePt t="299" x="2208213" y="958850"/>
          <p14:tracePt t="307" x="2219325" y="1028700"/>
          <p14:tracePt t="315" x="2228850" y="1098550"/>
          <p14:tracePt t="323" x="2238375" y="1160463"/>
          <p14:tracePt t="330" x="2268538" y="1220788"/>
          <p14:tracePt t="339" x="2279650" y="1281113"/>
          <p14:tracePt t="346" x="2309813" y="1341438"/>
          <p14:tracePt t="355" x="2319338" y="1401763"/>
          <p14:tracePt t="363" x="2349500" y="1473200"/>
          <p14:tracePt t="370" x="2370138" y="1533525"/>
          <p14:tracePt t="379" x="2400300" y="1593850"/>
          <p14:tracePt t="387" x="2409825" y="1644650"/>
          <p14:tracePt t="395" x="2430463" y="1684338"/>
          <p14:tracePt t="402" x="2451100" y="1754188"/>
          <p14:tracePt t="411" x="2490788" y="1804988"/>
          <p14:tracePt t="419" x="2511425" y="1835150"/>
          <p14:tracePt t="427" x="2520950" y="1876425"/>
          <p14:tracePt t="435" x="2541588" y="1895475"/>
          <p14:tracePt t="443" x="2551113" y="1916113"/>
          <p14:tracePt t="452" x="2560638" y="1916113"/>
          <p14:tracePt t="467" x="2560638" y="1925638"/>
          <p14:tracePt t="589" x="2551113" y="1925638"/>
          <p14:tracePt t="597" x="2551113" y="1916113"/>
          <p14:tracePt t="605" x="2530475" y="1906588"/>
          <p14:tracePt t="613" x="2500313" y="1895475"/>
          <p14:tracePt t="621" x="2481263" y="1895475"/>
          <p14:tracePt t="628" x="2470150" y="1885950"/>
          <p14:tracePt t="638" x="2451100" y="1876425"/>
          <p14:tracePt t="645" x="2430463" y="1876425"/>
          <p14:tracePt t="653" x="2400300" y="1865313"/>
          <p14:tracePt t="661" x="2370138" y="1855788"/>
          <p14:tracePt t="670" x="2349500" y="1855788"/>
          <p14:tracePt t="677" x="2319338" y="1846263"/>
          <p14:tracePt t="686" x="2298700" y="1835150"/>
          <p14:tracePt t="693" x="2279650" y="1825625"/>
          <p14:tracePt t="702" x="2249488" y="1825625"/>
          <p14:tracePt t="709" x="2228850" y="1825625"/>
          <p14:tracePt t="719" x="2198688" y="1825625"/>
          <p14:tracePt t="725" x="2168525" y="1804988"/>
          <p14:tracePt t="736" x="2127250" y="1795463"/>
          <p14:tracePt t="742" x="2097088" y="1784350"/>
          <p14:tracePt t="750" x="2047875" y="1765300"/>
          <p14:tracePt t="758" x="1985963" y="1754188"/>
          <p14:tracePt t="766" x="1946275" y="1744663"/>
          <p14:tracePt t="774" x="1895475" y="1735138"/>
          <p14:tracePt t="782" x="1865313" y="1724025"/>
          <p14:tracePt t="790" x="1835150" y="1714500"/>
          <p14:tracePt t="803" x="1804988" y="1704975"/>
          <p14:tracePt t="806" x="1784350" y="1704975"/>
          <p14:tracePt t="815" x="1765300" y="1693863"/>
          <p14:tracePt t="823" x="1754188" y="1693863"/>
          <p14:tracePt t="830" x="1744663" y="1684338"/>
          <p14:tracePt t="839" x="1724025" y="1684338"/>
          <p14:tracePt t="846" x="1714500" y="1684338"/>
          <p14:tracePt t="855" x="1704975" y="1684338"/>
          <p14:tracePt t="862" x="1684338" y="1684338"/>
          <p14:tracePt t="871" x="1663700" y="1684338"/>
          <p14:tracePt t="878" x="1633538" y="1674813"/>
          <p14:tracePt t="886" x="1603375" y="1674813"/>
          <p14:tracePt t="894" x="1543050" y="1654175"/>
          <p14:tracePt t="903" x="1512888" y="1654175"/>
          <p14:tracePt t="910" x="1492250" y="1644650"/>
          <p14:tracePt t="919" x="1471613" y="1633538"/>
          <p14:tracePt t="926" x="1452563" y="1624013"/>
          <p14:tracePt t="935" x="1441450" y="1624013"/>
          <p14:tracePt t="943" x="1431925" y="1603375"/>
          <p14:tracePt t="950" x="1411288" y="1603375"/>
          <p14:tracePt t="959" x="1392238" y="1593850"/>
          <p14:tracePt t="966" x="1371600" y="1573213"/>
          <p14:tracePt t="975" x="1350963" y="1563688"/>
          <p14:tracePt t="983" x="1341438" y="1552575"/>
          <p14:tracePt t="991" x="1331913" y="1552575"/>
          <p14:tracePt t="999" x="1331913" y="1543050"/>
          <p14:tracePt t="1371" x="1341438" y="1543050"/>
          <p14:tracePt t="1377" x="1362075" y="1543050"/>
          <p14:tracePt t="1385" x="1392238" y="1543050"/>
          <p14:tracePt t="1393" x="1422400" y="1543050"/>
          <p14:tracePt t="1401" x="1462088" y="1543050"/>
          <p14:tracePt t="1409" x="1522413" y="1552575"/>
          <p14:tracePt t="1419" x="1563688" y="1552575"/>
          <p14:tracePt t="1425" x="1603375" y="1573213"/>
          <p14:tracePt t="1435" x="1654175" y="1573213"/>
          <p14:tracePt t="1442" x="1754188" y="1582738"/>
          <p14:tracePt t="1451" x="1814513" y="1593850"/>
          <p14:tracePt t="1458" x="1876425" y="1593850"/>
          <p14:tracePt t="1466" x="1925638" y="1593850"/>
          <p14:tracePt t="1474" x="1946275" y="1593850"/>
          <p14:tracePt t="1482" x="2006600" y="1593850"/>
          <p14:tracePt t="1490" x="2047875" y="1593850"/>
          <p14:tracePt t="1498" x="2078038" y="1593850"/>
          <p14:tracePt t="1506" x="2087563" y="1593850"/>
          <p14:tracePt t="1514" x="2108200" y="1593850"/>
          <p14:tracePt t="1522" x="2138363" y="1593850"/>
          <p14:tracePt t="1530" x="2168525" y="1593850"/>
          <p14:tracePt t="1539" x="2219325" y="1593850"/>
          <p14:tracePt t="1546" x="2289175" y="1603375"/>
          <p14:tracePt t="1554" x="2319338" y="1612900"/>
          <p14:tracePt t="1563" x="2349500" y="1612900"/>
          <p14:tracePt t="1570" x="2390775" y="1612900"/>
          <p14:tracePt t="1579" x="2451100" y="1624013"/>
          <p14:tracePt t="1586" x="2470150" y="1624013"/>
          <p14:tracePt t="1594" x="2481263" y="1624013"/>
          <p14:tracePt t="1602" x="2500313" y="1624013"/>
          <p14:tracePt t="1610" x="2511425" y="1624013"/>
          <p14:tracePt t="1618" x="2520950" y="1624013"/>
          <p14:tracePt t="1626" x="2530475" y="1624013"/>
          <p14:tracePt t="1650" x="2551113" y="1624013"/>
          <p14:tracePt t="1666" x="2560638" y="1624013"/>
          <p14:tracePt t="1691" x="2571750" y="1624013"/>
          <p14:tracePt t="1708" x="2581275" y="1624013"/>
          <p14:tracePt t="1739" x="2592388" y="1624013"/>
          <p14:tracePt t="1749" x="2601913" y="1624013"/>
          <p14:tracePt t="1757" x="2611438" y="1624013"/>
          <p14:tracePt t="1766" x="2632075" y="1612900"/>
          <p14:tracePt t="1780" x="2662238" y="1603375"/>
          <p14:tracePt t="1788" x="2671763" y="1593850"/>
          <p14:tracePt t="1797" x="2692400" y="1582738"/>
          <p14:tracePt t="1804" x="2722563" y="1573213"/>
          <p14:tracePt t="1812" x="2752725" y="1563688"/>
          <p14:tracePt t="1820" x="2763838" y="1552575"/>
          <p14:tracePt t="1828" x="2782888" y="1552575"/>
          <p14:tracePt t="1836" x="2803525" y="1543050"/>
          <p14:tracePt t="1845" x="2833688" y="1543050"/>
          <p14:tracePt t="1852" x="2863850" y="1533525"/>
          <p14:tracePt t="1861" x="2924175" y="1533525"/>
          <p14:tracePt t="1868" x="2954338" y="1533525"/>
          <p14:tracePt t="1876" x="2984500" y="1522413"/>
          <p14:tracePt t="1884" x="3005138" y="1522413"/>
          <p14:tracePt t="1892" x="3014663" y="1522413"/>
          <p14:tracePt t="1900" x="3035300" y="1522413"/>
          <p14:tracePt t="1908" x="3055938" y="1522413"/>
          <p14:tracePt t="1916" x="3074988" y="1522413"/>
          <p14:tracePt t="1924" x="3095625" y="1522413"/>
          <p14:tracePt t="1932" x="3106738" y="1522413"/>
          <p14:tracePt t="1946" x="3125788" y="1522413"/>
          <p14:tracePt t="1948" x="3155950" y="1522413"/>
          <p14:tracePt t="1956" x="3186113" y="1522413"/>
          <p14:tracePt t="1964" x="3227388" y="1522413"/>
          <p14:tracePt t="1972" x="3246438" y="1522413"/>
          <p14:tracePt t="1980" x="3287713" y="1522413"/>
          <p14:tracePt t="1988" x="3338513" y="1543050"/>
          <p14:tracePt t="1996" x="3368675" y="1543050"/>
          <p14:tracePt t="2004" x="3398838" y="1543050"/>
          <p14:tracePt t="2014" x="3438525" y="1552575"/>
          <p14:tracePt t="2020" x="3479800" y="1552575"/>
          <p14:tracePt t="2030" x="3509963" y="1552575"/>
          <p14:tracePt t="2036" x="3529013" y="1552575"/>
          <p14:tracePt t="2046" x="3549650" y="1552575"/>
          <p14:tracePt t="2054" x="3579813" y="1563688"/>
          <p14:tracePt t="2062" x="3589338" y="1563688"/>
          <p14:tracePt t="2070" x="3609975" y="1563688"/>
          <p14:tracePt t="2079" x="3640138" y="1563688"/>
          <p14:tracePt t="2086" x="3670300" y="1573213"/>
          <p14:tracePt t="2094" x="3721100" y="1573213"/>
          <p14:tracePt t="2102" x="3751263" y="1582738"/>
          <p14:tracePt t="2110" x="3781425" y="1582738"/>
          <p14:tracePt t="2118" x="3832225" y="1593850"/>
          <p14:tracePt t="2127" x="3883025" y="1593850"/>
          <p14:tracePt t="2134" x="3922713" y="1593850"/>
          <p14:tracePt t="2144" x="3962400" y="1603375"/>
          <p14:tracePt t="2150" x="3983038" y="1603375"/>
          <p14:tracePt t="2158" x="4024313" y="1603375"/>
          <p14:tracePt t="2166" x="4054475" y="1603375"/>
          <p14:tracePt t="2174" x="4094163" y="1612900"/>
          <p14:tracePt t="2182" x="4124325" y="1612900"/>
          <p14:tracePt t="2190" x="4175125" y="1624013"/>
          <p14:tracePt t="2198" x="4205288" y="1624013"/>
          <p14:tracePt t="2206" x="4214813" y="1624013"/>
          <p14:tracePt t="2214" x="4244975" y="1633538"/>
          <p14:tracePt t="2222" x="4295775" y="1633538"/>
          <p14:tracePt t="2230" x="4337050" y="1644650"/>
          <p14:tracePt t="2238" x="4367213" y="1644650"/>
          <p14:tracePt t="2246" x="4397375" y="1644650"/>
          <p14:tracePt t="2254" x="4416425" y="1644650"/>
          <p14:tracePt t="2262" x="4437063" y="1654175"/>
          <p14:tracePt t="2278" x="4446588" y="1654175"/>
          <p14:tracePt t="2286" x="4467225" y="1654175"/>
          <p14:tracePt t="2294" x="4476750" y="1654175"/>
          <p14:tracePt t="2302" x="4487863" y="1654175"/>
          <p14:tracePt t="2310" x="4497388" y="1654175"/>
          <p14:tracePt t="2318" x="4518025" y="1654175"/>
          <p14:tracePt t="2328" x="4538663" y="1654175"/>
          <p14:tracePt t="2334" x="4557713" y="1654175"/>
          <p14:tracePt t="2344" x="4568825" y="1654175"/>
          <p14:tracePt t="2352" x="4598988" y="1654175"/>
          <p14:tracePt t="2360" x="4638675" y="1644650"/>
          <p14:tracePt t="2368" x="4668838" y="1644650"/>
          <p14:tracePt t="2376" x="4678363" y="1644650"/>
          <p14:tracePt t="2384" x="4710113" y="1644650"/>
          <p14:tracePt t="2392" x="4740275" y="1644650"/>
          <p14:tracePt t="2400" x="4770438" y="1633538"/>
          <p14:tracePt t="2409" x="4789488" y="1633538"/>
          <p14:tracePt t="2416" x="4810125" y="1633538"/>
          <p14:tracePt t="2425" x="4830763" y="1633538"/>
          <p14:tracePt t="2432" x="4849813" y="1624013"/>
          <p14:tracePt t="2440" x="4881563" y="1624013"/>
          <p14:tracePt t="2448" x="4900613" y="1612900"/>
          <p14:tracePt t="2456" x="4911725" y="1603375"/>
          <p14:tracePt t="2464" x="4941888" y="1603375"/>
          <p14:tracePt t="2472" x="4981575" y="1593850"/>
          <p14:tracePt t="2480" x="4991100" y="1593850"/>
          <p14:tracePt t="2488" x="5021263" y="1582738"/>
          <p14:tracePt t="2496" x="5032375" y="1573213"/>
          <p14:tracePt t="2504" x="5041900" y="1573213"/>
          <p14:tracePt t="2512" x="5053013" y="1573213"/>
          <p14:tracePt t="2653" x="5062538" y="1573213"/>
          <p14:tracePt t="2661" x="5062538" y="1563688"/>
          <p14:tracePt t="3609" x="5062538" y="1582738"/>
          <p14:tracePt t="3617" x="5062538" y="1603375"/>
          <p14:tracePt t="3625" x="5083175" y="1624013"/>
          <p14:tracePt t="3632" x="5102225" y="1654175"/>
          <p14:tracePt t="3640" x="5102225" y="1674813"/>
          <p14:tracePt t="3648" x="5113338" y="1684338"/>
          <p14:tracePt t="3795" x="5122863" y="1684338"/>
          <p14:tracePt t="3810" x="5122863" y="1674813"/>
          <p14:tracePt t="3826" x="5122863" y="1663700"/>
          <p14:tracePt t="3842" x="5122863" y="1654175"/>
          <p14:tracePt t="3849" x="5122863" y="1644650"/>
          <p14:tracePt t="3857" x="5122863" y="1633538"/>
          <p14:tracePt t="3865" x="5122863" y="1624013"/>
          <p14:tracePt t="3883" x="5122863" y="1612900"/>
          <p14:tracePt t="3891" x="5122863" y="1603375"/>
          <p14:tracePt t="3899" x="5122863" y="1593850"/>
          <p14:tracePt t="3907" x="5122863" y="1573213"/>
          <p14:tracePt t="3934" x="5122863" y="1543050"/>
          <p14:tracePt t="3939" x="5122863" y="1533525"/>
          <p14:tracePt t="3947" x="5122863" y="1522413"/>
          <p14:tracePt t="3955" x="5122863" y="1512888"/>
          <p14:tracePt t="3963" x="5122863" y="1503363"/>
          <p14:tracePt t="3971" x="5122863" y="1492250"/>
          <p14:tracePt t="3987" x="5122863" y="1482725"/>
          <p14:tracePt t="3994" x="5122863" y="1473200"/>
          <p14:tracePt t="4002" x="5122863" y="1462088"/>
          <p14:tracePt t="4010" x="5122863" y="1452563"/>
          <p14:tracePt t="4018" x="5113338" y="1452563"/>
          <p14:tracePt t="4034" x="5113338" y="1441450"/>
          <p14:tracePt t="4050" x="5102225" y="1441450"/>
          <p14:tracePt t="4067" x="5092700" y="1441450"/>
          <p14:tracePt t="4086" x="5083175" y="1441450"/>
          <p14:tracePt t="4102" x="5072063" y="1441450"/>
          <p14:tracePt t="4118" x="5062538" y="1452563"/>
          <p14:tracePt t="4127" x="5041900" y="1473200"/>
          <p14:tracePt t="4135" x="5032375" y="1482725"/>
          <p14:tracePt t="4144" x="5021263" y="1503363"/>
          <p14:tracePt t="4152" x="5002213" y="1503363"/>
          <p14:tracePt t="4159" x="4981575" y="1522413"/>
          <p14:tracePt t="4169" x="4960938" y="1533525"/>
          <p14:tracePt t="4175" x="4941888" y="1543050"/>
          <p14:tracePt t="4185" x="4930775" y="1563688"/>
          <p14:tracePt t="4191" x="4911725" y="1563688"/>
          <p14:tracePt t="4202" x="4891088" y="1582738"/>
          <p14:tracePt t="4208" x="4870450" y="1582738"/>
          <p14:tracePt t="4216" x="4849813" y="1603375"/>
          <p14:tracePt t="4224" x="4840288" y="1612900"/>
          <p14:tracePt t="4233" x="4830763" y="1624013"/>
          <p14:tracePt t="4240" x="4800600" y="1633538"/>
          <p14:tracePt t="4249" x="4779963" y="1654175"/>
          <p14:tracePt t="4256" x="4740275" y="1674813"/>
          <p14:tracePt t="4264" x="4710113" y="1684338"/>
          <p14:tracePt t="4272" x="4678363" y="1704975"/>
          <p14:tracePt t="4280" x="4638675" y="1724025"/>
          <p14:tracePt t="4288" x="4608513" y="1765300"/>
          <p14:tracePt t="4296" x="4557713" y="1784350"/>
          <p14:tracePt t="4304" x="4476750" y="1825625"/>
          <p14:tracePt t="4312" x="4427538" y="1865313"/>
          <p14:tracePt t="4320" x="4397375" y="1876425"/>
          <p14:tracePt t="4328" x="4337050" y="1906588"/>
          <p14:tracePt t="4336" x="4286250" y="1936750"/>
          <p14:tracePt t="4344" x="4265613" y="1946275"/>
          <p14:tracePt t="4352" x="4235450" y="1966913"/>
          <p14:tracePt t="4360" x="4205288" y="1966913"/>
          <p14:tracePt t="4368" x="4175125" y="1976438"/>
          <p14:tracePt t="4376" x="4144963" y="1987550"/>
          <p14:tracePt t="4384" x="4124325" y="1987550"/>
          <p14:tracePt t="4392" x="4094163" y="1987550"/>
          <p14:tracePt t="4400" x="4054475" y="1987550"/>
          <p14:tracePt t="4408" x="4013200" y="1987550"/>
          <p14:tracePt t="4416" x="3952875" y="1987550"/>
          <p14:tracePt t="4424" x="3883025" y="1987550"/>
          <p14:tracePt t="4432" x="3802063" y="1987550"/>
          <p14:tracePt t="4440" x="3711575" y="1987550"/>
          <p14:tracePt t="4448" x="3630613" y="1987550"/>
          <p14:tracePt t="4456" x="3589338" y="1987550"/>
          <p14:tracePt t="4466" x="3519488" y="1987550"/>
          <p14:tracePt t="4472" x="3489325" y="1987550"/>
          <p14:tracePt t="4482" x="3468688" y="1987550"/>
          <p14:tracePt t="4488" x="3449638" y="1987550"/>
          <p14:tracePt t="4498" x="3438525" y="1997075"/>
          <p14:tracePt t="4515" x="3417888" y="1997075"/>
          <p14:tracePt t="4522" x="3398838" y="2006600"/>
          <p14:tracePt t="4533" x="3368675" y="2006600"/>
          <p14:tracePt t="4539" x="3338513" y="2017713"/>
          <p14:tracePt t="4547" x="3278188" y="2027238"/>
          <p14:tracePt t="4555" x="3236913" y="2027238"/>
          <p14:tracePt t="4563" x="3116263" y="2047875"/>
          <p14:tracePt t="4572" x="3035300" y="2066925"/>
          <p14:tracePt t="4579" x="2944813" y="2066925"/>
          <p14:tracePt t="4587" x="2863850" y="2078038"/>
          <p14:tracePt t="4595" x="2824163" y="2078038"/>
          <p14:tracePt t="4603" x="2722563" y="2087563"/>
          <p14:tracePt t="4611" x="2662238" y="2087563"/>
          <p14:tracePt t="4619" x="2622550" y="2087563"/>
          <p14:tracePt t="4627" x="2592388" y="2097088"/>
          <p14:tracePt t="4635" x="2571750" y="2097088"/>
          <p14:tracePt t="4643" x="2541588" y="2097088"/>
          <p14:tracePt t="4650" x="2530475" y="2097088"/>
          <p14:tracePt t="4659" x="2520950" y="2097088"/>
          <p14:tracePt t="4667" x="2511425" y="2097088"/>
          <p14:tracePt t="4691" x="2500313" y="2097088"/>
          <p14:tracePt t="4699" x="2490788" y="2097088"/>
          <p14:tracePt t="4707" x="2481263" y="2097088"/>
          <p14:tracePt t="4714" x="2460625" y="2097088"/>
          <p14:tracePt t="4722" x="2451100" y="2097088"/>
          <p14:tracePt t="4730" x="2420938" y="2097088"/>
          <p14:tracePt t="4738" x="2400300" y="2087563"/>
          <p14:tracePt t="4747" x="2379663" y="2078038"/>
          <p14:tracePt t="4754" x="2359025" y="2078038"/>
          <p14:tracePt t="4762" x="2339975" y="2078038"/>
          <p14:tracePt t="4770" x="2328863" y="2078038"/>
          <p14:tracePt t="4841" x="2328863" y="2066925"/>
          <p14:tracePt t="4889" x="2339975" y="2057400"/>
          <p14:tracePt t="4896" x="2349500" y="2057400"/>
          <p14:tracePt t="4904" x="2359025" y="2057400"/>
          <p14:tracePt t="4913" x="2379663" y="2057400"/>
          <p14:tracePt t="4920" x="2400300" y="2057400"/>
          <p14:tracePt t="4930" x="2420938" y="2057400"/>
          <p14:tracePt t="4936" x="2451100" y="2057400"/>
          <p14:tracePt t="4944" x="2481263" y="2057400"/>
          <p14:tracePt t="4952" x="2500313" y="2057400"/>
          <p14:tracePt t="4960" x="2530475" y="2047875"/>
          <p14:tracePt t="4968" x="2560638" y="2047875"/>
          <p14:tracePt t="4976" x="2560638" y="2036763"/>
          <p14:tracePt t="4984" x="2571750" y="2036763"/>
          <p14:tracePt t="4992" x="2581275" y="2036763"/>
          <p14:tracePt t="5000" x="2592388" y="2036763"/>
          <p14:tracePt t="5032" x="2592388" y="2027238"/>
          <p14:tracePt t="5091" x="2601913" y="2027238"/>
          <p14:tracePt t="5325" x="2632075" y="2017713"/>
          <p14:tracePt t="5332" x="2662238" y="2006600"/>
          <p14:tracePt t="5342" x="2692400" y="1997075"/>
          <p14:tracePt t="5349" x="2743200" y="1976438"/>
          <p14:tracePt t="5357" x="2782888" y="1966913"/>
          <p14:tracePt t="5363" x="2803525" y="1955800"/>
          <p14:tracePt t="5370" x="2843213" y="1946275"/>
          <p14:tracePt t="5380" x="2884488" y="1936750"/>
          <p14:tracePt t="5386" x="2914650" y="1925638"/>
          <p14:tracePt t="5396" x="2924175" y="1916113"/>
          <p14:tracePt t="5404" x="2944813" y="1916113"/>
          <p14:tracePt t="5412" x="2954338" y="1916113"/>
          <p14:tracePt t="5420" x="2965450" y="1916113"/>
          <p14:tracePt t="5436" x="2965450" y="1906588"/>
          <p14:tracePt t="5622" x="2974975" y="1906588"/>
          <p14:tracePt t="5629" x="2995613" y="1906588"/>
          <p14:tracePt t="5640" x="3035300" y="1906588"/>
          <p14:tracePt t="5647" x="3074988" y="1906588"/>
          <p14:tracePt t="5653" x="3136900" y="1906588"/>
          <p14:tracePt t="5661" x="3246438" y="1906588"/>
          <p14:tracePt t="5668" x="3327400" y="1906588"/>
          <p14:tracePt t="5676" x="3378200" y="1906588"/>
          <p14:tracePt t="5684" x="3429000" y="1906588"/>
          <p14:tracePt t="5694" x="3509963" y="1906588"/>
          <p14:tracePt t="5702" x="3549650" y="1906588"/>
          <p14:tracePt t="5710" x="3600450" y="1906588"/>
          <p14:tracePt t="5718" x="3630613" y="1906588"/>
          <p14:tracePt t="5726" x="3651250" y="1895475"/>
          <p14:tracePt t="5734" x="3660775" y="1895475"/>
          <p14:tracePt t="5742" x="3670300" y="1895475"/>
          <p14:tracePt t="5750" x="3681413" y="1885950"/>
          <p14:tracePt t="5758" x="3700463" y="1885950"/>
          <p14:tracePt t="5775" x="3700463" y="1876425"/>
          <p14:tracePt t="5782" x="3711575" y="1876425"/>
          <p14:tracePt t="5790" x="3721100" y="1876425"/>
          <p14:tracePt t="5822" x="3721100" y="1865313"/>
          <p14:tracePt t="5968" x="3730625" y="1865313"/>
          <p14:tracePt t="5982" x="3741738" y="1865313"/>
          <p14:tracePt t="6000" x="3751263" y="1865313"/>
          <p14:tracePt t="6008" x="3771900" y="1865313"/>
          <p14:tracePt t="6016" x="3790950" y="1865313"/>
          <p14:tracePt t="6024" x="3811588" y="1865313"/>
          <p14:tracePt t="6030" x="3822700" y="1865313"/>
          <p14:tracePt t="6040" x="3832225" y="1865313"/>
          <p14:tracePt t="6048" x="3841750" y="1865313"/>
          <p14:tracePt t="6057" x="3862388" y="1865313"/>
          <p14:tracePt t="6064" x="3883025" y="1876425"/>
          <p14:tracePt t="6080" x="3902075" y="1876425"/>
          <p14:tracePt t="6088" x="3922713" y="1885950"/>
          <p14:tracePt t="6096" x="3943350" y="1885950"/>
          <p14:tracePt t="6104" x="3952875" y="1885950"/>
          <p14:tracePt t="6112" x="3962400" y="1885950"/>
          <p14:tracePt t="6120" x="3994150" y="1885950"/>
          <p14:tracePt t="6128" x="4024313" y="1885950"/>
          <p14:tracePt t="6136" x="4043363" y="1885950"/>
          <p14:tracePt t="6144" x="4073525" y="1885950"/>
          <p14:tracePt t="6152" x="4103688" y="1885950"/>
          <p14:tracePt t="6160" x="4133850" y="1885950"/>
          <p14:tracePt t="6168" x="4165600" y="1885950"/>
          <p14:tracePt t="6176" x="4184650" y="1885950"/>
          <p14:tracePt t="6184" x="4214813" y="1885950"/>
          <p14:tracePt t="6192" x="4244975" y="1876425"/>
          <p14:tracePt t="6200" x="4275138" y="1876425"/>
          <p14:tracePt t="6208" x="4305300" y="1876425"/>
          <p14:tracePt t="6216" x="4325938" y="1876425"/>
          <p14:tracePt t="6223" x="4356100" y="1865313"/>
          <p14:tracePt t="6232" x="4397375" y="1865313"/>
          <p14:tracePt t="6240" x="4427538" y="1865313"/>
          <p14:tracePt t="6248" x="4457700" y="1865313"/>
          <p14:tracePt t="6256" x="4487863" y="1865313"/>
          <p14:tracePt t="6264" x="4518025" y="1865313"/>
          <p14:tracePt t="6272" x="4538663" y="1865313"/>
          <p14:tracePt t="6280" x="4568825" y="1865313"/>
          <p14:tracePt t="6289" x="4578350" y="1865313"/>
          <p14:tracePt t="6296" x="4587875" y="1855788"/>
          <p14:tracePt t="6306" x="4598988" y="1855788"/>
          <p14:tracePt t="6312" x="4608513" y="1855788"/>
          <p14:tracePt t="6330" x="4618038" y="1855788"/>
          <p14:tracePt t="6338" x="4618038" y="1846263"/>
          <p14:tracePt t="6362" x="4618038" y="1835150"/>
          <p14:tracePt t="6370" x="4618038" y="1825625"/>
          <p14:tracePt t="6386" x="4618038" y="1804988"/>
          <p14:tracePt t="6394" x="4618038" y="1774825"/>
          <p14:tracePt t="6402" x="4618038" y="1765300"/>
          <p14:tracePt t="6410" x="4618038" y="1735138"/>
          <p14:tracePt t="6418" x="4618038" y="1714500"/>
          <p14:tracePt t="6426" x="4618038" y="1693863"/>
          <p14:tracePt t="6434" x="4618038" y="1674813"/>
          <p14:tracePt t="6442" x="4618038" y="1663700"/>
          <p14:tracePt t="6450" x="4618038" y="1654175"/>
          <p14:tracePt t="6458" x="4618038" y="1644650"/>
          <p14:tracePt t="6466" x="4618038" y="1633538"/>
          <p14:tracePt t="6474" x="4618038" y="1624013"/>
          <p14:tracePt t="6498" x="4608513" y="1624013"/>
          <p14:tracePt t="6506" x="4598988" y="1612900"/>
          <p14:tracePt t="6514" x="4587875" y="1612900"/>
          <p14:tracePt t="6521" x="4568825" y="1603375"/>
          <p14:tracePt t="6530" x="4508500" y="1593850"/>
          <p14:tracePt t="6538" x="4427538" y="1563688"/>
          <p14:tracePt t="6546" x="4286250" y="1533525"/>
          <p14:tracePt t="6554" x="4195763" y="1503363"/>
          <p14:tracePt t="6562" x="4133850" y="1492250"/>
          <p14:tracePt t="6571" x="4054475" y="1482725"/>
          <p14:tracePt t="6578" x="3994150" y="1482725"/>
          <p14:tracePt t="6588" x="3983038" y="1482725"/>
          <p14:tracePt t="6636" x="3983038" y="1503363"/>
          <p14:tracePt t="6644" x="3983038" y="1522413"/>
          <p14:tracePt t="6652" x="3983038" y="1552575"/>
          <p14:tracePt t="6660" x="3983038" y="1573213"/>
          <p14:tracePt t="6668" x="3983038" y="1603375"/>
          <p14:tracePt t="6676" x="3994150" y="1624013"/>
          <p14:tracePt t="6684" x="3994150" y="1633538"/>
          <p14:tracePt t="6692" x="3994150" y="1644650"/>
          <p14:tracePt t="6700" x="3994150" y="1654175"/>
          <p14:tracePt t="6708" x="3994150" y="1663700"/>
          <p14:tracePt t="6716" x="4003675" y="1663700"/>
          <p14:tracePt t="6732" x="4003675" y="1674813"/>
          <p14:tracePt t="6780" x="4013200" y="1674813"/>
          <p14:tracePt t="6787" x="4013200" y="1693863"/>
          <p14:tracePt t="6796" x="4024313" y="1704975"/>
          <p14:tracePt t="6803" x="4043363" y="1704975"/>
          <p14:tracePt t="6812" x="4064000" y="1714500"/>
          <p14:tracePt t="6820" x="4084638" y="1724025"/>
          <p14:tracePt t="6827" x="4114800" y="1724025"/>
          <p14:tracePt t="6836" x="4133850" y="1724025"/>
          <p14:tracePt t="6843" x="4133850" y="1735138"/>
          <p14:tracePt t="6860" x="4144963" y="1735138"/>
          <p14:tracePt t="6941" x="4154488" y="1765300"/>
          <p14:tracePt t="6949" x="4165600" y="1816100"/>
          <p14:tracePt t="6957" x="4214813" y="1987550"/>
          <p14:tracePt t="6966" x="4225925" y="2097088"/>
          <p14:tracePt t="6973" x="4295775" y="2319338"/>
          <p14:tracePt t="6981" x="4325938" y="2490788"/>
          <p14:tracePt t="6989" x="4367213" y="2752725"/>
          <p14:tracePt t="6998" x="4397375" y="2974975"/>
          <p14:tracePt t="7005" x="4427538" y="3187700"/>
          <p14:tracePt t="7013" x="4427538" y="3398838"/>
          <p14:tracePt t="7021" x="4446588" y="3630613"/>
          <p14:tracePt t="7029" x="4446588" y="3721100"/>
          <p14:tracePt t="7038" x="4467225" y="3963988"/>
          <p14:tracePt t="7045" x="4487863" y="4075113"/>
          <p14:tracePt t="7054" x="4508500" y="4195763"/>
          <p14:tracePt t="7061" x="4538663" y="4286250"/>
          <p14:tracePt t="7069" x="4557713" y="4387850"/>
          <p14:tracePt t="7077" x="4578350" y="4437063"/>
          <p14:tracePt t="7085" x="4598988" y="4527550"/>
          <p14:tracePt t="7094" x="4629150" y="4608513"/>
          <p14:tracePt t="7102" x="4659313" y="4699000"/>
          <p14:tracePt t="7110" x="4678363" y="4740275"/>
          <p14:tracePt t="7118" x="4689475" y="4779963"/>
          <p14:tracePt t="7126" x="4719638" y="4851400"/>
          <p14:tracePt t="7135" x="4759325" y="4932363"/>
          <p14:tracePt t="7142" x="4779963" y="4962525"/>
          <p14:tracePt t="7149" x="4800600" y="5011738"/>
          <p14:tracePt t="7158" x="4810125" y="5041900"/>
          <p14:tracePt t="7165" x="4830763" y="5062538"/>
          <p14:tracePt t="7174" x="4840288" y="5073650"/>
          <p14:tracePt t="7273" x="4849813" y="5073650"/>
          <p14:tracePt t="7320" x="4849813" y="5083175"/>
          <p14:tracePt t="7327" x="4860925" y="5103813"/>
          <p14:tracePt t="7335" x="4870450" y="5133975"/>
          <p14:tracePt t="7343" x="4900613" y="5183188"/>
          <p14:tracePt t="7351" x="4911725" y="5213350"/>
          <p14:tracePt t="7360" x="4930775" y="5254625"/>
          <p14:tracePt t="7367" x="4941888" y="5284788"/>
          <p14:tracePt t="7376" x="4951413" y="5305425"/>
          <p14:tracePt t="7384" x="4960938" y="5314950"/>
          <p14:tracePt t="7392" x="4972050" y="5324475"/>
          <p14:tracePt t="7449" x="4981575" y="5324475"/>
          <p14:tracePt t="7461" x="4991100" y="5345113"/>
          <p14:tracePt t="7468" x="5011738" y="5365750"/>
          <p14:tracePt t="7476" x="5032375" y="5384800"/>
          <p14:tracePt t="7483" x="5062538" y="5416550"/>
          <p14:tracePt t="7492" x="5083175" y="5435600"/>
          <p14:tracePt t="7502" x="5113338" y="5476875"/>
          <p14:tracePt t="7508" x="5143500" y="5495925"/>
          <p14:tracePt t="7517" x="5173663" y="5526088"/>
          <p14:tracePt t="7523" x="5192713" y="5537200"/>
          <p14:tracePt t="7533" x="5213350" y="5546725"/>
          <p14:tracePt t="7540" x="5233988" y="5556250"/>
          <p14:tracePt t="7549" x="5254625" y="5567363"/>
          <p14:tracePt t="7558" x="5264150" y="5576888"/>
          <p14:tracePt t="7566" x="5284788" y="5576888"/>
          <p14:tracePt t="7573" x="5294313" y="5588000"/>
          <p14:tracePt t="7582" x="5334000" y="5597525"/>
          <p14:tracePt t="7590" x="5364163" y="5607050"/>
          <p14:tracePt t="7597" x="5405438" y="5607050"/>
          <p14:tracePt t="7605" x="5435600" y="5618163"/>
          <p14:tracePt t="7613" x="5475288" y="5618163"/>
          <p14:tracePt t="7622" x="5505450" y="5627688"/>
          <p14:tracePt t="7629" x="5535613" y="5627688"/>
          <p14:tracePt t="7637" x="5567363" y="5627688"/>
          <p14:tracePt t="7645" x="5597525" y="5627688"/>
          <p14:tracePt t="7653" x="5637213" y="5627688"/>
          <p14:tracePt t="7666" x="5657850" y="5627688"/>
          <p14:tracePt t="7674" x="5676900" y="5627688"/>
          <p14:tracePt t="7682" x="5707063" y="5627688"/>
          <p14:tracePt t="7689" x="5727700" y="5627688"/>
          <p14:tracePt t="7698" x="5748338" y="5627688"/>
          <p14:tracePt t="7706" x="5757863" y="5627688"/>
          <p14:tracePt t="7713" x="5778500" y="5618163"/>
          <p14:tracePt t="7722" x="5808663" y="5607050"/>
          <p14:tracePt t="7729" x="5838825" y="5607050"/>
          <p14:tracePt t="7738" x="5889625" y="5597525"/>
          <p14:tracePt t="7746" x="5919788" y="5588000"/>
          <p14:tracePt t="7755" x="5980113" y="5556250"/>
          <p14:tracePt t="7762" x="6010275" y="5546725"/>
          <p14:tracePt t="7770" x="6049963" y="5537200"/>
          <p14:tracePt t="7778" x="6070600" y="5516563"/>
          <p14:tracePt t="7786" x="6091238" y="5507038"/>
          <p14:tracePt t="7794" x="6100763" y="5495925"/>
          <p14:tracePt t="7803" x="6111875" y="5486400"/>
          <p14:tracePt t="7810" x="6111875" y="5476875"/>
          <p14:tracePt t="7821" x="6111875" y="5446713"/>
          <p14:tracePt t="7826" x="6111875" y="5426075"/>
          <p14:tracePt t="7837" x="6111875" y="5395913"/>
          <p14:tracePt t="7842" x="6111875" y="5384800"/>
          <p14:tracePt t="7852" x="6111875" y="5335588"/>
          <p14:tracePt t="7860" x="6111875" y="5305425"/>
          <p14:tracePt t="7868" x="6091238" y="5275263"/>
          <p14:tracePt t="7876" x="6091238" y="5254625"/>
          <p14:tracePt t="7884" x="6080125" y="5233988"/>
          <p14:tracePt t="7892" x="6070600" y="5203825"/>
          <p14:tracePt t="7901" x="6049963" y="5183188"/>
          <p14:tracePt t="7908" x="6040438" y="5164138"/>
          <p14:tracePt t="7916" x="6019800" y="5143500"/>
          <p14:tracePt t="7923" x="6000750" y="5122863"/>
          <p14:tracePt t="7932" x="5989638" y="5122863"/>
          <p14:tracePt t="7949" x="5949950" y="5103813"/>
          <p14:tracePt t="7956" x="5929313" y="5092700"/>
          <p14:tracePt t="7964" x="5908675" y="5083175"/>
          <p14:tracePt t="7972" x="5908675" y="5073650"/>
          <p14:tracePt t="7981" x="5889625" y="5073650"/>
          <p14:tracePt t="7987" x="5868988" y="5073650"/>
          <p14:tracePt t="7995" x="5848350" y="5062538"/>
          <p14:tracePt t="8003" x="5829300" y="5062538"/>
          <p14:tracePt t="8019" x="5799138" y="5053013"/>
          <p14:tracePt t="8027" x="5768975" y="5053013"/>
          <p14:tracePt t="8035" x="5737225" y="5053013"/>
          <p14:tracePt t="8043" x="5707063" y="5053013"/>
          <p14:tracePt t="8051" x="5688013" y="5053013"/>
          <p14:tracePt t="8059" x="5657850" y="5053013"/>
          <p14:tracePt t="8067" x="5627688" y="5053013"/>
          <p14:tracePt t="8075" x="5567363" y="5053013"/>
          <p14:tracePt t="8083" x="5556250" y="5053013"/>
          <p14:tracePt t="8092" x="5526088" y="5053013"/>
          <p14:tracePt t="8100" x="5505450" y="5053013"/>
          <p14:tracePt t="8108" x="5486400" y="5053013"/>
          <p14:tracePt t="8116" x="5465763" y="5053013"/>
          <p14:tracePt t="8123" x="5456238" y="5053013"/>
          <p14:tracePt t="8133" x="5445125" y="5053013"/>
          <p14:tracePt t="8139" x="5426075" y="5062538"/>
          <p14:tracePt t="8149" x="5414963" y="5062538"/>
          <p14:tracePt t="8158" x="5405438" y="5073650"/>
          <p14:tracePt t="8199" x="5405438" y="5092700"/>
          <p14:tracePt t="8207" x="5395913" y="5103813"/>
          <p14:tracePt t="8214" x="5395913" y="5133975"/>
          <p14:tracePt t="8222" x="5395913" y="5143500"/>
          <p14:tracePt t="8230" x="5395913" y="5173663"/>
          <p14:tracePt t="8238" x="5395913" y="5213350"/>
          <p14:tracePt t="8247" x="5405438" y="5245100"/>
          <p14:tracePt t="8254" x="5414963" y="5275263"/>
          <p14:tracePt t="8263" x="5426075" y="5294313"/>
          <p14:tracePt t="8270" x="5445125" y="5314950"/>
          <p14:tracePt t="8278" x="5465763" y="5335588"/>
          <p14:tracePt t="8286" x="5486400" y="5345113"/>
          <p14:tracePt t="8294" x="5495925" y="5345113"/>
          <p14:tracePt t="8302" x="5505450" y="5345113"/>
          <p14:tracePt t="8310" x="5526088" y="5354638"/>
          <p14:tracePt t="8318" x="5546725" y="5354638"/>
          <p14:tracePt t="8326" x="5576888" y="5354638"/>
          <p14:tracePt t="8334" x="5597525" y="5354638"/>
          <p14:tracePt t="8341" x="5616575" y="5354638"/>
          <p14:tracePt t="8358" x="5627688" y="5354638"/>
          <p14:tracePt t="8366" x="5637213" y="5354638"/>
          <p14:tracePt t="8382" x="5646738" y="5354638"/>
          <p14:tracePt t="8390" x="5646738" y="5345113"/>
          <p14:tracePt t="8448" x="5646738" y="5335588"/>
          <p14:tracePt t="8756" x="5646738" y="5324475"/>
          <p14:tracePt t="9565" x="5646738" y="5314950"/>
          <p14:tracePt t="9581" x="5637213" y="5294313"/>
          <p14:tracePt t="9589" x="5616575" y="5284788"/>
          <p14:tracePt t="9597" x="5597525" y="5264150"/>
          <p14:tracePt t="9609" x="5576888" y="5245100"/>
          <p14:tracePt t="9617" x="5546725" y="5213350"/>
          <p14:tracePt t="9625" x="5495925" y="5183188"/>
          <p14:tracePt t="9633" x="5465763" y="5153025"/>
          <p14:tracePt t="9641" x="5395913" y="5103813"/>
          <p14:tracePt t="9651" x="5334000" y="5041900"/>
          <p14:tracePt t="9658" x="5284788" y="4992688"/>
          <p14:tracePt t="9667" x="5153025" y="4891088"/>
          <p14:tracePt t="9673" x="5102225" y="4851400"/>
          <p14:tracePt t="9683" x="4960938" y="4740275"/>
          <p14:tracePt t="9691" x="4819650" y="4629150"/>
          <p14:tracePt t="9699" x="4699000" y="4538663"/>
          <p14:tracePt t="9707" x="4598988" y="4467225"/>
          <p14:tracePt t="9719" x="4548188" y="4418013"/>
          <p14:tracePt t="9727" x="4457700" y="4346575"/>
          <p14:tracePt t="9735" x="4367213" y="4235450"/>
          <p14:tracePt t="9743" x="4316413" y="4184650"/>
          <p14:tracePt t="9751" x="4286250" y="4135438"/>
          <p14:tracePt t="9759" x="4225925" y="4075113"/>
          <p14:tracePt t="9767" x="4154488" y="3963988"/>
          <p14:tracePt t="9775" x="4103688" y="3903663"/>
          <p14:tracePt t="9783" x="4064000" y="3852863"/>
          <p14:tracePt t="9791" x="3973513" y="3741738"/>
          <p14:tracePt t="9799" x="3913188" y="3660775"/>
          <p14:tracePt t="9807" x="3811588" y="3540125"/>
          <p14:tracePt t="9815" x="3741738" y="3449638"/>
          <p14:tracePt t="9823" x="3630613" y="3359150"/>
          <p14:tracePt t="9831" x="3529013" y="3267075"/>
          <p14:tracePt t="9839" x="3498850" y="3236913"/>
          <p14:tracePt t="9847" x="3368675" y="3095625"/>
          <p14:tracePt t="9855" x="3278188" y="3005138"/>
          <p14:tracePt t="9863" x="3227388" y="2935288"/>
          <p14:tracePt t="9871" x="3155950" y="2854325"/>
          <p14:tracePt t="9879" x="3095625" y="2782888"/>
          <p14:tracePt t="9887" x="3055938" y="2752725"/>
          <p14:tracePt t="9895" x="2974975" y="2662238"/>
          <p14:tracePt t="9904" x="2944813" y="2632075"/>
          <p14:tracePt t="9911" x="2894013" y="2592388"/>
          <p14:tracePt t="9919" x="2824163" y="2520950"/>
          <p14:tracePt t="9927" x="2782888" y="2490788"/>
          <p14:tracePt t="9935" x="2743200" y="2451100"/>
          <p14:tracePt t="9943" x="2662238" y="2400300"/>
          <p14:tracePt t="9951" x="2611438" y="2349500"/>
          <p14:tracePt t="9959" x="2560638" y="2309813"/>
          <p14:tracePt t="9970" x="2511425" y="2289175"/>
          <p14:tracePt t="9975" x="2470150" y="2259013"/>
          <p14:tracePt t="9985" x="2420938" y="2228850"/>
          <p14:tracePt t="9993" x="2390775" y="2219325"/>
          <p14:tracePt t="10001" x="2370138" y="2208213"/>
          <p14:tracePt t="10009" x="2349500" y="2189163"/>
          <p14:tracePt t="10017" x="2319338" y="2178050"/>
          <p14:tracePt t="10025" x="2298700" y="2168525"/>
          <p14:tracePt t="10033" x="2279650" y="2168525"/>
          <p14:tracePt t="10041" x="2268538" y="2159000"/>
          <p14:tracePt t="10049" x="2259013" y="2159000"/>
          <p14:tracePt t="10057" x="2238375" y="2147888"/>
          <p14:tracePt t="10065" x="2219325" y="2138363"/>
          <p14:tracePt t="10073" x="2198688" y="2138363"/>
          <p14:tracePt t="10081" x="2168525" y="2127250"/>
          <p14:tracePt t="10089" x="2138363" y="2127250"/>
          <p14:tracePt t="10097" x="2108200" y="2117725"/>
          <p14:tracePt t="10105" x="2047875" y="2108200"/>
          <p14:tracePt t="10113" x="2006600" y="2097088"/>
          <p14:tracePt t="10121" x="1955800" y="2087563"/>
          <p14:tracePt t="10129" x="1916113" y="2078038"/>
          <p14:tracePt t="10137" x="1876425" y="2057400"/>
          <p14:tracePt t="10145" x="1844675" y="2047875"/>
          <p14:tracePt t="10153" x="1825625" y="2047875"/>
          <p14:tracePt t="10161" x="1814513" y="2047875"/>
          <p14:tracePt t="10170" x="1804988" y="2047875"/>
          <p14:tracePt t="10177" x="1795463" y="2047875"/>
          <p14:tracePt t="10242" x="1774825" y="2047875"/>
          <p14:tracePt t="10250" x="1765300" y="2057400"/>
          <p14:tracePt t="10258" x="1744663" y="2078038"/>
          <p14:tracePt t="10266" x="1724025" y="2097088"/>
          <p14:tracePt t="10276" x="1693863" y="2127250"/>
          <p14:tracePt t="10284" x="1643063" y="2178050"/>
          <p14:tracePt t="10292" x="1624013" y="2198688"/>
          <p14:tracePt t="10299" x="1603375" y="2219325"/>
          <p14:tracePt t="10307" x="1573213" y="2249488"/>
          <p14:tracePt t="10315" x="1543050" y="2268538"/>
          <p14:tracePt t="10323" x="1492250" y="2309813"/>
          <p14:tracePt t="10331" x="1471613" y="2330450"/>
          <p14:tracePt t="10339" x="1441450" y="2349500"/>
          <p14:tracePt t="10347" x="1422400" y="2360613"/>
          <p14:tracePt t="10355" x="1411288" y="2370138"/>
          <p14:tracePt t="10709" x="1422400" y="2370138"/>
          <p14:tracePt t="10717" x="1431925" y="2370138"/>
          <p14:tracePt t="10733" x="1452563" y="2360613"/>
          <p14:tracePt t="10741" x="1462088" y="2360613"/>
          <p14:tracePt t="10749" x="1482725" y="2349500"/>
          <p14:tracePt t="10765" x="1492250" y="2349500"/>
          <p14:tracePt t="10773" x="1503363" y="2339975"/>
          <p14:tracePt t="10781" x="1512888" y="2339975"/>
          <p14:tracePt t="10789" x="1522413" y="2339975"/>
          <p14:tracePt t="10986" x="1522413" y="2330450"/>
          <p14:tracePt t="11194" x="1533525" y="2330450"/>
          <p14:tracePt t="11244" x="1533525" y="2319338"/>
          <p14:tracePt t="12443" x="1522413" y="2319338"/>
          <p14:tracePt t="12450" x="1503363" y="2319338"/>
          <p14:tracePt t="12459" x="1471613" y="2309813"/>
          <p14:tracePt t="12466" x="1411288" y="2309813"/>
          <p14:tracePt t="12474" x="1350963" y="2298700"/>
          <p14:tracePt t="12482" x="1311275" y="2298700"/>
          <p14:tracePt t="12489" x="1239838" y="2298700"/>
          <p14:tracePt t="12497" x="1179513" y="2298700"/>
          <p14:tracePt t="12505" x="1109663" y="2298700"/>
          <p14:tracePt t="12513" x="1049338" y="2298700"/>
          <p14:tracePt t="12521" x="1019175" y="2298700"/>
          <p14:tracePt t="12529" x="977900" y="2298700"/>
          <p14:tracePt t="12537" x="947738" y="2298700"/>
          <p14:tracePt t="12545" x="927100" y="2298700"/>
          <p14:tracePt t="12553" x="917575" y="2298700"/>
          <p14:tracePt t="12561" x="908050" y="2298700"/>
          <p14:tracePt t="12569" x="896938" y="2298700"/>
          <p14:tracePt t="12601" x="896938" y="2289175"/>
          <p14:tracePt t="12609" x="887413" y="2289175"/>
          <p14:tracePt t="12716" x="887413" y="2279650"/>
          <p14:tracePt t="12925" x="896938" y="2279650"/>
          <p14:tracePt t="12942" x="908050" y="2279650"/>
          <p14:tracePt t="12950" x="917575" y="2279650"/>
          <p14:tracePt t="12955" x="927100" y="2279650"/>
          <p14:tracePt t="12979" x="938213" y="2279650"/>
          <p14:tracePt t="12987" x="947738" y="2279650"/>
          <p14:tracePt t="12995" x="957263" y="2279650"/>
          <p14:tracePt t="13011" x="968375" y="2279650"/>
          <p14:tracePt t="13045" x="977900" y="2279650"/>
          <p14:tracePt t="13061" x="989013" y="2279650"/>
          <p14:tracePt t="13077" x="998538" y="2279650"/>
          <p14:tracePt t="13100" x="1008063" y="2279650"/>
          <p14:tracePt t="13117" x="1008063" y="2268538"/>
          <p14:tracePt t="13141" x="1019175" y="2268538"/>
          <p14:tracePt t="13165" x="1028700" y="2268538"/>
          <p14:tracePt t="13197" x="1038225" y="2268538"/>
          <p14:tracePt t="13221" x="1049338" y="2268538"/>
          <p14:tracePt t="13271" x="1049338" y="2259013"/>
          <p14:tracePt t="13279" x="1058863" y="2259013"/>
          <p14:tracePt t="13305" x="1068388" y="2259013"/>
          <p14:tracePt t="13487" x="1079500" y="2259013"/>
          <p14:tracePt t="13777" x="1089025" y="2259013"/>
          <p14:tracePt t="13785" x="1098550" y="2259013"/>
          <p14:tracePt t="13792" x="1119188" y="2259013"/>
          <p14:tracePt t="13800" x="1149350" y="2279650"/>
          <p14:tracePt t="13809" x="1190625" y="2279650"/>
          <p14:tracePt t="13817" x="1260475" y="2279650"/>
          <p14:tracePt t="13825" x="1341438" y="2279650"/>
          <p14:tracePt t="13832" x="1422400" y="2279650"/>
          <p14:tracePt t="13841" x="1492250" y="2279650"/>
          <p14:tracePt t="13848" x="1573213" y="2279650"/>
          <p14:tracePt t="13857" x="1633538" y="2279650"/>
          <p14:tracePt t="13864" x="1684338" y="2279650"/>
          <p14:tracePt t="13873" x="1744663" y="2279650"/>
          <p14:tracePt t="13881" x="1784350" y="2279650"/>
          <p14:tracePt t="13889" x="1835150" y="2279650"/>
          <p14:tracePt t="13896" x="1876425" y="2279650"/>
          <p14:tracePt t="13905" x="1916113" y="2279650"/>
          <p14:tracePt t="13912" x="1946275" y="2268538"/>
          <p14:tracePt t="13923" x="1976438" y="2268538"/>
          <p14:tracePt t="13928" x="2016125" y="2268538"/>
          <p14:tracePt t="13939" x="2047875" y="2268538"/>
          <p14:tracePt t="13944" x="2066925" y="2268538"/>
          <p14:tracePt t="13954" x="2078038" y="2268538"/>
          <p14:tracePt t="13960" x="2087563" y="2268538"/>
          <p14:tracePt t="14199" x="2097088" y="2268538"/>
          <p14:tracePt t="14213" x="2117725" y="2268538"/>
          <p14:tracePt t="14221" x="2147888" y="2268538"/>
          <p14:tracePt t="14227" x="2178050" y="2268538"/>
          <p14:tracePt t="14237" x="2228850" y="2268538"/>
          <p14:tracePt t="14245" x="2309813" y="2249488"/>
          <p14:tracePt t="14252" x="2390775" y="2249488"/>
          <p14:tracePt t="14260" x="2451100" y="2249488"/>
          <p14:tracePt t="14269" x="2511425" y="2238375"/>
          <p14:tracePt t="14277" x="2581275" y="2238375"/>
          <p14:tracePt t="14284" x="2641600" y="2238375"/>
          <p14:tracePt t="14292" x="2722563" y="2238375"/>
          <p14:tracePt t="14300" x="2752725" y="2238375"/>
          <p14:tracePt t="14308" x="2782888" y="2238375"/>
          <p14:tracePt t="14509" x="2782888" y="2228850"/>
          <p14:tracePt t="14525" x="2794000" y="2228850"/>
          <p14:tracePt t="15080" x="2803525" y="2228850"/>
          <p14:tracePt t="15088" x="2833688" y="2228850"/>
          <p14:tracePt t="15096" x="2873375" y="2228850"/>
          <p14:tracePt t="15105" x="2914650" y="2228850"/>
          <p14:tracePt t="15112" x="2995613" y="2228850"/>
          <p14:tracePt t="15120" x="3044825" y="2228850"/>
          <p14:tracePt t="15130" x="3146425" y="2249488"/>
          <p14:tracePt t="15136" x="3297238" y="2249488"/>
          <p14:tracePt t="15146" x="3387725" y="2259013"/>
          <p14:tracePt t="15152" x="3468688" y="2268538"/>
          <p14:tracePt t="15162" x="3529013" y="2279650"/>
          <p14:tracePt t="15170" x="3579813" y="2279650"/>
          <p14:tracePt t="15178" x="3609975" y="2279650"/>
          <p14:tracePt t="15186" x="3640138" y="2279650"/>
          <p14:tracePt t="15194" x="3651250" y="2279650"/>
          <p14:tracePt t="15202" x="3660775" y="2279650"/>
          <p14:tracePt t="15454" x="3670300" y="2279650"/>
          <p14:tracePt t="16339" x="3690938" y="2279650"/>
          <p14:tracePt t="16345" x="3730625" y="2279650"/>
          <p14:tracePt t="16353" x="3771900" y="2298700"/>
          <p14:tracePt t="16360" x="3811588" y="2298700"/>
          <p14:tracePt t="16368" x="3922713" y="2309813"/>
          <p14:tracePt t="16378" x="4033838" y="2319338"/>
          <p14:tracePt t="16386" x="4073525" y="2319338"/>
          <p14:tracePt t="16394" x="4225925" y="2339975"/>
          <p14:tracePt t="16402" x="4337050" y="2349500"/>
          <p14:tracePt t="16410" x="4416425" y="2349500"/>
          <p14:tracePt t="16418" x="4527550" y="2360613"/>
          <p14:tracePt t="16427" x="4648200" y="2360613"/>
          <p14:tracePt t="16434" x="4689475" y="2370138"/>
          <p14:tracePt t="16442" x="4759325" y="2370138"/>
          <p14:tracePt t="16450" x="4840288" y="2390775"/>
          <p14:tracePt t="16458" x="4891088" y="2390775"/>
          <p14:tracePt t="16471" x="4930775" y="2390775"/>
          <p14:tracePt t="16478" x="4960938" y="2400300"/>
          <p14:tracePt t="16487" x="4981575" y="2400300"/>
          <p14:tracePt t="16502" x="4991100" y="2400300"/>
          <p14:tracePt t="16518" x="5002213" y="2400300"/>
          <p14:tracePt t="16653" x="5011738" y="2400300"/>
          <p14:tracePt t="16659" x="5021263" y="2400300"/>
          <p14:tracePt t="16670" x="5041900" y="2379663"/>
          <p14:tracePt t="16679" x="5083175" y="2370138"/>
          <p14:tracePt t="16690" x="5113338" y="2360613"/>
          <p14:tracePt t="16695" x="5143500" y="2349500"/>
          <p14:tracePt t="16706" x="5183188" y="2339975"/>
          <p14:tracePt t="16713" x="5224463" y="2330450"/>
          <p14:tracePt t="16720" x="5273675" y="2319338"/>
          <p14:tracePt t="16729" x="5314950" y="2309813"/>
          <p14:tracePt t="16737" x="5345113" y="2298700"/>
          <p14:tracePt t="16745" x="5375275" y="2289175"/>
          <p14:tracePt t="16754" x="5414963" y="2289175"/>
          <p14:tracePt t="16760" x="5435600" y="2279650"/>
          <p14:tracePt t="16770" x="5465763" y="2279650"/>
          <p14:tracePt t="16776" x="5486400" y="2268538"/>
          <p14:tracePt t="16784" x="5505450" y="2268538"/>
          <p14:tracePt t="16792" x="5535613" y="2259013"/>
          <p14:tracePt t="16800" x="5556250" y="2259013"/>
          <p14:tracePt t="16808" x="5576888" y="2249488"/>
          <p14:tracePt t="16816" x="5607050" y="2238375"/>
          <p14:tracePt t="16824" x="5627688" y="2238375"/>
          <p14:tracePt t="16832" x="5657850" y="2228850"/>
          <p14:tracePt t="16840" x="5667375" y="2228850"/>
          <p14:tracePt t="16848" x="5697538" y="2219325"/>
          <p14:tracePt t="16856" x="5707063" y="2219325"/>
          <p14:tracePt t="16864" x="5727700" y="2208213"/>
          <p14:tracePt t="16881" x="5737225" y="2208213"/>
          <p14:tracePt t="16943" x="5737225" y="2198688"/>
          <p14:tracePt t="17402" x="5737225" y="2208213"/>
          <p14:tracePt t="17741" x="5748338" y="2208213"/>
          <p14:tracePt t="17749" x="5768975" y="2208213"/>
          <p14:tracePt t="17759" x="5848350" y="2228850"/>
          <p14:tracePt t="17763" x="5919788" y="2238375"/>
          <p14:tracePt t="17771" x="6000750" y="2249488"/>
          <p14:tracePt t="17779" x="6151563" y="2279650"/>
          <p14:tracePt t="17787" x="6323013" y="2298700"/>
          <p14:tracePt t="17795" x="6454775" y="2298700"/>
          <p14:tracePt t="17803" x="6534150" y="2309813"/>
          <p14:tracePt t="17811" x="6686550" y="2330450"/>
          <p14:tracePt t="17819" x="6786563" y="2339975"/>
          <p14:tracePt t="17827" x="6827838" y="2339975"/>
          <p14:tracePt t="17835" x="6888163" y="2339975"/>
          <p14:tracePt t="17843" x="6948488" y="2349500"/>
          <p14:tracePt t="17850" x="6978650" y="2349500"/>
          <p14:tracePt t="17858" x="7018338" y="2349500"/>
          <p14:tracePt t="17866" x="7048500" y="2349500"/>
          <p14:tracePt t="17874" x="7069138" y="2349500"/>
          <p14:tracePt t="17882" x="7099300" y="2349500"/>
          <p14:tracePt t="17892" x="7108825" y="2349500"/>
          <p14:tracePt t="17898" x="7119938" y="2349500"/>
          <p14:tracePt t="17908" x="7150100" y="2349500"/>
          <p14:tracePt t="17916" x="7159625" y="2349500"/>
          <p14:tracePt t="17924" x="7170738" y="2349500"/>
          <p14:tracePt t="17932" x="7189788" y="2349500"/>
          <p14:tracePt t="17940" x="7200900" y="2349500"/>
          <p14:tracePt t="17948" x="7219950" y="2349500"/>
          <p14:tracePt t="17964" x="7231063" y="2349500"/>
          <p14:tracePt t="17972" x="7240588" y="2349500"/>
          <p14:tracePt t="17980" x="7250113" y="2349500"/>
          <p14:tracePt t="18132" x="7261225" y="2349500"/>
          <p14:tracePt t="18166" x="7261225" y="2339975"/>
          <p14:tracePt t="18180" x="7261225" y="2330450"/>
          <p14:tracePt t="18196" x="7261225" y="2319338"/>
          <p14:tracePt t="18211" x="7261225" y="2309813"/>
          <p14:tracePt t="18230" x="7270750" y="2309813"/>
          <p14:tracePt t="18238" x="7270750" y="2298700"/>
          <p14:tracePt t="18246" x="7280275" y="2289175"/>
          <p14:tracePt t="18254" x="7280275" y="2279650"/>
          <p14:tracePt t="18262" x="7291388" y="2268538"/>
          <p14:tracePt t="18270" x="7300913" y="2268538"/>
          <p14:tracePt t="18278" x="7300913" y="2259013"/>
          <p14:tracePt t="18286" x="7310438" y="2249488"/>
          <p14:tracePt t="18295" x="7331075" y="2238375"/>
          <p14:tracePt t="18302" x="7342188" y="2228850"/>
          <p14:tracePt t="18310" x="7351713" y="2228850"/>
          <p14:tracePt t="18318" x="7361238" y="2219325"/>
          <p14:tracePt t="18326" x="7372350" y="2208213"/>
          <p14:tracePt t="18334" x="7391400" y="2208213"/>
          <p14:tracePt t="18342" x="7412038" y="2198688"/>
          <p14:tracePt t="18350" x="7442200" y="2198688"/>
          <p14:tracePt t="18358" x="7472363" y="2189163"/>
          <p14:tracePt t="18366" x="7502525" y="2189163"/>
          <p14:tracePt t="18374" x="7532688" y="2189163"/>
          <p14:tracePt t="18382" x="7553325" y="2189163"/>
          <p14:tracePt t="18390" x="7562850" y="2189163"/>
          <p14:tracePt t="18398" x="7583488" y="2189163"/>
          <p14:tracePt t="18989" x="7604125" y="2189163"/>
          <p14:tracePt t="18997" x="7623175" y="2189163"/>
          <p14:tracePt t="19004" x="7664450" y="2178050"/>
          <p14:tracePt t="19011" x="7704138" y="2168525"/>
          <p14:tracePt t="19019" x="7764463" y="2147888"/>
          <p14:tracePt t="19027" x="7824788" y="2147888"/>
          <p14:tracePt t="19035" x="7905750" y="2138363"/>
          <p14:tracePt t="19043" x="8037513" y="2127250"/>
          <p14:tracePt t="19051" x="8167688" y="2108200"/>
          <p14:tracePt t="19059" x="8289925" y="2108200"/>
          <p14:tracePt t="19066" x="8380413" y="2108200"/>
          <p14:tracePt t="19076" x="8510588" y="2108200"/>
          <p14:tracePt t="19082" x="8632825" y="2097088"/>
          <p14:tracePt t="19092" x="8723313" y="2097088"/>
          <p14:tracePt t="19098" x="8834438" y="2097088"/>
          <p14:tracePt t="19109" x="8913813" y="2097088"/>
          <p14:tracePt t="19114" x="8975725" y="2097088"/>
          <p14:tracePt t="19125" x="9015413" y="2097088"/>
          <p14:tracePt t="19130" x="9055100" y="2097088"/>
          <p14:tracePt t="19142" x="9075738" y="2097088"/>
          <p14:tracePt t="19148" x="9105900" y="2097088"/>
          <p14:tracePt t="19157" x="9117013" y="2097088"/>
          <p14:tracePt t="19380" x="9126538" y="2097088"/>
          <p14:tracePt t="19388" x="9136063" y="2097088"/>
          <p14:tracePt t="19404" x="9147175" y="2097088"/>
          <p14:tracePt t="19412" x="9156700" y="2097088"/>
          <p14:tracePt t="19420" x="9166225" y="2097088"/>
          <p14:tracePt t="19430" x="9177338" y="2097088"/>
          <p14:tracePt t="19438" x="9186863" y="2097088"/>
          <p14:tracePt t="19446" x="9196388" y="2097088"/>
          <p14:tracePt t="19470" x="9207500" y="2097088"/>
          <p14:tracePt t="19478" x="9217025" y="2097088"/>
          <p14:tracePt t="19486" x="9226550" y="2108200"/>
          <p14:tracePt t="19494" x="9237663" y="2108200"/>
          <p14:tracePt t="19510" x="9237663" y="2117725"/>
          <p14:tracePt t="19517" x="9247188" y="2117725"/>
          <p14:tracePt t="19546" x="9256713" y="2117725"/>
          <p14:tracePt t="19617" x="9267825" y="2117725"/>
          <p14:tracePt t="19632" x="9277350" y="2127250"/>
          <p14:tracePt t="19648" x="9297988" y="2127250"/>
          <p14:tracePt t="19655" x="9307513" y="2138363"/>
          <p14:tracePt t="19662" x="9328150" y="2138363"/>
          <p14:tracePt t="19671" x="9358313" y="2147888"/>
          <p14:tracePt t="19678" x="9388475" y="2159000"/>
          <p14:tracePt t="19686" x="9418638" y="2159000"/>
          <p14:tracePt t="19695" x="9439275" y="2168525"/>
          <p14:tracePt t="19707" x="9469438" y="2178050"/>
          <p14:tracePt t="19711" x="9499600" y="2189163"/>
          <p14:tracePt t="19721" x="9539288" y="2198688"/>
          <p14:tracePt t="19726" x="9580563" y="2198688"/>
          <p14:tracePt t="19736" x="9599613" y="2198688"/>
          <p14:tracePt t="19744" x="9640888" y="2208213"/>
          <p14:tracePt t="19752" x="9671050" y="2208213"/>
          <p14:tracePt t="19760" x="9721850" y="2219325"/>
          <p14:tracePt t="19768" x="9731375" y="2219325"/>
          <p14:tracePt t="19776" x="9761538" y="2219325"/>
          <p14:tracePt t="19784" x="9791700" y="2219325"/>
          <p14:tracePt t="19793" x="9812338" y="2219325"/>
          <p14:tracePt t="19800" x="9832975" y="2219325"/>
          <p14:tracePt t="19808" x="9852025" y="2219325"/>
          <p14:tracePt t="19816" x="9863138" y="2219325"/>
          <p14:tracePt t="19832" x="9872663" y="2219325"/>
          <p14:tracePt t="19841" x="9882188" y="2208213"/>
          <p14:tracePt t="19848" x="9893300" y="2208213"/>
          <p14:tracePt t="19864" x="9902825" y="2198688"/>
          <p14:tracePt t="19921" x="9902825" y="2189163"/>
          <p14:tracePt t="20766" x="9872663" y="2189163"/>
          <p14:tracePt t="20774" x="9852025" y="2189163"/>
          <p14:tracePt t="20789" x="9832975" y="2189163"/>
          <p14:tracePt t="20798" x="9821863" y="2189163"/>
          <p14:tracePt t="20805" x="9812338" y="2189163"/>
          <p14:tracePt t="20813" x="9801225" y="2198688"/>
          <p14:tracePt t="20830" x="9791700" y="2198688"/>
          <p14:tracePt t="20845" x="9782175" y="2198688"/>
          <p14:tracePt t="20853" x="9771063" y="2198688"/>
          <p14:tracePt t="20949" x="9761538" y="2198688"/>
          <p14:tracePt t="20954" x="9761538" y="2208213"/>
          <p14:tracePt t="20977" x="9752013" y="2208213"/>
          <p14:tracePt t="20984" x="9740900" y="2208213"/>
          <p14:tracePt t="20992" x="9731375" y="2219325"/>
          <p14:tracePt t="21000" x="9721850" y="2228850"/>
          <p14:tracePt t="21008" x="9680575" y="2238375"/>
          <p14:tracePt t="21016" x="9631363" y="2249488"/>
          <p14:tracePt t="21024" x="9550400" y="2279650"/>
          <p14:tracePt t="21032" x="9409113" y="2309813"/>
          <p14:tracePt t="21040" x="9237663" y="2339975"/>
          <p14:tracePt t="21049" x="9055100" y="2349500"/>
          <p14:tracePt t="21056" x="8904288" y="2370138"/>
          <p14:tracePt t="21066" x="8753475" y="2379663"/>
          <p14:tracePt t="21072" x="8510588" y="2400300"/>
          <p14:tracePt t="21080" x="8308975" y="2400300"/>
          <p14:tracePt t="21088" x="8118475" y="2400300"/>
          <p14:tracePt t="21097" x="8007350" y="2400300"/>
          <p14:tracePt t="21104" x="7835900" y="2409825"/>
          <p14:tracePt t="21112" x="7764463" y="2409825"/>
          <p14:tracePt t="21120" x="7683500" y="2409825"/>
          <p14:tracePt t="21128" x="7613650" y="2409825"/>
          <p14:tracePt t="21136" x="7532688" y="2409825"/>
          <p14:tracePt t="21144" x="7451725" y="2409825"/>
          <p14:tracePt t="21152" x="7361238" y="2409825"/>
          <p14:tracePt t="21160" x="7270750" y="2409825"/>
          <p14:tracePt t="21168" x="7189788" y="2409825"/>
          <p14:tracePt t="21176" x="7038975" y="2409825"/>
          <p14:tracePt t="21184" x="6967538" y="2409825"/>
          <p14:tracePt t="21192" x="6846888" y="2409825"/>
          <p14:tracePt t="21200" x="6756400" y="2409825"/>
          <p14:tracePt t="21208" x="6605588" y="2409825"/>
          <p14:tracePt t="21216" x="6434138" y="2409825"/>
          <p14:tracePt t="21223" x="6362700" y="2409825"/>
          <p14:tracePt t="21231" x="6191250" y="2409825"/>
          <p14:tracePt t="21239" x="6040438" y="2409825"/>
          <p14:tracePt t="21249" x="5908675" y="2409825"/>
          <p14:tracePt t="21257" x="5799138" y="2409825"/>
          <p14:tracePt t="21265" x="5667375" y="2409825"/>
          <p14:tracePt t="21273" x="5556250" y="2409825"/>
          <p14:tracePt t="21282" x="5435600" y="2409825"/>
          <p14:tracePt t="21289" x="5254625" y="2409825"/>
          <p14:tracePt t="21297" x="5122863" y="2409825"/>
          <p14:tracePt t="21305" x="5011738" y="2409825"/>
          <p14:tracePt t="21313" x="4930775" y="2409825"/>
          <p14:tracePt t="21322" x="4759325" y="2409825"/>
          <p14:tracePt t="21330" x="4608513" y="2409825"/>
          <p14:tracePt t="21337" x="4538663" y="2409825"/>
          <p14:tracePt t="21346" x="4427538" y="2409825"/>
          <p14:tracePt t="21353" x="4367213" y="2409825"/>
          <p14:tracePt t="21361" x="4265613" y="2430463"/>
          <p14:tracePt t="21369" x="4184650" y="2439988"/>
          <p14:tracePt t="21377" x="4103688" y="2451100"/>
          <p14:tracePt t="21385" x="4013200" y="2470150"/>
          <p14:tracePt t="21393" x="3862388" y="2501900"/>
          <p14:tracePt t="21401" x="3781425" y="2511425"/>
          <p14:tracePt t="21409" x="3681413" y="2541588"/>
          <p14:tracePt t="21417" x="3619500" y="2551113"/>
          <p14:tracePt t="21426" x="3498850" y="2571750"/>
          <p14:tracePt t="21433" x="3387725" y="2592388"/>
          <p14:tracePt t="21441" x="3267075" y="2622550"/>
          <p14:tracePt t="21449" x="3155950" y="2641600"/>
          <p14:tracePt t="21457" x="3035300" y="2673350"/>
          <p14:tracePt t="21465" x="2924175" y="2682875"/>
          <p14:tracePt t="21473" x="2843213" y="2692400"/>
          <p14:tracePt t="21481" x="2752725" y="2692400"/>
          <p14:tracePt t="21489" x="2682875" y="2713038"/>
          <p14:tracePt t="21497" x="2641600" y="2713038"/>
          <p14:tracePt t="21505" x="2601913" y="2713038"/>
          <p14:tracePt t="21514" x="2571750" y="2722563"/>
          <p14:tracePt t="21521" x="2530475" y="2722563"/>
          <p14:tracePt t="21529" x="2500313" y="2722563"/>
          <p14:tracePt t="21539" x="2470150" y="2722563"/>
          <p14:tracePt t="21545" x="2439988" y="2722563"/>
          <p14:tracePt t="21555" x="2420938" y="2722563"/>
          <p14:tracePt t="21562" x="2379663" y="2722563"/>
          <p14:tracePt t="21571" x="2349500" y="2722563"/>
          <p14:tracePt t="21579" x="2309813" y="2722563"/>
          <p14:tracePt t="21587" x="2279650" y="2722563"/>
          <p14:tracePt t="21593" x="2259013" y="2722563"/>
          <p14:tracePt t="21603" x="2228850" y="2722563"/>
          <p14:tracePt t="21611" x="2198688" y="2722563"/>
          <p14:tracePt t="21619" x="2168525" y="2722563"/>
          <p14:tracePt t="21628" x="2138363" y="2722563"/>
          <p14:tracePt t="21635" x="2097088" y="2733675"/>
          <p14:tracePt t="21643" x="2036763" y="2733675"/>
          <p14:tracePt t="21651" x="2016125" y="2733675"/>
          <p14:tracePt t="21659" x="1985963" y="2743200"/>
          <p14:tracePt t="21667" x="1976438" y="2743200"/>
          <p14:tracePt t="21675" x="1966913" y="2752725"/>
          <p14:tracePt t="21741" x="1955800" y="2752725"/>
          <p14:tracePt t="21757" x="1946275" y="2752725"/>
          <p14:tracePt t="21773" x="1936750" y="2752725"/>
          <p14:tracePt t="21788" x="1925638" y="2752725"/>
          <p14:tracePt t="21936" x="1946275" y="2752725"/>
          <p14:tracePt t="21944" x="1966913" y="2752725"/>
          <p14:tracePt t="21953" x="1997075" y="2752725"/>
          <p14:tracePt t="21961" x="2027238" y="2752725"/>
          <p14:tracePt t="21967" x="2057400" y="2752725"/>
          <p14:tracePt t="21975" x="2097088" y="2752725"/>
          <p14:tracePt t="21982" x="2147888" y="2752725"/>
          <p14:tracePt t="21990" x="2178050" y="2752725"/>
          <p14:tracePt t="21998" x="2228850" y="2752725"/>
          <p14:tracePt t="22006" x="2259013" y="2752725"/>
          <p14:tracePt t="22014" x="2289175" y="2752725"/>
          <p14:tracePt t="22022" x="2298700" y="2752725"/>
          <p14:tracePt t="22030" x="2319338" y="2752725"/>
          <p14:tracePt t="22038" x="2349500" y="2752725"/>
          <p14:tracePt t="22046" x="2370138" y="2752725"/>
          <p14:tracePt t="22054" x="2400300" y="2752725"/>
          <p14:tracePt t="22062" x="2420938" y="2752725"/>
          <p14:tracePt t="22070" x="2451100" y="2752725"/>
          <p14:tracePt t="22077" x="2481263" y="2752725"/>
          <p14:tracePt t="22086" x="2490788" y="2752725"/>
          <p14:tracePt t="22094" x="2500313" y="2752725"/>
          <p14:tracePt t="22102" x="2520950" y="2752725"/>
          <p14:tracePt t="22110" x="2541588" y="2752725"/>
          <p14:tracePt t="22118" x="2560638" y="2752725"/>
          <p14:tracePt t="22127" x="2571750" y="2752725"/>
          <p14:tracePt t="22136" x="2581275" y="2752725"/>
          <p14:tracePt t="22144" x="2592388" y="2752725"/>
          <p14:tracePt t="22152" x="2601913" y="2752725"/>
          <p14:tracePt t="22756" x="2611438" y="2752725"/>
          <p14:tracePt t="22789" x="2622550" y="2752725"/>
          <p14:tracePt t="22794" x="2641600" y="2752725"/>
          <p14:tracePt t="22804" x="2662238" y="2752725"/>
          <p14:tracePt t="22812" x="2701925" y="2752725"/>
          <p14:tracePt t="22820" x="2743200" y="2752725"/>
          <p14:tracePt t="22828" x="2803525" y="2763838"/>
          <p14:tracePt t="22836" x="2894013" y="2763838"/>
          <p14:tracePt t="22844" x="3025775" y="2763838"/>
          <p14:tracePt t="22852" x="3106738" y="2763838"/>
          <p14:tracePt t="22860" x="3197225" y="2763838"/>
          <p14:tracePt t="22868" x="3257550" y="2763838"/>
          <p14:tracePt t="22876" x="3297238" y="2763838"/>
          <p14:tracePt t="22884" x="3348038" y="2763838"/>
          <p14:tracePt t="22892" x="3378200" y="2763838"/>
          <p14:tracePt t="22900" x="3387725" y="2763838"/>
          <p14:tracePt t="23222" x="3398838" y="2763838"/>
          <p14:tracePt t="23234" x="3408363" y="2763838"/>
          <p14:tracePt t="23242" x="3429000" y="2763838"/>
          <p14:tracePt t="23249" x="3468688" y="2763838"/>
          <p14:tracePt t="23257" x="3519488" y="2763838"/>
          <p14:tracePt t="23265" x="3579813" y="2763838"/>
          <p14:tracePt t="23273" x="3619500" y="2763838"/>
          <p14:tracePt t="23281" x="3700463" y="2752725"/>
          <p14:tracePt t="23289" x="3751263" y="2752725"/>
          <p14:tracePt t="23297" x="3811588" y="2752725"/>
          <p14:tracePt t="23305" x="3871913" y="2752725"/>
          <p14:tracePt t="23313" x="3913188" y="2752725"/>
          <p14:tracePt t="23321" x="3943350" y="2752725"/>
          <p14:tracePt t="23329" x="4013200" y="2743200"/>
          <p14:tracePt t="23339" x="4043363" y="2733675"/>
          <p14:tracePt t="23345" x="4073525" y="2733675"/>
          <p14:tracePt t="23353" x="4124325" y="2722563"/>
          <p14:tracePt t="23361" x="4154488" y="2722563"/>
          <p14:tracePt t="23369" x="4195763" y="2713038"/>
          <p14:tracePt t="23377" x="4235450" y="2703513"/>
          <p14:tracePt t="23386" x="4265613" y="2703513"/>
          <p14:tracePt t="23395" x="4316413" y="2703513"/>
          <p14:tracePt t="23403" x="4367213" y="2692400"/>
          <p14:tracePt t="23411" x="4427538" y="2692400"/>
          <p14:tracePt t="23419" x="4527550" y="2673350"/>
          <p14:tracePt t="23427" x="4548188" y="2673350"/>
          <p14:tracePt t="23436" x="4587875" y="2673350"/>
          <p14:tracePt t="23443" x="4629150" y="2652713"/>
          <p14:tracePt t="23452" x="4678363" y="2632075"/>
          <p14:tracePt t="23459" x="4740275" y="2622550"/>
          <p14:tracePt t="23467" x="4779963" y="2611438"/>
          <p14:tracePt t="23475" x="4789488" y="2611438"/>
          <p14:tracePt t="23483" x="4789488" y="2601913"/>
          <p14:tracePt t="23491" x="4800600" y="2601913"/>
          <p14:tracePt t="23499" x="4800600" y="2592388"/>
          <p14:tracePt t="23507" x="4819650" y="2581275"/>
          <p14:tracePt t="23515" x="4830763" y="2581275"/>
          <p14:tracePt t="23523" x="4840288" y="2581275"/>
          <p14:tracePt t="23535" x="4860925" y="2581275"/>
          <p14:tracePt t="23543" x="4860925" y="2571750"/>
          <p14:tracePt t="23552" x="4870450" y="2571750"/>
          <p14:tracePt t="23615" x="4870450" y="2562225"/>
          <p14:tracePt t="23833" x="4881563" y="2562225"/>
          <p14:tracePt t="23841" x="4881563" y="2571750"/>
          <p14:tracePt t="23850" x="4891088" y="2592388"/>
          <p14:tracePt t="23857" x="4900613" y="2611438"/>
          <p14:tracePt t="23865" x="4921250" y="2632075"/>
          <p14:tracePt t="23873" x="4930775" y="2652713"/>
          <p14:tracePt t="23881" x="4941888" y="2673350"/>
          <p14:tracePt t="23889" x="4951413" y="2682875"/>
          <p14:tracePt t="23897" x="4951413" y="2692400"/>
          <p14:tracePt t="23921" x="4960938" y="2703513"/>
          <p14:tracePt t="24277" x="4972050" y="2703513"/>
          <p14:tracePt t="24286" x="4981575" y="2703513"/>
          <p14:tracePt t="24292" x="4991100" y="2703513"/>
          <p14:tracePt t="24303" x="5021263" y="2703513"/>
          <p14:tracePt t="24308" x="5062538" y="2703513"/>
          <p14:tracePt t="24318" x="5113338" y="2703513"/>
          <p14:tracePt t="24325" x="5162550" y="2703513"/>
          <p14:tracePt t="24333" x="5224463" y="2703513"/>
          <p14:tracePt t="24341" x="5303838" y="2703513"/>
          <p14:tracePt t="24349" x="5375275" y="2703513"/>
          <p14:tracePt t="24357" x="5475288" y="2703513"/>
          <p14:tracePt t="24365" x="5546725" y="2703513"/>
          <p14:tracePt t="24373" x="5646738" y="2703513"/>
          <p14:tracePt t="24381" x="5778500" y="2703513"/>
          <p14:tracePt t="24389" x="5848350" y="2703513"/>
          <p14:tracePt t="24397" x="5949950" y="2703513"/>
          <p14:tracePt t="24405" x="6019800" y="2703513"/>
          <p14:tracePt t="24415" x="6080125" y="2703513"/>
          <p14:tracePt t="24421" x="6142038" y="2703513"/>
          <p14:tracePt t="24429" x="6172200" y="2713038"/>
          <p14:tracePt t="24437" x="6202363" y="2713038"/>
          <p14:tracePt t="24445" x="6232525" y="2722563"/>
          <p14:tracePt t="24457" x="6272213" y="2733675"/>
          <p14:tracePt t="24465" x="6292850" y="2743200"/>
          <p14:tracePt t="24473" x="6323013" y="2743200"/>
          <p14:tracePt t="24482" x="6343650" y="2743200"/>
          <p14:tracePt t="24489" x="6353175" y="2743200"/>
          <p14:tracePt t="24505" x="6362700" y="2743200"/>
          <p14:tracePt t="24514" x="6373813" y="2743200"/>
          <p14:tracePt t="24521" x="6383338" y="2743200"/>
          <p14:tracePt t="24530" x="6392863" y="2743200"/>
          <p14:tracePt t="24553" x="6413500" y="2743200"/>
          <p14:tracePt t="24561" x="6434138" y="2743200"/>
          <p14:tracePt t="24569" x="6454775" y="2752725"/>
          <p14:tracePt t="24577" x="6484938" y="2752725"/>
          <p14:tracePt t="24585" x="6515100" y="2752725"/>
          <p14:tracePt t="24595" x="6534150" y="2752725"/>
          <p14:tracePt t="24601" x="6545263" y="2752725"/>
          <p14:tracePt t="24611" x="6564313" y="2752725"/>
          <p14:tracePt t="24617" x="6584950" y="2752725"/>
          <p14:tracePt t="24627" x="6605588" y="2752725"/>
          <p14:tracePt t="24643" x="6624638" y="2752725"/>
          <p14:tracePt t="24675" x="6635750" y="2752725"/>
          <p14:tracePt t="24683" x="6645275" y="2752725"/>
          <p14:tracePt t="24691" x="6656388" y="2752725"/>
          <p14:tracePt t="24699" x="6665913" y="2752725"/>
          <p14:tracePt t="24715" x="6675438" y="2752725"/>
          <p14:tracePt t="24723" x="6686550" y="2752725"/>
          <p14:tracePt t="24731" x="6696075" y="2752725"/>
          <p14:tracePt t="24739" x="6705600" y="2752725"/>
          <p14:tracePt t="24755" x="6716713" y="2752725"/>
          <p14:tracePt t="24763" x="6735763" y="2752725"/>
          <p14:tracePt t="24771" x="6746875" y="2743200"/>
          <p14:tracePt t="24779" x="6746875" y="2733675"/>
          <p14:tracePt t="24787" x="6765925" y="2733675"/>
          <p14:tracePt t="24795" x="6777038" y="2733675"/>
          <p14:tracePt t="24803" x="6777038" y="2722563"/>
          <p14:tracePt t="24812" x="6786563" y="2722563"/>
          <p14:tracePt t="24819" x="6796088" y="2722563"/>
          <p14:tracePt t="24843" x="6807200" y="2722563"/>
          <p14:tracePt t="24871" x="6816725" y="2722563"/>
          <p14:tracePt t="25387" x="6816725" y="2733675"/>
          <p14:tracePt t="25567" x="6827838" y="2733675"/>
          <p14:tracePt t="25583" x="6846888" y="2733675"/>
          <p14:tracePt t="25592" x="6877050" y="2733675"/>
          <p14:tracePt t="25599" x="6897688" y="2733675"/>
          <p14:tracePt t="25606" x="6927850" y="2733675"/>
          <p14:tracePt t="25614" x="6967538" y="2722563"/>
          <p14:tracePt t="25622" x="6999288" y="2722563"/>
          <p14:tracePt t="25629" x="7029450" y="2713038"/>
          <p14:tracePt t="25638" x="7078663" y="2713038"/>
          <p14:tracePt t="25646" x="7119938" y="2703513"/>
          <p14:tracePt t="25653" x="7159625" y="2692400"/>
          <p14:tracePt t="25661" x="7180263" y="2692400"/>
          <p14:tracePt t="25669" x="7210425" y="2682875"/>
          <p14:tracePt t="25678" x="7231063" y="2682875"/>
          <p14:tracePt t="25685" x="7261225" y="2673350"/>
          <p14:tracePt t="25693" x="7291388" y="2662238"/>
          <p14:tracePt t="25701" x="7331075" y="2652713"/>
          <p14:tracePt t="25709" x="7372350" y="2652713"/>
          <p14:tracePt t="25717" x="7412038" y="2641600"/>
          <p14:tracePt t="25725" x="7451725" y="2641600"/>
          <p14:tracePt t="25733" x="7493000" y="2632075"/>
          <p14:tracePt t="25741" x="7513638" y="2632075"/>
          <p14:tracePt t="25749" x="7543800" y="2622550"/>
          <p14:tracePt t="25757" x="7562850" y="2622550"/>
          <p14:tracePt t="25765" x="7562850" y="2611438"/>
          <p14:tracePt t="25897" x="7573963" y="2611438"/>
          <p14:tracePt t="25929" x="7573963" y="2601913"/>
          <p14:tracePt t="26363" x="7583488" y="2601913"/>
          <p14:tracePt t="26374" x="7593013" y="2611438"/>
          <p14:tracePt t="26381" x="7604125" y="2611438"/>
          <p14:tracePt t="26393" x="7613650" y="2622550"/>
          <p14:tracePt t="26409" x="7623175" y="2632075"/>
          <p14:tracePt t="26425" x="7634288" y="2632075"/>
          <p14:tracePt t="26449" x="7643813" y="2641600"/>
          <p14:tracePt t="26629" x="7664450" y="2641600"/>
          <p14:tracePt t="26637" x="7683500" y="2641600"/>
          <p14:tracePt t="26645" x="7724775" y="2641600"/>
          <p14:tracePt t="26653" x="7754938" y="2641600"/>
          <p14:tracePt t="26659" x="7785100" y="2641600"/>
          <p14:tracePt t="26666" x="7824788" y="2641600"/>
          <p14:tracePt t="26675" x="7845425" y="2641600"/>
          <p14:tracePt t="26683" x="7875588" y="2641600"/>
          <p14:tracePt t="26691" x="7905750" y="2641600"/>
          <p14:tracePt t="26698" x="7926388" y="2641600"/>
          <p14:tracePt t="26706" x="7956550" y="2641600"/>
          <p14:tracePt t="26715" x="7977188" y="2641600"/>
          <p14:tracePt t="26730" x="7996238" y="2641600"/>
          <p14:tracePt t="26741" x="8007350" y="2641600"/>
          <p14:tracePt t="26746" x="8016875" y="2641600"/>
          <p14:tracePt t="26764" x="8026400" y="2641600"/>
          <p14:tracePt t="26788" x="8037513" y="2641600"/>
          <p14:tracePt t="27367" x="8037513" y="2652713"/>
          <p14:tracePt t="27376" x="8067675" y="2652713"/>
          <p14:tracePt t="27382" x="8097838" y="2662238"/>
          <p14:tracePt t="27392" x="8128000" y="2673350"/>
          <p14:tracePt t="27401" x="8188325" y="2703513"/>
          <p14:tracePt t="27408" x="8269288" y="2713038"/>
          <p14:tracePt t="27416" x="8329613" y="2743200"/>
          <p14:tracePt t="27424" x="8389938" y="2752725"/>
          <p14:tracePt t="27432" x="8420100" y="2752725"/>
          <p14:tracePt t="27440" x="8450263" y="2763838"/>
          <p14:tracePt t="27449" x="8480425" y="2773363"/>
          <p14:tracePt t="27456" x="8491538" y="2773363"/>
          <p14:tracePt t="27504" x="8501063" y="2773363"/>
          <p14:tracePt t="27537" x="8510588" y="2773363"/>
          <p14:tracePt t="27560" x="8521700" y="2773363"/>
          <p14:tracePt t="27569" x="8531225" y="2773363"/>
          <p14:tracePt t="27577" x="8540750" y="2773363"/>
          <p14:tracePt t="27592" x="8551863" y="2773363"/>
          <p14:tracePt t="27635" x="8561388" y="2773363"/>
          <p14:tracePt t="27659" x="8572500" y="2773363"/>
          <p14:tracePt t="27691" x="8582025" y="2773363"/>
          <p14:tracePt t="27725" x="8591550" y="2773363"/>
          <p14:tracePt t="27803" x="8602663" y="2773363"/>
          <p14:tracePt t="27835" x="8612188" y="2773363"/>
          <p14:tracePt t="27843" x="8632825" y="2773363"/>
          <p14:tracePt t="27851" x="8651875" y="2773363"/>
          <p14:tracePt t="27859" x="8682038" y="2763838"/>
          <p14:tracePt t="27867" x="8712200" y="2763838"/>
          <p14:tracePt t="27875" x="8742363" y="2752725"/>
          <p14:tracePt t="27883" x="8753475" y="2752725"/>
          <p14:tracePt t="27891" x="8793163" y="2743200"/>
          <p14:tracePt t="27898" x="8804275" y="2743200"/>
          <p14:tracePt t="27906" x="8823325" y="2743200"/>
          <p14:tracePt t="27914" x="8834438" y="2743200"/>
          <p14:tracePt t="27922" x="8853488" y="2743200"/>
          <p14:tracePt t="27954" x="8874125" y="2743200"/>
          <p14:tracePt t="27972" x="8894763" y="2743200"/>
          <p14:tracePt t="27979" x="8904288" y="2743200"/>
          <p14:tracePt t="27988" x="8913813" y="2743200"/>
          <p14:tracePt t="27994" x="8924925" y="2743200"/>
          <p14:tracePt t="28004" x="8934450" y="2743200"/>
          <p14:tracePt t="28012" x="8945563" y="2743200"/>
          <p14:tracePt t="28020" x="8955088" y="2743200"/>
          <p14:tracePt t="28029" x="8964613" y="2743200"/>
          <p14:tracePt t="28036" x="8975725" y="2743200"/>
          <p14:tracePt t="28044" x="8994775" y="2743200"/>
          <p14:tracePt t="28052" x="9015413" y="2743200"/>
          <p14:tracePt t="28068" x="9036050" y="2743200"/>
          <p14:tracePt t="28076" x="9055100" y="2743200"/>
          <p14:tracePt t="28084" x="9075738" y="2743200"/>
          <p14:tracePt t="28092" x="9105900" y="2743200"/>
          <p14:tracePt t="28100" x="9117013" y="2743200"/>
          <p14:tracePt t="28108" x="9136063" y="2743200"/>
          <p14:tracePt t="28116" x="9147175" y="2743200"/>
          <p14:tracePt t="28124" x="9156700" y="2743200"/>
          <p14:tracePt t="28132" x="9166225" y="2743200"/>
          <p14:tracePt t="28140" x="9186863" y="2733675"/>
          <p14:tracePt t="28148" x="9196388" y="2733675"/>
          <p14:tracePt t="28156" x="9207500" y="2733675"/>
          <p14:tracePt t="28164" x="9217025" y="2733675"/>
          <p14:tracePt t="28172" x="9226550" y="2733675"/>
          <p14:tracePt t="28196" x="9237663" y="2733675"/>
          <p14:tracePt t="28204" x="9247188" y="2733675"/>
          <p14:tracePt t="28212" x="9267825" y="2722563"/>
          <p14:tracePt t="28228" x="9277350" y="2722563"/>
          <p14:tracePt t="28236" x="9288463" y="2713038"/>
          <p14:tracePt t="28245" x="9297988" y="2713038"/>
          <p14:tracePt t="28252" x="9307513" y="2713038"/>
          <p14:tracePt t="28268" x="9318625" y="2713038"/>
          <p14:tracePt t="28286" x="9328150" y="2713038"/>
          <p14:tracePt t="28302" x="9337675" y="2713038"/>
          <p14:tracePt t="28318" x="9348788" y="2713038"/>
          <p14:tracePt t="28334" x="9358313" y="2713038"/>
          <p14:tracePt t="28342" x="9378950" y="2713038"/>
          <p14:tracePt t="28350" x="9398000" y="2703513"/>
          <p14:tracePt t="28358" x="9418638" y="2703513"/>
          <p14:tracePt t="28367" x="9448800" y="2703513"/>
          <p14:tracePt t="28375" x="9459913" y="2703513"/>
          <p14:tracePt t="28384" x="9490075" y="2703513"/>
          <p14:tracePt t="28391" x="9520238" y="2703513"/>
          <p14:tracePt t="28399" x="9569450" y="2703513"/>
          <p14:tracePt t="28407" x="9580563" y="2703513"/>
          <p14:tracePt t="28416" x="9610725" y="2703513"/>
          <p14:tracePt t="28423" x="9631363" y="2703513"/>
          <p14:tracePt t="28432" x="9671050" y="2703513"/>
          <p14:tracePt t="28440" x="9701213" y="2703513"/>
          <p14:tracePt t="28447" x="9721850" y="2703513"/>
          <p14:tracePt t="28456" x="9752013" y="2703513"/>
          <p14:tracePt t="28462" x="9791700" y="2703513"/>
          <p14:tracePt t="28470" x="9842500" y="2703513"/>
          <p14:tracePt t="28478" x="9863138" y="2703513"/>
          <p14:tracePt t="28486" x="9912350" y="2703513"/>
          <p14:tracePt t="28494" x="9942513" y="2703513"/>
          <p14:tracePt t="28502" x="9972675" y="2703513"/>
          <p14:tracePt t="28510" x="9983788" y="2703513"/>
          <p14:tracePt t="28518" x="10004425" y="2703513"/>
          <p14:tracePt t="28527" x="10013950" y="2703513"/>
          <p14:tracePt t="28534" x="10023475" y="2703513"/>
          <p14:tracePt t="28566" x="10034588" y="2703513"/>
          <p14:tracePt t="28616" x="10044113" y="2703513"/>
          <p14:tracePt t="28632" x="10053638" y="2703513"/>
          <p14:tracePt t="28640" x="10064750" y="2703513"/>
          <p14:tracePt t="28648" x="10074275" y="2703513"/>
          <p14:tracePt t="28664" x="10083800" y="2703513"/>
          <p14:tracePt t="28672" x="10094913" y="2692400"/>
          <p14:tracePt t="28680" x="10113963" y="2692400"/>
          <p14:tracePt t="28688" x="10125075" y="2692400"/>
          <p14:tracePt t="28696" x="10155238" y="2692400"/>
          <p14:tracePt t="28704" x="10185400" y="2692400"/>
          <p14:tracePt t="28712" x="10215563" y="2692400"/>
          <p14:tracePt t="28720" x="10266363" y="2692400"/>
          <p14:tracePt t="28731" x="10296525" y="2692400"/>
          <p14:tracePt t="28740" x="10306050" y="2692400"/>
          <p14:tracePt t="28748" x="10315575" y="2692400"/>
          <p14:tracePt t="28756" x="10336213" y="2692400"/>
          <p14:tracePt t="28764" x="10347325" y="2692400"/>
          <p14:tracePt t="28780" x="10356850" y="2692400"/>
          <p14:tracePt t="28796" x="10366375" y="2692400"/>
          <p14:tracePt t="28804" x="10377488" y="2692400"/>
          <p14:tracePt t="28812" x="10387013" y="2692400"/>
          <p14:tracePt t="28830" x="10396538" y="2692400"/>
          <p14:tracePt t="28845" x="10407650" y="2692400"/>
          <p14:tracePt t="29399" x="10417175" y="2682875"/>
          <p14:tracePt t="29405" x="10417175" y="2673350"/>
          <p14:tracePt t="29413" x="10426700" y="2673350"/>
          <p14:tracePt t="29436" x="10437813" y="2662238"/>
          <p14:tracePt t="29460" x="10447338" y="2662238"/>
          <p14:tracePt t="29503" x="10456863" y="2662238"/>
          <p14:tracePt t="29509" x="10477500" y="2662238"/>
          <p14:tracePt t="29519" x="10487025" y="2652713"/>
          <p14:tracePt t="29525" x="10528300" y="2641600"/>
          <p14:tracePt t="29535" x="10579100" y="2632075"/>
          <p14:tracePt t="29543" x="10628313" y="2611438"/>
          <p14:tracePt t="29551" x="10699750" y="2611438"/>
          <p14:tracePt t="29559" x="10729913" y="2601913"/>
          <p14:tracePt t="29566" x="10810875" y="2592388"/>
          <p14:tracePt t="29574" x="10860088" y="2592388"/>
          <p14:tracePt t="29582" x="10941050" y="2581275"/>
          <p14:tracePt t="29590" x="11052175" y="2581275"/>
          <p14:tracePt t="29598" x="11172825" y="2581275"/>
          <p14:tracePt t="29606" x="11283950" y="2571750"/>
          <p14:tracePt t="29614" x="11395075" y="2571750"/>
          <p14:tracePt t="29622" x="11496675" y="2571750"/>
          <p14:tracePt t="29630" x="11587163" y="2571750"/>
          <p14:tracePt t="29638" x="11687175" y="2571750"/>
          <p14:tracePt t="29646" x="11758613" y="2571750"/>
          <p14:tracePt t="29654" x="11818938" y="2571750"/>
          <p14:tracePt t="29662" x="11849100" y="2571750"/>
          <p14:tracePt t="29671" x="11858625" y="2562225"/>
          <p14:tracePt t="29774" x="11849100" y="2562225"/>
          <p14:tracePt t="29784" x="11839575" y="2562225"/>
          <p14:tracePt t="29791" x="11828463" y="2562225"/>
          <p14:tracePt t="29801" x="11818938" y="2562225"/>
          <p14:tracePt t="29806" x="11809413" y="2571750"/>
          <p14:tracePt t="29817" x="11798300" y="2571750"/>
          <p14:tracePt t="29822" x="11788775" y="2581275"/>
          <p14:tracePt t="29832" x="11779250" y="2592388"/>
          <p14:tracePt t="29840" x="11758613" y="2592388"/>
          <p14:tracePt t="29848" x="11728450" y="2601913"/>
          <p14:tracePt t="29856" x="11687175" y="2611438"/>
          <p14:tracePt t="29864" x="11637963" y="2622550"/>
          <p14:tracePt t="29872" x="11596688" y="2622550"/>
          <p14:tracePt t="29880" x="11536363" y="2632075"/>
          <p14:tracePt t="29888" x="11476038" y="2632075"/>
          <p14:tracePt t="29897" x="11436350" y="2632075"/>
          <p14:tracePt t="29904" x="11364913" y="2641600"/>
          <p14:tracePt t="29912" x="11234738" y="2641600"/>
          <p14:tracePt t="29921" x="11123613" y="2641600"/>
          <p14:tracePt t="29929" x="10991850" y="2641600"/>
          <p14:tracePt t="29937" x="10760075" y="2641600"/>
          <p14:tracePt t="29945" x="10579100" y="2641600"/>
          <p14:tracePt t="29954" x="10407650" y="2641600"/>
          <p14:tracePt t="29960" x="10034588" y="2641600"/>
          <p14:tracePt t="29970" x="9863138" y="2641600"/>
          <p14:tracePt t="29976" x="9529763" y="2641600"/>
          <p14:tracePt t="29984" x="9166225" y="2622550"/>
          <p14:tracePt t="29992" x="8934450" y="2622550"/>
          <p14:tracePt t="30000" x="8651875" y="2601913"/>
          <p14:tracePt t="30008" x="8188325" y="2581275"/>
          <p14:tracePt t="30016" x="7805738" y="2581275"/>
          <p14:tracePt t="30024" x="7381875" y="2581275"/>
          <p14:tracePt t="30032" x="6948488" y="2551113"/>
          <p14:tracePt t="30040" x="6686550" y="2551113"/>
          <p14:tracePt t="30048" x="6494463" y="2551113"/>
          <p14:tracePt t="30056" x="6211888" y="2551113"/>
          <p14:tracePt t="30064" x="5980113" y="2551113"/>
          <p14:tracePt t="30072" x="5788025" y="2551113"/>
          <p14:tracePt t="30080" x="5676900" y="2551113"/>
          <p14:tracePt t="30088" x="5526088" y="2551113"/>
          <p14:tracePt t="30096" x="5395913" y="2551113"/>
          <p14:tracePt t="30104" x="5284788" y="2551113"/>
          <p14:tracePt t="30112" x="5183188" y="2551113"/>
          <p14:tracePt t="30121" x="5092700" y="2551113"/>
          <p14:tracePt t="30130" x="5011738" y="2551113"/>
          <p14:tracePt t="30138" x="4941888" y="2551113"/>
          <p14:tracePt t="30146" x="4840288" y="2551113"/>
          <p14:tracePt t="30154" x="4770438" y="2551113"/>
          <p14:tracePt t="30162" x="4689475" y="2551113"/>
          <p14:tracePt t="30170" x="4538663" y="2551113"/>
          <p14:tracePt t="30178" x="4446588" y="2551113"/>
          <p14:tracePt t="30186" x="4346575" y="2562225"/>
          <p14:tracePt t="30194" x="4275138" y="2562225"/>
          <p14:tracePt t="30202" x="4214813" y="2562225"/>
          <p14:tracePt t="30210" x="4103688" y="2562225"/>
          <p14:tracePt t="30219" x="4043363" y="2562225"/>
          <p14:tracePt t="30226" x="3983038" y="2562225"/>
          <p14:tracePt t="30236" x="3952875" y="2562225"/>
          <p14:tracePt t="30242" x="3913188" y="2562225"/>
          <p14:tracePt t="30252" x="3871913" y="2562225"/>
          <p14:tracePt t="30258" x="3832225" y="2562225"/>
          <p14:tracePt t="30267" x="3781425" y="2562225"/>
          <p14:tracePt t="30274" x="3741738" y="2562225"/>
          <p14:tracePt t="30283" x="3700463" y="2562225"/>
          <p14:tracePt t="30290" x="3660775" y="2562225"/>
          <p14:tracePt t="30298" x="3589338" y="2562225"/>
          <p14:tracePt t="30306" x="3489325" y="2571750"/>
          <p14:tracePt t="30314" x="3429000" y="2571750"/>
          <p14:tracePt t="30322" x="3357563" y="2571750"/>
          <p14:tracePt t="30330" x="3206750" y="2571750"/>
          <p14:tracePt t="30338" x="3125788" y="2571750"/>
          <p14:tracePt t="30346" x="3035300" y="2571750"/>
          <p14:tracePt t="30354" x="2935288" y="2571750"/>
          <p14:tracePt t="30362" x="2843213" y="2571750"/>
          <p14:tracePt t="30371" x="2782888" y="2571750"/>
          <p14:tracePt t="30378" x="2743200" y="2571750"/>
          <p14:tracePt t="30386" x="2722563" y="2571750"/>
          <p14:tracePt t="30394" x="2701925" y="2571750"/>
          <p14:tracePt t="30412" x="2692400" y="2581275"/>
          <p14:tracePt t="30421" x="2682875" y="2581275"/>
          <p14:tracePt t="30427" x="2682875" y="2592388"/>
          <p14:tracePt t="30436" x="2671763" y="2592388"/>
          <p14:tracePt t="30444" x="2662238" y="2601913"/>
          <p14:tracePt t="30452" x="2662238" y="2622550"/>
          <p14:tracePt t="30460" x="2652713" y="2641600"/>
          <p14:tracePt t="30468" x="2641600" y="2673350"/>
          <p14:tracePt t="30476" x="2641600" y="2703513"/>
          <p14:tracePt t="30484" x="2632075" y="2733675"/>
          <p14:tracePt t="30492" x="2632075" y="2763838"/>
          <p14:tracePt t="30500" x="2632075" y="2794000"/>
          <p14:tracePt t="30508" x="2632075" y="2824163"/>
          <p14:tracePt t="30517" x="2622550" y="2844800"/>
          <p14:tracePt t="30524" x="2622550" y="2854325"/>
          <p14:tracePt t="30533" x="2622550" y="2863850"/>
          <p14:tracePt t="30774" x="2611438" y="2863850"/>
          <p14:tracePt t="31041" x="2622550" y="2863850"/>
          <p14:tracePt t="31048" x="2632075" y="2863850"/>
          <p14:tracePt t="31057" x="2652713" y="2863850"/>
          <p14:tracePt t="31066" x="2671763" y="2854325"/>
          <p14:tracePt t="31072" x="2722563" y="2844800"/>
          <p14:tracePt t="31081" x="2773363" y="2824163"/>
          <p14:tracePt t="31088" x="2794000" y="2824163"/>
          <p14:tracePt t="31097" x="2803525" y="2824163"/>
          <p14:tracePt t="31104" x="2813050" y="2824163"/>
          <p14:tracePt t="31152" x="2824163" y="2824163"/>
          <p14:tracePt t="31168" x="2843213" y="2824163"/>
          <p14:tracePt t="31176" x="2854325" y="2824163"/>
          <p14:tracePt t="31184" x="2854325" y="2833688"/>
          <p14:tracePt t="31192" x="2873375" y="2844800"/>
          <p14:tracePt t="31200" x="2894013" y="2863850"/>
          <p14:tracePt t="31208" x="2903538" y="2884488"/>
          <p14:tracePt t="31216" x="2924175" y="2914650"/>
          <p14:tracePt t="31225" x="2935288" y="2954338"/>
          <p14:tracePt t="31233" x="2984500" y="3055938"/>
          <p14:tracePt t="31240" x="3005138" y="3146425"/>
          <p14:tracePt t="31248" x="3025775" y="3217863"/>
          <p14:tracePt t="31514" x="3025775" y="3206750"/>
          <p14:tracePt t="31522" x="3025775" y="3197225"/>
          <p14:tracePt t="31530" x="3025775" y="3206750"/>
          <p14:tracePt t="31538" x="2995613" y="3236913"/>
          <p14:tracePt t="31546" x="2995613" y="3248025"/>
          <p14:tracePt t="31554" x="2995613" y="3278188"/>
          <p14:tracePt t="31561" x="2974975" y="3297238"/>
          <p14:tracePt t="31570" x="2924175" y="3327400"/>
          <p14:tracePt t="31578" x="2824163" y="3359150"/>
          <p14:tracePt t="31586" x="2743200" y="3398838"/>
          <p14:tracePt t="31594" x="2662238" y="3429000"/>
          <p14:tracePt t="31602" x="2632075" y="3438525"/>
          <p14:tracePt t="31611" x="2601913" y="3449638"/>
          <p14:tracePt t="31618" x="2592388" y="3449638"/>
          <p14:tracePt t="31627" x="2571750" y="3459163"/>
          <p14:tracePt t="31661" x="2560638" y="3459163"/>
          <p14:tracePt t="31667" x="2560638" y="3468688"/>
          <p14:tracePt t="31685" x="2551113" y="3479800"/>
          <p14:tracePt t="31693" x="2530475" y="3479800"/>
          <p14:tracePt t="31701" x="2511425" y="3489325"/>
          <p14:tracePt t="31708" x="2481263" y="3498850"/>
          <p14:tracePt t="31717" x="2460625" y="3509963"/>
          <p14:tracePt t="31729" x="2430463" y="3519488"/>
          <p14:tracePt t="31737" x="2409825" y="3530600"/>
          <p14:tracePt t="31746" x="2390775" y="3540125"/>
          <p14:tracePt t="31753" x="2359025" y="3540125"/>
          <p14:tracePt t="31769" x="2339975" y="3549650"/>
          <p14:tracePt t="31779" x="2328863" y="3549650"/>
          <p14:tracePt t="31785" x="2309813" y="3560763"/>
          <p14:tracePt t="31793" x="2298700" y="3560763"/>
          <p14:tracePt t="31809" x="2289175" y="3560763"/>
          <p14:tracePt t="31826" x="2279650" y="3560763"/>
          <p14:tracePt t="31841" x="2268538" y="3560763"/>
          <p14:tracePt t="31885" x="2259013" y="3560763"/>
          <p14:tracePt t="32184" x="2268538" y="3560763"/>
          <p14:tracePt t="32216" x="2279650" y="3560763"/>
          <p14:tracePt t="32236" x="2289175" y="3560763"/>
          <p14:tracePt t="32278" x="2298700" y="3560763"/>
          <p14:tracePt t="32293" x="2298700" y="3549650"/>
          <p14:tracePt t="32650" x="2289175" y="3530600"/>
          <p14:tracePt t="32659" x="2279650" y="3509963"/>
          <p14:tracePt t="32666" x="2259013" y="3489325"/>
          <p14:tracePt t="32674" x="2228850" y="3468688"/>
          <p14:tracePt t="32682" x="2219325" y="3449638"/>
          <p14:tracePt t="32691" x="2208213" y="3438525"/>
          <p14:tracePt t="32698" x="2198688" y="3438525"/>
          <p14:tracePt t="32707" x="2198688" y="3429000"/>
          <p14:tracePt t="32714" x="2198688" y="3419475"/>
          <p14:tracePt t="32730" x="2198688" y="3408363"/>
          <p14:tracePt t="32738" x="2187575" y="3408363"/>
          <p14:tracePt t="32746" x="2187575" y="3398838"/>
          <p14:tracePt t="33256" x="2187575" y="3389313"/>
          <p14:tracePt t="33278" x="2178050" y="3389313"/>
          <p14:tracePt t="33302" x="2178050" y="3378200"/>
          <p14:tracePt t="33680" x="2178050" y="3368675"/>
          <p14:tracePt t="33764" x="2178050" y="3359150"/>
          <p14:tracePt t="33953" x="2178050" y="3348038"/>
          <p14:tracePt t="34222" x="2157413" y="3348038"/>
          <p14:tracePt t="34230" x="2138363" y="3348038"/>
          <p14:tracePt t="34238" x="2108200" y="3348038"/>
          <p14:tracePt t="34245" x="2066925" y="3348038"/>
          <p14:tracePt t="34252" x="2027238" y="3348038"/>
          <p14:tracePt t="34261" x="1985963" y="3348038"/>
          <p14:tracePt t="34268" x="1936750" y="3348038"/>
          <p14:tracePt t="34276" x="1885950" y="3348038"/>
          <p14:tracePt t="34284" x="1804988" y="3348038"/>
          <p14:tracePt t="34293" x="1744663" y="3348038"/>
          <p14:tracePt t="34300" x="1673225" y="3348038"/>
          <p14:tracePt t="34308" x="1643063" y="3348038"/>
          <p14:tracePt t="34316" x="1582738" y="3348038"/>
          <p14:tracePt t="34324" x="1543050" y="3348038"/>
          <p14:tracePt t="34332" x="1503363" y="3348038"/>
          <p14:tracePt t="34340" x="1452563" y="3359150"/>
          <p14:tracePt t="34349" x="1441450" y="3368675"/>
          <p14:tracePt t="34356" x="1431925" y="3368675"/>
          <p14:tracePt t="34365" x="1422400" y="3368675"/>
          <p14:tracePt t="34372" x="1422400" y="3378200"/>
          <p14:tracePt t="34382" x="1411288" y="3378200"/>
          <p14:tracePt t="34402" x="1401763" y="3378200"/>
          <p14:tracePt t="34746" x="1411288" y="3378200"/>
          <p14:tracePt t="34777" x="1422400" y="3378200"/>
          <p14:tracePt t="34831" x="1431925" y="3378200"/>
          <p14:tracePt t="34905" x="1431925" y="3368675"/>
          <p14:tracePt t="34914" x="1441450" y="3368675"/>
          <p14:tracePt t="34922" x="1441450" y="3359150"/>
          <p14:tracePt t="34930" x="1452563" y="3359150"/>
          <p14:tracePt t="34944" x="1462088" y="3348038"/>
          <p14:tracePt t="34951" x="1462088" y="3338513"/>
          <p14:tracePt t="34968" x="1471613" y="3327400"/>
          <p14:tracePt t="34984" x="1471613" y="3317875"/>
          <p14:tracePt t="35000" x="1482725" y="3317875"/>
          <p14:tracePt t="35124" x="1492250" y="3317875"/>
          <p14:tracePt t="35131" x="1492250" y="3308350"/>
          <p14:tracePt t="35300" x="1503363" y="3308350"/>
          <p14:tracePt t="35314" x="1512888" y="3317875"/>
          <p14:tracePt t="35321" x="1522413" y="3317875"/>
          <p14:tracePt t="35331" x="1543050" y="3327400"/>
          <p14:tracePt t="35339" x="1552575" y="3338513"/>
          <p14:tracePt t="35347" x="1573213" y="3338513"/>
          <p14:tracePt t="35355" x="1573213" y="3348038"/>
          <p14:tracePt t="35363" x="1582738" y="3348038"/>
          <p14:tracePt t="35371" x="1603375" y="3348038"/>
          <p14:tracePt t="35379" x="1633538" y="3359150"/>
          <p14:tracePt t="35387" x="1654175" y="3359150"/>
          <p14:tracePt t="35395" x="1673225" y="3359150"/>
          <p14:tracePt t="35411" x="1693863" y="3359150"/>
          <p14:tracePt t="35419" x="1704975" y="3359150"/>
          <p14:tracePt t="35427" x="1714500" y="3359150"/>
          <p14:tracePt t="35507" x="1724025" y="3359150"/>
          <p14:tracePt t="35752" x="1735138" y="3359150"/>
          <p14:tracePt t="35759" x="1744663" y="3359150"/>
          <p14:tracePt t="35770" x="1754188" y="3359150"/>
          <p14:tracePt t="35776" x="1765300" y="3359150"/>
          <p14:tracePt t="35784" x="1784350" y="3359150"/>
          <p14:tracePt t="35791" x="1814513" y="3359150"/>
          <p14:tracePt t="35798" x="1835150" y="3368675"/>
          <p14:tracePt t="35808" x="1865313" y="3378200"/>
          <p14:tracePt t="35814" x="1895475" y="3378200"/>
          <p14:tracePt t="35822" x="1925638" y="3378200"/>
          <p14:tracePt t="35830" x="1985963" y="3389313"/>
          <p14:tracePt t="35838" x="2047875" y="3398838"/>
          <p14:tracePt t="35846" x="2108200" y="3398838"/>
          <p14:tracePt t="35854" x="2157413" y="3398838"/>
          <p14:tracePt t="35862" x="2187575" y="3398838"/>
          <p14:tracePt t="35869" x="2238375" y="3398838"/>
          <p14:tracePt t="35877" x="2268538" y="3398838"/>
          <p14:tracePt t="35885" x="2279650" y="3398838"/>
          <p14:tracePt t="35893" x="2298700" y="3398838"/>
          <p14:tracePt t="35901" x="2319338" y="3398838"/>
          <p14:tracePt t="35909" x="2339975" y="3398838"/>
          <p14:tracePt t="35917" x="2359025" y="3398838"/>
          <p14:tracePt t="35933" x="2370138" y="3398838"/>
          <p14:tracePt t="35943" x="2390775" y="3398838"/>
          <p14:tracePt t="35951" x="2400300" y="3398838"/>
          <p14:tracePt t="35967" x="2409825" y="3398838"/>
          <p14:tracePt t="35975" x="2420938" y="3398838"/>
          <p14:tracePt t="35983" x="2430463" y="3398838"/>
          <p14:tracePt t="35991" x="2439988" y="3398838"/>
          <p14:tracePt t="36284" x="2439988" y="3408363"/>
          <p14:tracePt t="36324" x="2439988" y="3419475"/>
          <p14:tracePt t="36686" x="2451100" y="3419475"/>
          <p14:tracePt t="36693" x="2470150" y="3419475"/>
          <p14:tracePt t="36704" x="2490788" y="3408363"/>
          <p14:tracePt t="36708" x="2530475" y="3398838"/>
          <p14:tracePt t="36717" x="2560638" y="3378200"/>
          <p14:tracePt t="36724" x="2611438" y="3368675"/>
          <p14:tracePt t="36732" x="2671763" y="3348038"/>
          <p14:tracePt t="36740" x="2701925" y="3338513"/>
          <p14:tracePt t="36747" x="2752725" y="3327400"/>
          <p14:tracePt t="36755" x="2833688" y="3317875"/>
          <p14:tracePt t="36763" x="2894013" y="3308350"/>
          <p14:tracePt t="36771" x="2944813" y="3297238"/>
          <p14:tracePt t="36779" x="2984500" y="3297238"/>
          <p14:tracePt t="36787" x="3025775" y="3297238"/>
          <p14:tracePt t="36795" x="3055938" y="3297238"/>
          <p14:tracePt t="36803" x="3095625" y="3297238"/>
          <p14:tracePt t="36811" x="3136900" y="3297238"/>
          <p14:tracePt t="36819" x="3167063" y="3297238"/>
          <p14:tracePt t="36827" x="3186113" y="3297238"/>
          <p14:tracePt t="36837" x="3197225" y="3297238"/>
          <p14:tracePt t="36918" x="3206750" y="3297238"/>
          <p14:tracePt t="36946" x="3216275" y="3297238"/>
          <p14:tracePt t="36978" x="3227388" y="3297238"/>
          <p14:tracePt t="36994" x="3236913" y="3297238"/>
          <p14:tracePt t="37171" x="3246438" y="3297238"/>
          <p14:tracePt t="37177" x="3267075" y="3297238"/>
          <p14:tracePt t="37187" x="3297238" y="3297238"/>
          <p14:tracePt t="37195" x="3338513" y="3308350"/>
          <p14:tracePt t="37203" x="3398838" y="3317875"/>
          <p14:tracePt t="37211" x="3459163" y="3327400"/>
          <p14:tracePt t="37219" x="3540125" y="3327400"/>
          <p14:tracePt t="37227" x="3579813" y="3338513"/>
          <p14:tracePt t="37235" x="3690938" y="3359150"/>
          <p14:tracePt t="37243" x="3741738" y="3359150"/>
          <p14:tracePt t="37251" x="3811588" y="3368675"/>
          <p14:tracePt t="37259" x="3871913" y="3368675"/>
          <p14:tracePt t="37267" x="3913188" y="3368675"/>
          <p14:tracePt t="37275" x="3943350" y="3368675"/>
          <p14:tracePt t="37283" x="3983038" y="3368675"/>
          <p14:tracePt t="37291" x="4013200" y="3368675"/>
          <p14:tracePt t="37299" x="4043363" y="3368675"/>
          <p14:tracePt t="37307" x="4073525" y="3368675"/>
          <p14:tracePt t="37315" x="4103688" y="3368675"/>
          <p14:tracePt t="37323" x="4124325" y="3368675"/>
          <p14:tracePt t="37332" x="4154488" y="3368675"/>
          <p14:tracePt t="37339" x="4184650" y="3368675"/>
          <p14:tracePt t="37347" x="4195763" y="3368675"/>
          <p14:tracePt t="37355" x="4205288" y="3368675"/>
          <p14:tracePt t="37363" x="4225925" y="3368675"/>
          <p14:tracePt t="37371" x="4235450" y="3368675"/>
          <p14:tracePt t="37379" x="4244975" y="3368675"/>
          <p14:tracePt t="37421" x="4256088" y="3368675"/>
          <p14:tracePt t="37429" x="4265613" y="3368675"/>
          <p14:tracePt t="37437" x="4275138" y="3368675"/>
          <p14:tracePt t="37445" x="4286250" y="3368675"/>
          <p14:tracePt t="37452" x="4295775" y="3368675"/>
          <p14:tracePt t="37461" x="4316413" y="3368675"/>
          <p14:tracePt t="37467" x="4325938" y="3368675"/>
          <p14:tracePt t="37477" x="4337050" y="3368675"/>
          <p14:tracePt t="37485" x="4346575" y="3368675"/>
          <p14:tracePt t="37493" x="4356100" y="3368675"/>
          <p14:tracePt t="37501" x="4367213" y="3368675"/>
          <p14:tracePt t="37509" x="4376738" y="3368675"/>
          <p14:tracePt t="37541" x="4386263" y="3368675"/>
          <p14:tracePt t="37549" x="4397375" y="3368675"/>
          <p14:tracePt t="37557" x="4406900" y="3368675"/>
          <p14:tracePt t="37564" x="4416425" y="3368675"/>
          <p14:tracePt t="37581" x="4437063" y="3368675"/>
          <p14:tracePt t="37589" x="4457700" y="3368675"/>
          <p14:tracePt t="37597" x="4497388" y="3359150"/>
          <p14:tracePt t="37605" x="4518025" y="3359150"/>
          <p14:tracePt t="37614" x="4548188" y="3348038"/>
          <p14:tracePt t="37621" x="4578350" y="3348038"/>
          <p14:tracePt t="37629" x="4608513" y="3338513"/>
          <p14:tracePt t="37637" x="4648200" y="3338513"/>
          <p14:tracePt t="37645" x="4678363" y="3338513"/>
          <p14:tracePt t="37653" x="4710113" y="3338513"/>
          <p14:tracePt t="37661" x="4740275" y="3338513"/>
          <p14:tracePt t="37669" x="4759325" y="3338513"/>
          <p14:tracePt t="37677" x="4789488" y="3338513"/>
          <p14:tracePt t="37685" x="4810125" y="3338513"/>
          <p14:tracePt t="37693" x="4830763" y="3338513"/>
          <p14:tracePt t="37701" x="4840288" y="3338513"/>
          <p14:tracePt t="37709" x="4860925" y="3338513"/>
          <p14:tracePt t="37717" x="4881563" y="3338513"/>
          <p14:tracePt t="37725" x="4900613" y="3338513"/>
          <p14:tracePt t="37733" x="4921250" y="3338513"/>
          <p14:tracePt t="37749" x="4941888" y="3338513"/>
          <p14:tracePt t="37757" x="4951413" y="3338513"/>
          <p14:tracePt t="37769" x="4972050" y="3338513"/>
          <p14:tracePt t="37777" x="4981575" y="3338513"/>
          <p14:tracePt t="37787" x="4991100" y="3338513"/>
          <p14:tracePt t="37795" x="5002213" y="3338513"/>
          <p14:tracePt t="37803" x="5011738" y="3338513"/>
          <p14:tracePt t="37819" x="5011738" y="3327400"/>
          <p14:tracePt t="37884" x="5011738" y="3317875"/>
          <p14:tracePt t="38072" x="5021263" y="3317875"/>
          <p14:tracePt t="38080" x="5032375" y="3317875"/>
          <p14:tracePt t="38088" x="5062538" y="3317875"/>
          <p14:tracePt t="38092" x="5083175" y="3317875"/>
          <p14:tracePt t="38101" x="5113338" y="3317875"/>
          <p14:tracePt t="38107" x="5143500" y="3327400"/>
          <p14:tracePt t="38117" x="5173663" y="3327400"/>
          <p14:tracePt t="38125" x="5192713" y="3327400"/>
          <p14:tracePt t="38133" x="5203825" y="3327400"/>
          <p14:tracePt t="38141" x="5213350" y="3327400"/>
          <p14:tracePt t="38149" x="5233988" y="3327400"/>
          <p14:tracePt t="38157" x="5254625" y="3327400"/>
          <p14:tracePt t="38165" x="5273675" y="3327400"/>
          <p14:tracePt t="38173" x="5284788" y="3327400"/>
          <p14:tracePt t="38181" x="5303838" y="3327400"/>
          <p14:tracePt t="38189" x="5334000" y="3327400"/>
          <p14:tracePt t="38197" x="5375275" y="3327400"/>
          <p14:tracePt t="38205" x="5405438" y="3327400"/>
          <p14:tracePt t="38213" x="5465763" y="3327400"/>
          <p14:tracePt t="38221" x="5576888" y="3348038"/>
          <p14:tracePt t="38229" x="5657850" y="3348038"/>
          <p14:tracePt t="38237" x="5727700" y="3348038"/>
          <p14:tracePt t="38245" x="5848350" y="3359150"/>
          <p14:tracePt t="38253" x="5889625" y="3359150"/>
          <p14:tracePt t="38261" x="5949950" y="3359150"/>
          <p14:tracePt t="38269" x="5989638" y="3359150"/>
          <p14:tracePt t="38281" x="6019800" y="3359150"/>
          <p14:tracePt t="38289" x="6049963" y="3359150"/>
          <p14:tracePt t="38297" x="6070600" y="3359150"/>
          <p14:tracePt t="38313" x="6080125" y="3359150"/>
          <p14:tracePt t="38357" x="6091238" y="3359150"/>
          <p14:tracePt t="38373" x="6100763" y="3359150"/>
          <p14:tracePt t="38389" x="6111875" y="3368675"/>
          <p14:tracePt t="38407" x="6121400" y="3368675"/>
          <p14:tracePt t="38415" x="6130925" y="3368675"/>
          <p14:tracePt t="38423" x="6142038" y="3368675"/>
          <p14:tracePt t="38431" x="6151563" y="3368675"/>
          <p14:tracePt t="38439" x="6161088" y="3368675"/>
          <p14:tracePt t="38447" x="6181725" y="3368675"/>
          <p14:tracePt t="38455" x="6191250" y="3368675"/>
          <p14:tracePt t="38463" x="6221413" y="3368675"/>
          <p14:tracePt t="38470" x="6232525" y="3368675"/>
          <p14:tracePt t="38479" x="6262688" y="3368675"/>
          <p14:tracePt t="38487" x="6292850" y="3368675"/>
          <p14:tracePt t="38495" x="6313488" y="3368675"/>
          <p14:tracePt t="38503" x="6343650" y="3359150"/>
          <p14:tracePt t="38511" x="6362700" y="3359150"/>
          <p14:tracePt t="38519" x="6383338" y="3359150"/>
          <p14:tracePt t="38527" x="6392863" y="3359150"/>
          <p14:tracePt t="38535" x="6392863" y="3348038"/>
          <p14:tracePt t="38543" x="6403975" y="3348038"/>
          <p14:tracePt t="39077" x="6413500" y="3348038"/>
          <p14:tracePt t="39117" x="6423025" y="3348038"/>
          <p14:tracePt t="39142" x="6443663" y="3348038"/>
          <p14:tracePt t="39149" x="6454775" y="3348038"/>
          <p14:tracePt t="39158" x="6473825" y="3348038"/>
          <p14:tracePt t="39163" x="6494463" y="3348038"/>
          <p14:tracePt t="39171" x="6534150" y="3348038"/>
          <p14:tracePt t="39179" x="6554788" y="3348038"/>
          <p14:tracePt t="39187" x="6584950" y="3348038"/>
          <p14:tracePt t="39196" x="6605588" y="3348038"/>
          <p14:tracePt t="39203" x="6635750" y="3348038"/>
          <p14:tracePt t="39211" x="6656388" y="3348038"/>
          <p14:tracePt t="39227" x="6686550" y="3348038"/>
          <p14:tracePt t="39235" x="6705600" y="3348038"/>
          <p14:tracePt t="39243" x="6735763" y="3348038"/>
          <p14:tracePt t="39251" x="6765925" y="3348038"/>
          <p14:tracePt t="39259" x="6786563" y="3348038"/>
          <p14:tracePt t="39267" x="6816725" y="3348038"/>
          <p14:tracePt t="39275" x="6827838" y="3348038"/>
          <p14:tracePt t="39283" x="6846888" y="3348038"/>
          <p14:tracePt t="39291" x="6858000" y="3348038"/>
          <p14:tracePt t="39349" x="6867525" y="3348038"/>
          <p14:tracePt t="39437" x="6877050" y="3348038"/>
          <p14:tracePt t="39565" x="6888163" y="3348038"/>
          <p14:tracePt t="39591" x="6897688" y="3348038"/>
          <p14:tracePt t="39615" x="6907213" y="3348038"/>
          <p14:tracePt t="39621" x="6918325" y="3348038"/>
          <p14:tracePt t="39639" x="6937375" y="3348038"/>
          <p14:tracePt t="39647" x="6967538" y="3348038"/>
          <p14:tracePt t="39654" x="6988175" y="3348038"/>
          <p14:tracePt t="39663" x="7018338" y="3348038"/>
          <p14:tracePt t="39670" x="7048500" y="3348038"/>
          <p14:tracePt t="39679" x="7078663" y="3348038"/>
          <p14:tracePt t="39687" x="7099300" y="3348038"/>
          <p14:tracePt t="39695" x="7129463" y="3348038"/>
          <p14:tracePt t="39703" x="7138988" y="3348038"/>
          <p14:tracePt t="39711" x="7170738" y="3348038"/>
          <p14:tracePt t="39719" x="7189788" y="3348038"/>
          <p14:tracePt t="39727" x="7210425" y="3348038"/>
          <p14:tracePt t="39735" x="7240588" y="3348038"/>
          <p14:tracePt t="39743" x="7250113" y="3348038"/>
          <p14:tracePt t="39750" x="7261225" y="3348038"/>
          <p14:tracePt t="39774" x="7270750" y="3348038"/>
          <p14:tracePt t="40081" x="7280275" y="3348038"/>
          <p14:tracePt t="40316" x="7291388" y="3348038"/>
          <p14:tracePt t="40653" x="7300913" y="3348038"/>
          <p14:tracePt t="40693" x="7310438" y="3348038"/>
          <p14:tracePt t="40703" x="7331075" y="3348038"/>
          <p14:tracePt t="40710" x="7342188" y="3348038"/>
          <p14:tracePt t="40720" x="7361238" y="3348038"/>
          <p14:tracePt t="40727" x="7381875" y="3348038"/>
          <p14:tracePt t="40733" x="7412038" y="3348038"/>
          <p14:tracePt t="40741" x="7451725" y="3348038"/>
          <p14:tracePt t="40749" x="7493000" y="3348038"/>
          <p14:tracePt t="40757" x="7523163" y="3348038"/>
          <p14:tracePt t="40766" x="7553325" y="3348038"/>
          <p14:tracePt t="40773" x="7573963" y="3338513"/>
          <p14:tracePt t="40782" x="7583488" y="3338513"/>
          <p14:tracePt t="40789" x="7593013" y="3338513"/>
          <p14:tracePt t="41079" x="7613650" y="3338513"/>
          <p14:tracePt t="41086" x="7623175" y="3338513"/>
          <p14:tracePt t="41095" x="7643813" y="3338513"/>
          <p14:tracePt t="41102" x="7673975" y="3338513"/>
          <p14:tracePt t="41110" x="7704138" y="3338513"/>
          <p14:tracePt t="41118" x="7745413" y="3338513"/>
          <p14:tracePt t="41126" x="7794625" y="3338513"/>
          <p14:tracePt t="41136" x="7845425" y="3338513"/>
          <p14:tracePt t="41142" x="7905750" y="3338513"/>
          <p14:tracePt t="41153" x="7966075" y="3327400"/>
          <p14:tracePt t="41158" x="8047038" y="3327400"/>
          <p14:tracePt t="41168" x="8088313" y="3327400"/>
          <p14:tracePt t="41176" x="8148638" y="3317875"/>
          <p14:tracePt t="41185" x="8239125" y="3308350"/>
          <p14:tracePt t="41192" x="8289925" y="3297238"/>
          <p14:tracePt t="41200" x="8320088" y="3297238"/>
          <p14:tracePt t="41208" x="8329613" y="3287713"/>
          <p14:tracePt t="41216" x="8380413" y="3287713"/>
          <p14:tracePt t="41224" x="8410575" y="3278188"/>
          <p14:tracePt t="41232" x="8450263" y="3267075"/>
          <p14:tracePt t="41240" x="8491538" y="3257550"/>
          <p14:tracePt t="41248" x="8540750" y="3227388"/>
          <p14:tracePt t="41256" x="8602663" y="3217863"/>
          <p14:tracePt t="41265" x="8642350" y="3206750"/>
          <p14:tracePt t="41272" x="8672513" y="3197225"/>
          <p14:tracePt t="41280" x="8693150" y="3187700"/>
          <p14:tracePt t="41288" x="8712200" y="3187700"/>
          <p14:tracePt t="41296" x="8723313" y="3187700"/>
          <p14:tracePt t="41312" x="8732838" y="3176588"/>
          <p14:tracePt t="41871" x="8742363" y="3176588"/>
          <p14:tracePt t="41878" x="8763000" y="3176588"/>
          <p14:tracePt t="41887" x="8793163" y="3187700"/>
          <p14:tracePt t="41895" x="8823325" y="3197225"/>
          <p14:tracePt t="41902" x="8874125" y="3206750"/>
          <p14:tracePt t="41909" x="8934450" y="3217863"/>
          <p14:tracePt t="41917" x="8975725" y="3236913"/>
          <p14:tracePt t="41927" x="9045575" y="3257550"/>
          <p14:tracePt t="41933" x="9105900" y="3267075"/>
          <p14:tracePt t="41940" x="9147175" y="3278188"/>
          <p14:tracePt t="41948" x="9177338" y="3278188"/>
          <p14:tracePt t="41956" x="9217025" y="3278188"/>
          <p14:tracePt t="41964" x="9247188" y="3287713"/>
          <p14:tracePt t="41972" x="9277350" y="3287713"/>
          <p14:tracePt t="41980" x="9307513" y="3287713"/>
          <p14:tracePt t="41988" x="9348788" y="3287713"/>
          <p14:tracePt t="41996" x="9378950" y="3287713"/>
          <p14:tracePt t="42004" x="9448800" y="3287713"/>
          <p14:tracePt t="42012" x="9509125" y="3287713"/>
          <p14:tracePt t="42022" x="9550400" y="3287713"/>
          <p14:tracePt t="42028" x="9599613" y="3287713"/>
          <p14:tracePt t="42038" x="9640888" y="3287713"/>
          <p14:tracePt t="42045" x="9680575" y="3297238"/>
          <p14:tracePt t="42055" x="9721850" y="3297238"/>
          <p14:tracePt t="42061" x="9752013" y="3297238"/>
          <p14:tracePt t="42071" x="9801225" y="3317875"/>
          <p14:tracePt t="42079" x="9812338" y="3317875"/>
          <p14:tracePt t="42087" x="9832975" y="3317875"/>
          <p14:tracePt t="42095" x="9842500" y="3317875"/>
          <p14:tracePt t="42441" x="9852025" y="3317875"/>
          <p14:tracePt t="42457" x="9882188" y="3317875"/>
          <p14:tracePt t="42465" x="9942513" y="3317875"/>
          <p14:tracePt t="42473" x="10013950" y="3317875"/>
          <p14:tracePt t="42481" x="10094913" y="3317875"/>
          <p14:tracePt t="42491" x="10175875" y="3317875"/>
          <p14:tracePt t="42497" x="10215563" y="3317875"/>
          <p14:tracePt t="42505" x="10266363" y="3317875"/>
          <p14:tracePt t="42513" x="10347325" y="3317875"/>
          <p14:tracePt t="42521" x="10387013" y="3317875"/>
          <p14:tracePt t="42529" x="10426700" y="3317875"/>
          <p14:tracePt t="42537" x="10447338" y="3317875"/>
          <p14:tracePt t="42545" x="10467975" y="3317875"/>
          <p14:tracePt t="42602" x="10477500" y="3308350"/>
          <p14:tracePt t="42618" x="10487025" y="3308350"/>
          <p14:tracePt t="42627" x="10487025" y="3297238"/>
          <p14:tracePt t="42642" x="10498138" y="3297238"/>
          <p14:tracePt t="42651" x="10498138" y="3287713"/>
          <p14:tracePt t="42658" x="10507663" y="3287713"/>
          <p14:tracePt t="42674" x="10518775" y="3278188"/>
          <p14:tracePt t="43374" x="10528300" y="3278188"/>
          <p14:tracePt t="43390" x="10558463" y="3278188"/>
          <p14:tracePt t="43398" x="10598150" y="3278188"/>
          <p14:tracePt t="43406" x="10639425" y="3278188"/>
          <p14:tracePt t="43414" x="10699750" y="3278188"/>
          <p14:tracePt t="43422" x="10780713" y="3297238"/>
          <p14:tracePt t="43430" x="10820400" y="3297238"/>
          <p14:tracePt t="43438" x="10850563" y="3297238"/>
          <p14:tracePt t="43446" x="10860088" y="3297238"/>
          <p14:tracePt t="43454" x="10871200" y="3297238"/>
          <p14:tracePt t="43520" x="10880725" y="3297238"/>
          <p14:tracePt t="43640" x="10860088" y="3297238"/>
          <p14:tracePt t="43648" x="10829925" y="3297238"/>
          <p14:tracePt t="43656" x="10769600" y="3297238"/>
          <p14:tracePt t="43664" x="10679113" y="3317875"/>
          <p14:tracePt t="43672" x="10507663" y="3317875"/>
          <p14:tracePt t="43680" x="10356850" y="3317875"/>
          <p14:tracePt t="43688" x="10225088" y="3308350"/>
          <p14:tracePt t="43696" x="10034588" y="3297238"/>
          <p14:tracePt t="43704" x="9852025" y="3278188"/>
          <p14:tracePt t="43712" x="9509125" y="3257550"/>
          <p14:tracePt t="43720" x="9318625" y="3248025"/>
          <p14:tracePt t="43728" x="8945563" y="3227388"/>
          <p14:tracePt t="43736" x="8551863" y="3206750"/>
          <p14:tracePt t="43744" x="8308975" y="3187700"/>
          <p14:tracePt t="43752" x="8118475" y="3187700"/>
          <p14:tracePt t="43760" x="7935913" y="3167063"/>
          <p14:tracePt t="43768" x="7745413" y="3155950"/>
          <p14:tracePt t="43776" x="7543800" y="3136900"/>
          <p14:tracePt t="43784" x="7372350" y="3136900"/>
          <p14:tracePt t="43792" x="7219950" y="3136900"/>
          <p14:tracePt t="43799" x="7108825" y="3136900"/>
          <p14:tracePt t="43812" x="6897688" y="3125788"/>
          <p14:tracePt t="43820" x="6716713" y="3125788"/>
          <p14:tracePt t="43828" x="6564313" y="3125788"/>
          <p14:tracePt t="43836" x="6302375" y="3125788"/>
          <p14:tracePt t="43844" x="6121400" y="3125788"/>
          <p14:tracePt t="43852" x="5949950" y="3125788"/>
          <p14:tracePt t="43861" x="5768975" y="3125788"/>
          <p14:tracePt t="43869" x="5426075" y="3106738"/>
          <p14:tracePt t="43877" x="5303838" y="3106738"/>
          <p14:tracePt t="43884" x="5143500" y="3106738"/>
          <p14:tracePt t="43893" x="4951413" y="3106738"/>
          <p14:tracePt t="43903" x="4840288" y="3106738"/>
          <p14:tracePt t="43911" x="4779963" y="3116263"/>
          <p14:tracePt t="43919" x="4699000" y="3136900"/>
          <p14:tracePt t="43937" x="4557713" y="3155950"/>
          <p14:tracePt t="43943" x="4508500" y="3176588"/>
          <p14:tracePt t="43950" x="4446588" y="3197225"/>
          <p14:tracePt t="43959" x="4316413" y="3236913"/>
          <p14:tracePt t="43967" x="4214813" y="3267075"/>
          <p14:tracePt t="43975" x="4073525" y="3297238"/>
          <p14:tracePt t="43984" x="3994150" y="3308350"/>
          <p14:tracePt t="43991" x="3862388" y="3359150"/>
          <p14:tracePt t="43998" x="3741738" y="3389313"/>
          <p14:tracePt t="44006" x="3549650" y="3429000"/>
          <p14:tracePt t="44018" x="3417888" y="3479800"/>
          <p14:tracePt t="44026" x="3297238" y="3509963"/>
          <p14:tracePt t="44034" x="3206750" y="3540125"/>
          <p14:tracePt t="44042" x="3044825" y="3570288"/>
          <p14:tracePt t="44050" x="3005138" y="3590925"/>
          <p14:tracePt t="44058" x="2903538" y="3621088"/>
          <p14:tracePt t="44066" x="2843213" y="3640138"/>
          <p14:tracePt t="44074" x="2803525" y="3651250"/>
          <p14:tracePt t="44081" x="2773363" y="3660775"/>
          <p14:tracePt t="44090" x="2752725" y="3670300"/>
          <p14:tracePt t="44098" x="2743200" y="3670300"/>
          <p14:tracePt t="44106" x="2732088" y="3681413"/>
          <p14:tracePt t="44118" x="2722563" y="3681413"/>
          <p14:tracePt t="44126" x="2701925" y="3681413"/>
          <p14:tracePt t="44142" x="2682875" y="3690938"/>
          <p14:tracePt t="44150" x="2662238" y="3690938"/>
          <p14:tracePt t="44158" x="2632075" y="3702050"/>
          <p14:tracePt t="44166" x="2601913" y="3702050"/>
          <p14:tracePt t="44174" x="2571750" y="3711575"/>
          <p14:tracePt t="44182" x="2530475" y="3711575"/>
          <p14:tracePt t="44190" x="2470150" y="3711575"/>
          <p14:tracePt t="44200" x="2430463" y="3721100"/>
          <p14:tracePt t="44208" x="2390775" y="3721100"/>
          <p14:tracePt t="44216" x="2289175" y="3721100"/>
          <p14:tracePt t="44224" x="2259013" y="3721100"/>
          <p14:tracePt t="44232" x="2178050" y="3721100"/>
          <p14:tracePt t="44240" x="2087563" y="3721100"/>
          <p14:tracePt t="44248" x="2047875" y="3721100"/>
          <p14:tracePt t="44256" x="2006600" y="3721100"/>
          <p14:tracePt t="44263" x="1985963" y="3721100"/>
          <p14:tracePt t="44272" x="1966913" y="3721100"/>
          <p14:tracePt t="44280" x="1966913" y="3711575"/>
          <p14:tracePt t="44297" x="1955800" y="3711575"/>
          <p14:tracePt t="44325" x="1936750" y="3702050"/>
          <p14:tracePt t="44341" x="1916113" y="3702050"/>
          <p14:tracePt t="44349" x="1906588" y="3690938"/>
          <p14:tracePt t="44366" x="1895475" y="3690938"/>
          <p14:tracePt t="44421" x="1895475" y="3681413"/>
          <p14:tracePt t="44532" x="1895475" y="3670300"/>
          <p14:tracePt t="44608" x="1885950" y="3670300"/>
          <p14:tracePt t="44624" x="1876425" y="3670300"/>
          <p14:tracePt t="44631" x="1865313" y="3670300"/>
          <p14:tracePt t="44642" x="1855788" y="3670300"/>
          <p14:tracePt t="44656" x="1855788" y="3660775"/>
          <p14:tracePt t="44671" x="1844675" y="3660775"/>
          <p14:tracePt t="44687" x="1835150" y="3660775"/>
          <p14:tracePt t="44768" x="1825625" y="3660775"/>
          <p14:tracePt t="45058" x="1825625" y="3670300"/>
          <p14:tracePt t="45074" x="1814513" y="3670300"/>
          <p14:tracePt t="45114" x="1804988" y="3670300"/>
          <p14:tracePt t="45122" x="1804988" y="3681413"/>
          <p14:tracePt t="45132" x="1795463" y="3681413"/>
          <p14:tracePt t="45142" x="1784350" y="3681413"/>
          <p14:tracePt t="45158" x="1774825" y="3681413"/>
          <p14:tracePt t="45182" x="1774825" y="3690938"/>
          <p14:tracePt t="45210" x="1765300" y="3690938"/>
          <p14:tracePt t="45300" x="1754188" y="3690938"/>
          <p14:tracePt t="45347" x="1744663" y="3702050"/>
          <p14:tracePt t="45354" x="1744663" y="3711575"/>
          <p14:tracePt t="45362" x="1744663" y="3721100"/>
          <p14:tracePt t="45370" x="1744663" y="3732213"/>
          <p14:tracePt t="45378" x="1744663" y="3741738"/>
          <p14:tracePt t="45386" x="1744663" y="3762375"/>
          <p14:tracePt t="45394" x="1744663" y="3792538"/>
          <p14:tracePt t="45402" x="1744663" y="3822700"/>
          <p14:tracePt t="45410" x="1754188" y="3883025"/>
          <p14:tracePt t="45418" x="1754188" y="3922713"/>
          <p14:tracePt t="45429" x="1765300" y="3963988"/>
          <p14:tracePt t="45436" x="1765300" y="3994150"/>
          <p14:tracePt t="45445" x="1765300" y="4024313"/>
          <p14:tracePt t="45452" x="1774825" y="4044950"/>
          <p14:tracePt t="45460" x="1774825" y="4064000"/>
          <p14:tracePt t="45468" x="1774825" y="4075113"/>
          <p14:tracePt t="45476" x="1774825" y="4084638"/>
          <p14:tracePt t="45654" x="1765300" y="4084638"/>
          <p14:tracePt t="45662" x="1744663" y="4075113"/>
          <p14:tracePt t="45673" x="1724025" y="4075113"/>
          <p14:tracePt t="45677" x="1714500" y="4064000"/>
          <p14:tracePt t="45687" x="1704975" y="4064000"/>
          <p14:tracePt t="45695" x="1684338" y="4064000"/>
          <p14:tracePt t="45700" x="1663700" y="4054475"/>
          <p14:tracePt t="45710" x="1643063" y="4054475"/>
          <p14:tracePt t="45716" x="1624013" y="4044950"/>
          <p14:tracePt t="45732" x="1612900" y="4044950"/>
          <p14:tracePt t="45750" x="1603375" y="4044950"/>
          <p14:tracePt t="45774" x="1603375" y="4033838"/>
          <p14:tracePt t="45904" x="1603375" y="4024313"/>
          <p14:tracePt t="46099" x="1612900" y="4024313"/>
          <p14:tracePt t="46107" x="1624013" y="4033838"/>
          <p14:tracePt t="46114" x="1643063" y="4054475"/>
          <p14:tracePt t="46124" x="1673225" y="4084638"/>
          <p14:tracePt t="46131" x="1693863" y="4124325"/>
          <p14:tracePt t="46140" x="1724025" y="4154488"/>
          <p14:tracePt t="46145" x="1744663" y="4175125"/>
          <p14:tracePt t="46152" x="1765300" y="4205288"/>
          <p14:tracePt t="46160" x="1804988" y="4256088"/>
          <p14:tracePt t="46168" x="1885950" y="4337050"/>
          <p14:tracePt t="46176" x="1946275" y="4406900"/>
          <p14:tracePt t="46184" x="1976438" y="4437063"/>
          <p14:tracePt t="46192" x="2066925" y="4548188"/>
          <p14:tracePt t="46199" x="2157413" y="4629150"/>
          <p14:tracePt t="46208" x="2219325" y="4699000"/>
          <p14:tracePt t="46215" x="2349500" y="4810125"/>
          <p14:tracePt t="46224" x="2420938" y="4891088"/>
          <p14:tracePt t="46232" x="2560638" y="5002213"/>
          <p14:tracePt t="46239" x="2682875" y="5143500"/>
          <p14:tracePt t="46248" x="2833688" y="5294313"/>
          <p14:tracePt t="46256" x="2995613" y="5446713"/>
          <p14:tracePt t="46263" x="3086100" y="5546725"/>
          <p14:tracePt t="46272" x="3176588" y="5618163"/>
          <p14:tracePt t="46279" x="3206750" y="5637213"/>
          <p14:tracePt t="46288" x="3246438" y="5688013"/>
          <p14:tracePt t="46295" x="3267075" y="5708650"/>
          <p14:tracePt t="46306" x="3278188" y="5718175"/>
          <p14:tracePt t="46548" x="3278188" y="5708650"/>
          <p14:tracePt t="46580" x="3278188" y="5697538"/>
          <p14:tracePt t="46708" x="3287713" y="5688013"/>
          <p14:tracePt t="46716" x="3308350" y="5678488"/>
          <p14:tracePt t="46724" x="3327400" y="5678488"/>
          <p14:tracePt t="46732" x="3368675" y="5678488"/>
          <p14:tracePt t="46740" x="3417888" y="5678488"/>
          <p14:tracePt t="46748" x="3519488" y="5678488"/>
          <p14:tracePt t="46756" x="3670300" y="5678488"/>
          <p14:tracePt t="46764" x="3760788" y="5678488"/>
          <p14:tracePt t="46772" x="3883025" y="5708650"/>
          <p14:tracePt t="46780" x="4114800" y="5727700"/>
          <p14:tracePt t="46788" x="4225925" y="5738813"/>
          <p14:tracePt t="46796" x="4367213" y="5759450"/>
          <p14:tracePt t="46804" x="4457700" y="5768975"/>
          <p14:tracePt t="46812" x="4487863" y="5768975"/>
          <p14:tracePt t="46820" x="4608513" y="5778500"/>
          <p14:tracePt t="46828" x="4648200" y="5778500"/>
          <p14:tracePt t="46835" x="4678363" y="5778500"/>
          <p14:tracePt t="46844" x="4710113" y="5778500"/>
          <p14:tracePt t="46852" x="4719638" y="5778500"/>
          <p14:tracePt t="46860" x="4740275" y="5778500"/>
          <p14:tracePt t="46876" x="4749800" y="5778500"/>
          <p14:tracePt t="46885" x="4759325" y="5778500"/>
          <p14:tracePt t="46892" x="4789488" y="5778500"/>
          <p14:tracePt t="46902" x="4810125" y="5778500"/>
          <p14:tracePt t="46908" x="4830763" y="5778500"/>
          <p14:tracePt t="46916" x="4860925" y="5768975"/>
          <p14:tracePt t="46924" x="4860925" y="5759450"/>
          <p14:tracePt t="46932" x="4881563" y="5738813"/>
          <p14:tracePt t="46942" x="4891088" y="5738813"/>
          <p14:tracePt t="46948" x="4900613" y="5727700"/>
          <p14:tracePt t="46958" x="4911725" y="5708650"/>
          <p14:tracePt t="46974" x="4921250" y="5688013"/>
          <p14:tracePt t="46982" x="4930775" y="5678488"/>
          <p14:tracePt t="46990" x="4941888" y="5648325"/>
          <p14:tracePt t="46998" x="4951413" y="5618163"/>
          <p14:tracePt t="47006" x="4972050" y="5597525"/>
          <p14:tracePt t="47013" x="4981575" y="5567363"/>
          <p14:tracePt t="47022" x="5002213" y="5537200"/>
          <p14:tracePt t="47030" x="5011738" y="5507038"/>
          <p14:tracePt t="47038" x="5032375" y="5456238"/>
          <p14:tracePt t="47045" x="5041900" y="5426075"/>
          <p14:tracePt t="47054" x="5041900" y="5395913"/>
          <p14:tracePt t="47062" x="5041900" y="5365750"/>
          <p14:tracePt t="47071" x="5053013" y="5365750"/>
          <p14:tracePt t="47078" x="5053013" y="5335588"/>
          <p14:tracePt t="47086" x="5053013" y="5314950"/>
          <p14:tracePt t="47094" x="5041900" y="5284788"/>
          <p14:tracePt t="47102" x="5011738" y="5233988"/>
          <p14:tracePt t="47110" x="4991100" y="5213350"/>
          <p14:tracePt t="47117" x="4960938" y="5194300"/>
          <p14:tracePt t="47126" x="4930775" y="5183188"/>
          <p14:tracePt t="47134" x="4900613" y="5164138"/>
          <p14:tracePt t="47142" x="4881563" y="5153025"/>
          <p14:tracePt t="47151" x="4830763" y="5143500"/>
          <p14:tracePt t="47157" x="4789488" y="5122863"/>
          <p14:tracePt t="47166" x="4770438" y="5122863"/>
          <p14:tracePt t="47173" x="4740275" y="5113338"/>
          <p14:tracePt t="47183" x="4668838" y="5103813"/>
          <p14:tracePt t="47189" x="4587875" y="5103813"/>
          <p14:tracePt t="47197" x="4508500" y="5103813"/>
          <p14:tracePt t="47205" x="4437063" y="5103813"/>
          <p14:tracePt t="47213" x="4356100" y="5103813"/>
          <p14:tracePt t="47221" x="4295775" y="5113338"/>
          <p14:tracePt t="47229" x="4214813" y="5143500"/>
          <p14:tracePt t="47240" x="4184650" y="5153025"/>
          <p14:tracePt t="47245" x="4124325" y="5183188"/>
          <p14:tracePt t="47255" x="4073525" y="5224463"/>
          <p14:tracePt t="47263" x="4024313" y="5264150"/>
          <p14:tracePt t="47271" x="4003675" y="5294313"/>
          <p14:tracePt t="47279" x="3983038" y="5324475"/>
          <p14:tracePt t="47287" x="3973513" y="5345113"/>
          <p14:tracePt t="47295" x="3973513" y="5365750"/>
          <p14:tracePt t="47303" x="3973513" y="5395913"/>
          <p14:tracePt t="47311" x="3973513" y="5405438"/>
          <p14:tracePt t="47320" x="3973513" y="5435600"/>
          <p14:tracePt t="47327" x="3973513" y="5456238"/>
          <p14:tracePt t="47335" x="3973513" y="5476875"/>
          <p14:tracePt t="47343" x="3994150" y="5495925"/>
          <p14:tracePt t="47351" x="4003675" y="5507038"/>
          <p14:tracePt t="47359" x="4013200" y="5516563"/>
          <p14:tracePt t="47367" x="4033838" y="5526088"/>
          <p14:tracePt t="47375" x="4054475" y="5537200"/>
          <p14:tracePt t="47384" x="4084638" y="5537200"/>
          <p14:tracePt t="47391" x="4114800" y="5537200"/>
          <p14:tracePt t="47399" x="4184650" y="5546725"/>
          <p14:tracePt t="47407" x="4214813" y="5546725"/>
          <p14:tracePt t="47415" x="4286250" y="5546725"/>
          <p14:tracePt t="47423" x="4337050" y="5546725"/>
          <p14:tracePt t="47431" x="4376738" y="5546725"/>
          <p14:tracePt t="47439" x="4397375" y="5537200"/>
          <p14:tracePt t="47448" x="4406900" y="5526088"/>
          <p14:tracePt t="47487" x="4406900" y="5516563"/>
          <p14:tracePt t="48054" x="4397375" y="5516563"/>
          <p14:tracePt t="48086" x="4386263" y="5516563"/>
          <p14:tracePt t="48101" x="4376738" y="5516563"/>
          <p14:tracePt t="48110" x="4367213" y="5516563"/>
          <p14:tracePt t="48119" x="4346575" y="5516563"/>
          <p14:tracePt t="48125" x="4316413" y="5516563"/>
          <p14:tracePt t="48132" x="4286250" y="5516563"/>
          <p14:tracePt t="48140" x="4244975" y="5516563"/>
          <p14:tracePt t="48148" x="4175125" y="5526088"/>
          <p14:tracePt t="48157" x="4114800" y="5526088"/>
          <p14:tracePt t="48163" x="4013200" y="5526088"/>
          <p14:tracePt t="48173" x="3943350" y="5526088"/>
          <p14:tracePt t="48180" x="3902075" y="5526088"/>
          <p14:tracePt t="48189" x="3871913" y="5526088"/>
          <p14:tracePt t="48197" x="3841750" y="5526088"/>
          <p14:tracePt t="48381" x="3832225" y="5526088"/>
          <p14:tracePt t="48406" x="3822700" y="5526088"/>
          <p14:tracePt t="48415" x="3811588" y="5526088"/>
          <p14:tracePt t="48423" x="3802063" y="5526088"/>
          <p14:tracePt t="48439" x="3790950" y="5516563"/>
          <p14:tracePt t="48446" x="3781425" y="5516563"/>
          <p14:tracePt t="48453" x="3771900" y="5516563"/>
          <p14:tracePt t="48461" x="3771900" y="5507038"/>
          <p14:tracePt t="48469" x="3760788" y="5507038"/>
          <p14:tracePt t="48485" x="3760788" y="5495925"/>
          <p14:tracePt t="48495" x="3741738" y="5495925"/>
          <p14:tracePt t="48501" x="3730625" y="5486400"/>
          <p14:tracePt t="48511" x="3711575" y="5465763"/>
          <p14:tracePt t="48519" x="3690938" y="5456238"/>
          <p14:tracePt t="48527" x="3670300" y="5435600"/>
          <p14:tracePt t="48535" x="3651250" y="5416550"/>
          <p14:tracePt t="48543" x="3619500" y="5395913"/>
          <p14:tracePt t="48551" x="3600450" y="5365750"/>
          <p14:tracePt t="48559" x="3579813" y="5345113"/>
          <p14:tracePt t="48567" x="3559175" y="5324475"/>
          <p14:tracePt t="48576" x="3540125" y="5294313"/>
          <p14:tracePt t="48583" x="3519488" y="5275263"/>
          <p14:tracePt t="48592" x="3489325" y="5224463"/>
          <p14:tracePt t="48599" x="3449638" y="5173663"/>
          <p14:tracePt t="48608" x="3408363" y="5113338"/>
          <p14:tracePt t="48615" x="3338513" y="5002213"/>
          <p14:tracePt t="48623" x="3278188" y="4941888"/>
          <p14:tracePt t="48631" x="3236913" y="4870450"/>
          <p14:tracePt t="48639" x="3186113" y="4821238"/>
          <p14:tracePt t="48647" x="3155950" y="4770438"/>
          <p14:tracePt t="48655" x="3116263" y="4740275"/>
          <p14:tracePt t="48663" x="3086100" y="4710113"/>
          <p14:tracePt t="48671" x="3055938" y="4668838"/>
          <p14:tracePt t="48679" x="3014663" y="4629150"/>
          <p14:tracePt t="48687" x="2965450" y="4559300"/>
          <p14:tracePt t="48695" x="2914650" y="4518025"/>
          <p14:tracePt t="48703" x="2884488" y="4487863"/>
          <p14:tracePt t="48711" x="2863850" y="4467225"/>
          <p14:tracePt t="48723" x="2813050" y="4427538"/>
          <p14:tracePt t="48731" x="2732088" y="4376738"/>
          <p14:tracePt t="48739" x="2701925" y="4346575"/>
          <p14:tracePt t="48747" x="2662238" y="4325938"/>
          <p14:tracePt t="48755" x="2652713" y="4316413"/>
          <p14:tracePt t="48763" x="2632075" y="4306888"/>
          <p14:tracePt t="48774" x="2622550" y="4295775"/>
          <p14:tracePt t="48779" x="2611438" y="4295775"/>
          <p14:tracePt t="48797" x="2601913" y="4286250"/>
          <p14:tracePt t="48803" x="2592388" y="4286250"/>
          <p14:tracePt t="48813" x="2592388" y="4276725"/>
          <p14:tracePt t="48821" x="2581275" y="4265613"/>
          <p14:tracePt t="48829" x="2560638" y="4265613"/>
          <p14:tracePt t="48837" x="2541588" y="4256088"/>
          <p14:tracePt t="48845" x="2511425" y="4225925"/>
          <p14:tracePt t="48853" x="2481263" y="4216400"/>
          <p14:tracePt t="48861" x="2430463" y="4195763"/>
          <p14:tracePt t="48869" x="2390775" y="4175125"/>
          <p14:tracePt t="48877" x="2319338" y="4135438"/>
          <p14:tracePt t="48885" x="2259013" y="4105275"/>
          <p14:tracePt t="48893" x="2219325" y="4094163"/>
          <p14:tracePt t="48901" x="2198688" y="4084638"/>
          <p14:tracePt t="48910" x="2178050" y="4075113"/>
          <p14:tracePt t="48917" x="2168525" y="4075113"/>
          <p14:tracePt t="49026" x="2178050" y="4075113"/>
          <p14:tracePt t="49034" x="2198688" y="4075113"/>
          <p14:tracePt t="49041" x="2208213" y="4075113"/>
          <p14:tracePt t="49049" x="2238375" y="4084638"/>
          <p14:tracePt t="49054" x="2289175" y="4084638"/>
          <p14:tracePt t="49063" x="2319338" y="4084638"/>
          <p14:tracePt t="49069" x="2370138" y="4084638"/>
          <p14:tracePt t="49079" x="2470150" y="4084638"/>
          <p14:tracePt t="49085" x="2541588" y="4084638"/>
          <p14:tracePt t="49095" x="2622550" y="4084638"/>
          <p14:tracePt t="49101" x="2713038" y="4075113"/>
          <p14:tracePt t="49111" x="2773363" y="4075113"/>
          <p14:tracePt t="49119" x="2873375" y="4064000"/>
          <p14:tracePt t="49127" x="3005138" y="4044950"/>
          <p14:tracePt t="49135" x="3106738" y="4044950"/>
          <p14:tracePt t="49143" x="3197225" y="4033838"/>
          <p14:tracePt t="49151" x="3278188" y="4024313"/>
          <p14:tracePt t="49159" x="3357563" y="4024313"/>
          <p14:tracePt t="49167" x="3408363" y="4024313"/>
          <p14:tracePt t="49175" x="3438525" y="4013200"/>
          <p14:tracePt t="49183" x="3489325" y="4013200"/>
          <p14:tracePt t="49191" x="3489325" y="4003675"/>
          <p14:tracePt t="49207" x="3498850" y="4003675"/>
          <p14:tracePt t="49267" x="3498850" y="3994150"/>
          <p14:tracePt t="49557" x="3519488" y="3994150"/>
          <p14:tracePt t="49565" x="3540125" y="3994150"/>
          <p14:tracePt t="49573" x="3609975" y="3994150"/>
          <p14:tracePt t="49581" x="3670300" y="3994150"/>
          <p14:tracePt t="49589" x="3721100" y="3994150"/>
          <p14:tracePt t="49597" x="3841750" y="3994150"/>
          <p14:tracePt t="49605" x="3952875" y="3994150"/>
          <p14:tracePt t="49613" x="4043363" y="3994150"/>
          <p14:tracePt t="49621" x="4124325" y="3994150"/>
          <p14:tracePt t="49629" x="4184650" y="3994150"/>
          <p14:tracePt t="49637" x="4225925" y="3994150"/>
          <p14:tracePt t="49645" x="4265613" y="3994150"/>
          <p14:tracePt t="49653" x="4275138" y="3994150"/>
          <p14:tracePt t="49661" x="4286250" y="3994150"/>
          <p14:tracePt t="49670" x="4295775" y="3994150"/>
          <p14:tracePt t="50073" x="4305300" y="3994150"/>
          <p14:tracePt t="50526" x="4316413" y="3994150"/>
          <p14:tracePt t="50535" x="4325938" y="3994150"/>
          <p14:tracePt t="50541" x="4356100" y="3994150"/>
          <p14:tracePt t="50550" x="4416425" y="3994150"/>
          <p14:tracePt t="50557" x="4457700" y="3994150"/>
          <p14:tracePt t="50568" x="4587875" y="3994150"/>
          <p14:tracePt t="50576" x="4699000" y="3994150"/>
          <p14:tracePt t="50584" x="4800600" y="3994150"/>
          <p14:tracePt t="50592" x="4930775" y="3994150"/>
          <p14:tracePt t="50600" x="5021263" y="3994150"/>
          <p14:tracePt t="50607" x="5122863" y="3994150"/>
          <p14:tracePt t="50616" x="5192713" y="3994150"/>
          <p14:tracePt t="50626" x="5254625" y="3994150"/>
          <p14:tracePt t="50634" x="5284788" y="3994150"/>
          <p14:tracePt t="50641" x="5324475" y="3994150"/>
          <p14:tracePt t="50650" x="5354638" y="3994150"/>
          <p14:tracePt t="50658" x="5395913" y="3994150"/>
          <p14:tracePt t="50665" x="5426075" y="3994150"/>
          <p14:tracePt t="50673" x="5475288" y="3994150"/>
          <p14:tracePt t="50682" x="5516563" y="3994150"/>
          <p14:tracePt t="50689" x="5546725" y="3994150"/>
          <p14:tracePt t="50698" x="5586413" y="3994150"/>
          <p14:tracePt t="50705" x="5646738" y="3994150"/>
          <p14:tracePt t="50713" x="5688013" y="3983038"/>
          <p14:tracePt t="50721" x="5748338" y="3983038"/>
          <p14:tracePt t="50729" x="5778500" y="3973513"/>
          <p14:tracePt t="50737" x="5788025" y="3973513"/>
          <p14:tracePt t="50753" x="5788025" y="3963988"/>
          <p14:tracePt t="50824" x="5799138" y="3963988"/>
          <p14:tracePt t="50921" x="5808663" y="3963988"/>
          <p14:tracePt t="50935" x="5838825" y="3963988"/>
          <p14:tracePt t="50945" x="5868988" y="3963988"/>
          <p14:tracePt t="50951" x="5899150" y="3963988"/>
          <p14:tracePt t="50960" x="5949950" y="3963988"/>
          <p14:tracePt t="50968" x="6030913" y="3963988"/>
          <p14:tracePt t="50975" x="6111875" y="3952875"/>
          <p14:tracePt t="50984" x="6151563" y="3952875"/>
          <p14:tracePt t="50992" x="6251575" y="3943350"/>
          <p14:tracePt t="50999" x="6332538" y="3943350"/>
          <p14:tracePt t="51008" x="6392863" y="3922713"/>
          <p14:tracePt t="51015" x="6434138" y="3922713"/>
          <p14:tracePt t="51024" x="6464300" y="3913188"/>
          <p14:tracePt t="51032" x="6494463" y="3913188"/>
          <p14:tracePt t="51040" x="6515100" y="3913188"/>
          <p14:tracePt t="51048" x="6524625" y="3913188"/>
          <p14:tracePt t="51056" x="6534150" y="3913188"/>
          <p14:tracePt t="51064" x="6554788" y="3913188"/>
          <p14:tracePt t="51071" x="6564313" y="3913188"/>
          <p14:tracePt t="51081" x="6584950" y="3903663"/>
          <p14:tracePt t="51098" x="6594475" y="3903663"/>
          <p14:tracePt t="51104" x="6605588" y="3903663"/>
          <p14:tracePt t="51128" x="6615113" y="3903663"/>
          <p14:tracePt t="51281" x="6605588" y="3903663"/>
          <p14:tracePt t="51289" x="6575425" y="3922713"/>
          <p14:tracePt t="51297" x="6524625" y="3952875"/>
          <p14:tracePt t="51305" x="6464300" y="3994150"/>
          <p14:tracePt t="51313" x="6353175" y="4064000"/>
          <p14:tracePt t="51321" x="6251575" y="4124325"/>
          <p14:tracePt t="51329" x="6100763" y="4205288"/>
          <p14:tracePt t="51337" x="5940425" y="4286250"/>
          <p14:tracePt t="51345" x="5818188" y="4346575"/>
          <p14:tracePt t="51353" x="5475288" y="4527550"/>
          <p14:tracePt t="51361" x="5354638" y="4589463"/>
          <p14:tracePt t="51369" x="5183188" y="4668838"/>
          <p14:tracePt t="51378" x="5002213" y="4760913"/>
          <p14:tracePt t="51385" x="4911725" y="4821238"/>
          <p14:tracePt t="51392" x="4881563" y="4840288"/>
          <p14:tracePt t="51401" x="4810125" y="4891088"/>
          <p14:tracePt t="51409" x="4779963" y="4911725"/>
          <p14:tracePt t="51417" x="4740275" y="4932363"/>
          <p14:tracePt t="51424" x="4740275" y="4951413"/>
          <p14:tracePt t="51433" x="4729163" y="4951413"/>
          <p14:tracePt t="51441" x="4719638" y="4962525"/>
          <p14:tracePt t="51449" x="4710113" y="4972050"/>
          <p14:tracePt t="51457" x="4689475" y="4992688"/>
          <p14:tracePt t="51473" x="4678363" y="5002213"/>
          <p14:tracePt t="51481" x="4659313" y="5011738"/>
          <p14:tracePt t="51489" x="4638675" y="5022850"/>
          <p14:tracePt t="51497" x="4618038" y="5032375"/>
          <p14:tracePt t="51505" x="4608513" y="5041900"/>
          <p14:tracePt t="51513" x="4598988" y="5053013"/>
          <p14:tracePt t="51523" x="4578350" y="5062538"/>
          <p14:tracePt t="51529" x="4557713" y="5073650"/>
          <p14:tracePt t="51539" x="4538663" y="5083175"/>
          <p14:tracePt t="51545" x="4508500" y="5103813"/>
          <p14:tracePt t="51555" x="4457700" y="5113338"/>
          <p14:tracePt t="51561" x="4416425" y="5133975"/>
          <p14:tracePt t="51571" x="4367213" y="5153025"/>
          <p14:tracePt t="51579" x="4286250" y="5183188"/>
          <p14:tracePt t="51587" x="4225925" y="5213350"/>
          <p14:tracePt t="51595" x="4175125" y="5224463"/>
          <p14:tracePt t="51603" x="4103688" y="5233988"/>
          <p14:tracePt t="51610" x="4033838" y="5254625"/>
          <p14:tracePt t="51619" x="3943350" y="5275263"/>
          <p14:tracePt t="51626" x="3841750" y="5305425"/>
          <p14:tracePt t="51635" x="3700463" y="5345113"/>
          <p14:tracePt t="51643" x="3609975" y="5365750"/>
          <p14:tracePt t="51651" x="3468688" y="5395913"/>
          <p14:tracePt t="51660" x="3317875" y="5426075"/>
          <p14:tracePt t="51667" x="3216275" y="5435600"/>
          <p14:tracePt t="51675" x="3136900" y="5465763"/>
          <p14:tracePt t="51683" x="3095625" y="5465763"/>
          <p14:tracePt t="51691" x="3074988" y="5476875"/>
          <p14:tracePt t="51803" x="3065463" y="5465763"/>
          <p14:tracePt t="51811" x="3055938" y="5456238"/>
          <p14:tracePt t="51821" x="3035300" y="5435600"/>
          <p14:tracePt t="51827" x="2995613" y="5416550"/>
          <p14:tracePt t="51837" x="2944813" y="5395913"/>
          <p14:tracePt t="51842" x="2773363" y="5335588"/>
          <p14:tracePt t="51853" x="2632075" y="5305425"/>
          <p14:tracePt t="51859" x="2500313" y="5284788"/>
          <p14:tracePt t="51869" x="2370138" y="5254625"/>
          <p14:tracePt t="51875" x="2268538" y="5254625"/>
          <p14:tracePt t="51885" x="2198688" y="5245100"/>
          <p14:tracePt t="51892" x="2147888" y="5245100"/>
          <p14:tracePt t="51901" x="2117725" y="5245100"/>
          <p14:tracePt t="51908" x="2108200" y="5245100"/>
          <p14:tracePt t="51941" x="2097088" y="5245100"/>
          <p14:tracePt t="51949" x="2087563" y="5245100"/>
          <p14:tracePt t="51965" x="2078038" y="5245100"/>
          <p14:tracePt t="51973" x="2066925" y="5254625"/>
          <p14:tracePt t="51981" x="2066925" y="5275263"/>
          <p14:tracePt t="51989" x="2057400" y="5294313"/>
          <p14:tracePt t="51997" x="2057400" y="5314950"/>
          <p14:tracePt t="52005" x="2047875" y="5345113"/>
          <p14:tracePt t="52013" x="2047875" y="5375275"/>
          <p14:tracePt t="52021" x="2047875" y="5416550"/>
          <p14:tracePt t="52029" x="2047875" y="5456238"/>
          <p14:tracePt t="52037" x="2047875" y="5486400"/>
          <p14:tracePt t="52045" x="2057400" y="5516563"/>
          <p14:tracePt t="52053" x="2066925" y="5546725"/>
          <p14:tracePt t="52061" x="2087563" y="5588000"/>
          <p14:tracePt t="52069" x="2108200" y="5607050"/>
          <p14:tracePt t="52076" x="2127250" y="5627688"/>
          <p14:tracePt t="52086" x="2147888" y="5648325"/>
          <p14:tracePt t="52093" x="2168525" y="5667375"/>
          <p14:tracePt t="52106" x="2187575" y="5688013"/>
          <p14:tracePt t="52114" x="2219325" y="5697538"/>
          <p14:tracePt t="52121" x="2249488" y="5708650"/>
          <p14:tracePt t="52132" x="2289175" y="5718175"/>
          <p14:tracePt t="52138" x="2328863" y="5727700"/>
          <p14:tracePt t="52147" x="2379663" y="5727700"/>
          <p14:tracePt t="52153" x="2420938" y="5727700"/>
          <p14:tracePt t="52163" x="2490788" y="5727700"/>
          <p14:tracePt t="52168" x="2551113" y="5727700"/>
          <p14:tracePt t="52179" x="2622550" y="5727700"/>
          <p14:tracePt t="52187" x="2671763" y="5727700"/>
          <p14:tracePt t="52195" x="2752725" y="5697538"/>
          <p14:tracePt t="52203" x="2794000" y="5688013"/>
          <p14:tracePt t="52211" x="2824163" y="5678488"/>
          <p14:tracePt t="52219" x="2843213" y="5667375"/>
          <p14:tracePt t="52227" x="2854325" y="5657850"/>
          <p14:tracePt t="52235" x="2854325" y="5648325"/>
          <p14:tracePt t="52279" x="2854325" y="5637213"/>
          <p14:tracePt t="52368" x="2854325" y="5627688"/>
          <p14:tracePt t="52899" x="2833688" y="5627688"/>
          <p14:tracePt t="52907" x="2803525" y="5618163"/>
          <p14:tracePt t="52916" x="2763838" y="5597525"/>
          <p14:tracePt t="52923" x="2701925" y="5576888"/>
          <p14:tracePt t="52930" x="2611438" y="5537200"/>
          <p14:tracePt t="52939" x="2530475" y="5516563"/>
          <p14:tracePt t="52946" x="2409825" y="5456238"/>
          <p14:tracePt t="52955" x="2187575" y="5345113"/>
          <p14:tracePt t="52962" x="2006600" y="5264150"/>
          <p14:tracePt t="52970" x="1825625" y="5153025"/>
          <p14:tracePt t="52978" x="1633538" y="5032375"/>
          <p14:tracePt t="52987" x="1281113" y="4740275"/>
          <p14:tracePt t="52994" x="957263" y="4467225"/>
          <p14:tracePt t="53003" x="655638" y="4135438"/>
          <p14:tracePt t="53010" x="423863" y="3892550"/>
          <p14:tracePt t="53022" x="101600" y="34893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7606"/>
            <a:ext cx="10972798" cy="1143000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 err="1"/>
              <a:t>경사하강법의</a:t>
            </a:r>
            <a:r>
              <a:rPr lang="ko-KR" altLang="en-US" dirty="0"/>
              <a:t> 변형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053296"/>
            <a:ext cx="7784939" cy="5583590"/>
          </a:xfrm>
        </p:spPr>
        <p:txBody>
          <a:bodyPr>
            <a:noAutofit/>
          </a:bodyPr>
          <a:lstStyle/>
          <a:p>
            <a:r>
              <a:rPr lang="en-US" altLang="ko-KR" sz="1600" dirty="0">
                <a:hlinkClick r:id="rId5"/>
              </a:rPr>
              <a:t>http://www.denizyuret.com/2015/03/alec-radfords-animations-for.html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https://cs231n.github.io/neural-networks-3/</a:t>
            </a:r>
            <a:endParaRPr lang="en-US" altLang="ko-KR" sz="1600" dirty="0"/>
          </a:p>
          <a:p>
            <a:r>
              <a:rPr lang="ko-KR" altLang="en-US" sz="1600" dirty="0">
                <a:solidFill>
                  <a:srgbClr val="FF3300"/>
                </a:solidFill>
              </a:rPr>
              <a:t>★확률적 경사 </a:t>
            </a:r>
            <a:r>
              <a:rPr lang="ko-KR" altLang="en-US" sz="1600" dirty="0" err="1">
                <a:solidFill>
                  <a:srgbClr val="FF3300"/>
                </a:solidFill>
              </a:rPr>
              <a:t>하강법</a:t>
            </a:r>
            <a:r>
              <a:rPr lang="ko-KR" altLang="en-US" sz="1600" dirty="0">
                <a:solidFill>
                  <a:srgbClr val="FF3300"/>
                </a:solidFill>
              </a:rPr>
              <a:t> </a:t>
            </a:r>
            <a:r>
              <a:rPr lang="en-US" altLang="ko-KR" sz="1600" dirty="0" err="1">
                <a:solidFill>
                  <a:srgbClr val="FF3300"/>
                </a:solidFill>
              </a:rPr>
              <a:t>SGD</a:t>
            </a:r>
            <a:r>
              <a:rPr lang="en-US" altLang="ko-KR" sz="1600" dirty="0" err="1">
                <a:solidFill>
                  <a:schemeClr val="accent5"/>
                </a:solidFill>
              </a:rPr>
              <a:t>stochastic</a:t>
            </a:r>
            <a:r>
              <a:rPr lang="en-US" altLang="ko-KR" sz="1600" dirty="0">
                <a:solidFill>
                  <a:schemeClr val="accent5"/>
                </a:solidFill>
              </a:rPr>
              <a:t> gradient descent</a:t>
            </a:r>
          </a:p>
          <a:p>
            <a:pPr lvl="1"/>
            <a:r>
              <a:rPr lang="en-US" altLang="ko-KR" sz="1400" dirty="0"/>
              <a:t>SGD with Momentum</a:t>
            </a:r>
          </a:p>
          <a:p>
            <a:r>
              <a:rPr lang="ko-KR" altLang="en-US" sz="1600" dirty="0"/>
              <a:t>모멘텀</a:t>
            </a:r>
            <a:r>
              <a:rPr lang="en-US" altLang="ko-KR" sz="1600" dirty="0">
                <a:solidFill>
                  <a:schemeClr val="accent5"/>
                </a:solidFill>
              </a:rPr>
              <a:t>momentum</a:t>
            </a:r>
            <a:r>
              <a:rPr lang="en-US" altLang="ko-KR" sz="1600" dirty="0"/>
              <a:t>(</a:t>
            </a:r>
            <a:r>
              <a:rPr lang="ko-KR" altLang="en-US" sz="1600" dirty="0"/>
              <a:t>운동량</a:t>
            </a:r>
            <a:r>
              <a:rPr lang="en-US" altLang="ko-KR" sz="1600" dirty="0"/>
              <a:t>, </a:t>
            </a:r>
            <a:r>
              <a:rPr lang="ko-KR" altLang="en-US" sz="1600" dirty="0"/>
              <a:t>관성</a:t>
            </a:r>
            <a:r>
              <a:rPr lang="en-US" altLang="ko-KR" sz="1600" dirty="0"/>
              <a:t>, </a:t>
            </a:r>
            <a:r>
              <a:rPr lang="ko-KR" altLang="en-US" sz="1600" dirty="0"/>
              <a:t>탄력</a:t>
            </a:r>
            <a:r>
              <a:rPr lang="en-US" altLang="ko-KR" sz="1600" dirty="0"/>
              <a:t>, </a:t>
            </a:r>
            <a:r>
              <a:rPr lang="ko-KR" altLang="en-US" sz="1600" dirty="0"/>
              <a:t>속도</a:t>
            </a:r>
            <a:r>
              <a:rPr lang="en-US" altLang="ko-KR" sz="1600" dirty="0"/>
              <a:t>) </a:t>
            </a:r>
          </a:p>
          <a:p>
            <a:pPr lvl="1"/>
            <a:r>
              <a:rPr lang="ko-KR" altLang="en-US" sz="1400" dirty="0"/>
              <a:t>모멘텀</a:t>
            </a:r>
            <a:r>
              <a:rPr lang="en-US" altLang="ko-KR" sz="1400" dirty="0"/>
              <a:t> </a:t>
            </a:r>
            <a:r>
              <a:rPr lang="ko-KR" altLang="en-US" sz="1400" dirty="0"/>
              <a:t>상수 </a:t>
            </a:r>
            <a:r>
              <a:rPr lang="el-GR" altLang="ko-KR" sz="1400" dirty="0"/>
              <a:t>γ</a:t>
            </a:r>
            <a:r>
              <a:rPr lang="en-US" altLang="ko-KR" sz="1400" dirty="0"/>
              <a:t> = 0.9 </a:t>
            </a:r>
            <a:r>
              <a:rPr lang="ko-KR" altLang="en-US" sz="1400" dirty="0"/>
              <a:t>추천</a:t>
            </a:r>
            <a:endParaRPr lang="en-US" altLang="ko-KR" sz="1400" dirty="0"/>
          </a:p>
          <a:p>
            <a:r>
              <a:rPr lang="ko-KR" altLang="en-US" sz="1600" dirty="0" err="1"/>
              <a:t>네스테로프</a:t>
            </a:r>
            <a:r>
              <a:rPr lang="ko-KR" altLang="en-US" sz="1600" dirty="0"/>
              <a:t> 가속 </a:t>
            </a:r>
            <a:r>
              <a:rPr lang="ko-KR" altLang="en-US" sz="1600" dirty="0" err="1"/>
              <a:t>경사하강법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chemeClr val="accent5"/>
                </a:solidFill>
              </a:rPr>
              <a:t>Nesterov</a:t>
            </a:r>
            <a:r>
              <a:rPr lang="en-US" altLang="ko-KR" sz="1600" dirty="0">
                <a:solidFill>
                  <a:schemeClr val="accent5"/>
                </a:solidFill>
              </a:rPr>
              <a:t> accelerated gradient</a:t>
            </a:r>
          </a:p>
          <a:p>
            <a:pPr lvl="1"/>
            <a:r>
              <a:rPr lang="ko-KR" altLang="en-US" sz="1400" dirty="0"/>
              <a:t>모멘텀을 반영한 다음 </a:t>
            </a:r>
            <a:r>
              <a:rPr lang="ko-KR" altLang="en-US" sz="1400" dirty="0" err="1"/>
              <a:t>경사하강</a:t>
            </a:r>
            <a:endParaRPr lang="en-US" altLang="ko-KR" sz="1400" dirty="0"/>
          </a:p>
          <a:p>
            <a:r>
              <a:rPr lang="en-US" altLang="ko-KR" sz="1600" dirty="0" err="1"/>
              <a:t>AdaGrad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adaptive</a:t>
            </a:r>
            <a:r>
              <a:rPr lang="ko-KR" altLang="en-US" sz="1600" dirty="0">
                <a:solidFill>
                  <a:schemeClr val="accent5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gradient</a:t>
            </a:r>
          </a:p>
          <a:p>
            <a:pPr lvl="1"/>
            <a:r>
              <a:rPr lang="ko-KR" altLang="en-US" sz="1400" dirty="0" err="1"/>
              <a:t>학습률</a:t>
            </a:r>
            <a:r>
              <a:rPr lang="ko-KR" altLang="en-US" sz="1400" dirty="0"/>
              <a:t> 감소</a:t>
            </a:r>
            <a:r>
              <a:rPr lang="en-US" altLang="ko-KR" sz="1400" dirty="0">
                <a:solidFill>
                  <a:schemeClr val="accent5"/>
                </a:solidFill>
              </a:rPr>
              <a:t>learning rate decay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r>
              <a:rPr lang="ko-KR" altLang="en-US" sz="1600" dirty="0">
                <a:solidFill>
                  <a:srgbClr val="FF3300"/>
                </a:solidFill>
              </a:rPr>
              <a:t>★</a:t>
            </a:r>
            <a:r>
              <a:rPr lang="en-US" altLang="ko-KR" sz="1600" dirty="0" err="1">
                <a:solidFill>
                  <a:srgbClr val="FF3300"/>
                </a:solidFill>
              </a:rPr>
              <a:t>RMSprop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400" dirty="0"/>
              <a:t>과거 기울기는 서서히 잊고 새로운 기울기를 크게 반영하여 보폭 민감도를 개선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제프리</a:t>
            </a:r>
            <a:r>
              <a:rPr lang="ko-KR" altLang="en-US" sz="1400" dirty="0"/>
              <a:t> 힌튼</a:t>
            </a:r>
            <a:r>
              <a:rPr lang="en-US" altLang="ko-KR" sz="1400" dirty="0">
                <a:solidFill>
                  <a:schemeClr val="accent5"/>
                </a:solidFill>
              </a:rPr>
              <a:t>Geoffrey Hinton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/>
              <a:t>교수가 제안 </a:t>
            </a:r>
            <a:r>
              <a:rPr lang="en-US" altLang="ko-KR" sz="1400" dirty="0"/>
              <a:t>(</a:t>
            </a:r>
            <a:r>
              <a:rPr lang="en-US" altLang="ko-KR" sz="1200" dirty="0"/>
              <a:t>Lecture 6e of his Coursera Class)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r>
              <a:rPr lang="en-US" altLang="ko-KR" sz="1600" dirty="0" err="1"/>
              <a:t>AdaDelta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adaptive</a:t>
            </a:r>
            <a:r>
              <a:rPr lang="ko-KR" altLang="en-US" sz="1600" dirty="0">
                <a:solidFill>
                  <a:schemeClr val="accent5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delta</a:t>
            </a:r>
          </a:p>
          <a:p>
            <a:pPr lvl="1"/>
            <a:r>
              <a:rPr lang="en-US" altLang="ko-KR" sz="1400" dirty="0" err="1"/>
              <a:t>AdaGrad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RMSprop</a:t>
            </a:r>
            <a:r>
              <a:rPr lang="en-US" altLang="ko-KR" sz="1400" dirty="0"/>
              <a:t> + Momentum</a:t>
            </a:r>
          </a:p>
          <a:p>
            <a:r>
              <a:rPr lang="ko-KR" altLang="en-US" sz="1600" dirty="0">
                <a:solidFill>
                  <a:srgbClr val="FF3300"/>
                </a:solidFill>
              </a:rPr>
              <a:t>★</a:t>
            </a:r>
            <a:r>
              <a:rPr lang="en-US" altLang="ko-KR" sz="1600" dirty="0">
                <a:solidFill>
                  <a:srgbClr val="FF3300"/>
                </a:solidFill>
              </a:rPr>
              <a:t>Adam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adaptive moment estimation</a:t>
            </a:r>
          </a:p>
          <a:p>
            <a:pPr lvl="1"/>
            <a:r>
              <a:rPr lang="en-US" altLang="ko-KR" sz="1400" dirty="0" err="1"/>
              <a:t>AdaGrad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RMSprop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77BF2B-9439-49D7-AF5D-04DC73597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575" y="4556739"/>
            <a:ext cx="4543425" cy="197167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34167" y="444439"/>
            <a:ext cx="2381250" cy="757466"/>
            <a:chOff x="8440005" y="1759779"/>
            <a:chExt cx="2381250" cy="75746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40005" y="1993370"/>
              <a:ext cx="2381250" cy="52387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394027" y="1759779"/>
              <a:ext cx="473206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펜고딕L" panose="02020600000000000000" pitchFamily="18" charset="-127"/>
                  <a:ea typeface="a펜고딕L" panose="02020600000000000000" pitchFamily="18" charset="-127"/>
                </a:rPr>
                <a:t>SGD</a:t>
              </a:r>
              <a:endParaRPr lang="ko-KR" altLang="en-US" sz="1200" dirty="0">
                <a:latin typeface="a펜고딕L" panose="02020600000000000000" pitchFamily="18" charset="-127"/>
                <a:ea typeface="a펜고딕L" panose="02020600000000000000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748432" y="1357283"/>
            <a:ext cx="2752725" cy="1165635"/>
            <a:chOff x="8230288" y="2532889"/>
            <a:chExt cx="2752725" cy="11656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0288" y="2755549"/>
              <a:ext cx="2752725" cy="94297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9125587" y="2532889"/>
              <a:ext cx="96212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펜고딕L" panose="02020600000000000000" pitchFamily="18" charset="-127"/>
                  <a:ea typeface="a펜고딕L" panose="02020600000000000000" pitchFamily="18" charset="-127"/>
                </a:rPr>
                <a:t>Momentum</a:t>
              </a:r>
              <a:endParaRPr lang="ko-KR" altLang="en-US" sz="1200" dirty="0">
                <a:latin typeface="a펜고딕L" panose="02020600000000000000" pitchFamily="18" charset="-127"/>
                <a:ea typeface="a펜고딕L" panose="02020600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436627" y="2679914"/>
            <a:ext cx="3629025" cy="1768354"/>
            <a:chOff x="8503153" y="4091540"/>
            <a:chExt cx="3629025" cy="176835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03153" y="4297794"/>
              <a:ext cx="3629025" cy="156210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9779090" y="4091540"/>
              <a:ext cx="824456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a펜고딕L" panose="02020600000000000000" pitchFamily="18" charset="-127"/>
                  <a:ea typeface="a펜고딕L" panose="02020600000000000000" pitchFamily="18" charset="-127"/>
                </a:rPr>
                <a:t>Nesterov</a:t>
              </a:r>
              <a:endParaRPr lang="ko-KR" altLang="en-US" sz="1200" dirty="0">
                <a:latin typeface="a펜고딕L" panose="02020600000000000000" pitchFamily="18" charset="-127"/>
                <a:ea typeface="a펜고딕L" panose="02020600000000000000" pitchFamily="18" charset="-127"/>
              </a:endParaRPr>
            </a:p>
          </p:txBody>
        </p:sp>
      </p:grpSp>
      <p:pic>
        <p:nvPicPr>
          <p:cNvPr id="15" name="Picture 2" descr="https://t1.daumcdn.net/cfile/tistory/99294C355B0CF0E8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120" y="1692857"/>
            <a:ext cx="2637359" cy="12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오디오 41">
            <a:hlinkClick r:id="" action="ppaction://media"/>
            <a:extLst>
              <a:ext uri="{FF2B5EF4-FFF2-40B4-BE49-F238E27FC236}">
                <a16:creationId xmlns:a16="http://schemas.microsoft.com/office/drawing/2014/main" id="{FDB2F197-A183-42D6-B3F7-0586DC4AF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94"/>
    </mc:Choice>
    <mc:Fallback xmlns="">
      <p:transition spd="slow" advTm="80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" x="5173663" y="947738"/>
          <p14:tracePt t="792" x="5173663" y="938213"/>
          <p14:tracePt t="1045" x="5173663" y="927100"/>
          <p14:tracePt t="1131" x="5183188" y="927100"/>
          <p14:tracePt t="1138" x="5192713" y="927100"/>
          <p14:tracePt t="1147" x="5203825" y="927100"/>
          <p14:tracePt t="1154" x="5213350" y="927100"/>
          <p14:tracePt t="1163" x="5233988" y="927100"/>
          <p14:tracePt t="1171" x="5243513" y="927100"/>
          <p14:tracePt t="1179" x="5273675" y="938213"/>
          <p14:tracePt t="1187" x="5284788" y="938213"/>
          <p14:tracePt t="1195" x="5294313" y="947738"/>
          <p14:tracePt t="1203" x="5314950" y="947738"/>
          <p14:tracePt t="1210" x="5334000" y="947738"/>
          <p14:tracePt t="1219" x="5354638" y="947738"/>
          <p14:tracePt t="1227" x="5364163" y="947738"/>
          <p14:tracePt t="1235" x="5375275" y="958850"/>
          <p14:tracePt t="1243" x="5384800" y="958850"/>
          <p14:tracePt t="1251" x="5405438" y="958850"/>
          <p14:tracePt t="1260" x="5414963" y="958850"/>
          <p14:tracePt t="1285" x="5426075" y="958850"/>
          <p14:tracePt t="1308" x="5435600" y="958850"/>
          <p14:tracePt t="1314" x="5445125" y="958850"/>
          <p14:tracePt t="1332" x="5456238" y="958850"/>
          <p14:tracePt t="1357" x="5475288" y="958850"/>
          <p14:tracePt t="1365" x="5495925" y="958850"/>
          <p14:tracePt t="1373" x="5526088" y="958850"/>
          <p14:tracePt t="1381" x="5556250" y="958850"/>
          <p14:tracePt t="1389" x="5567363" y="958850"/>
          <p14:tracePt t="1397" x="5576888" y="958850"/>
          <p14:tracePt t="1405" x="5607050" y="958850"/>
          <p14:tracePt t="1413" x="5667375" y="947738"/>
          <p14:tracePt t="1421" x="5697538" y="947738"/>
          <p14:tracePt t="1429" x="5727700" y="947738"/>
          <p14:tracePt t="1437" x="5748338" y="938213"/>
          <p14:tracePt t="1445" x="5778500" y="938213"/>
          <p14:tracePt t="1453" x="5799138" y="938213"/>
          <p14:tracePt t="1461" x="5818188" y="927100"/>
          <p14:tracePt t="1469" x="5848350" y="927100"/>
          <p14:tracePt t="1476" x="5859463" y="927100"/>
          <p14:tracePt t="1484" x="5889625" y="927100"/>
          <p14:tracePt t="1492" x="5919788" y="917575"/>
          <p14:tracePt t="1500" x="5949950" y="917575"/>
          <p14:tracePt t="1508" x="6000750" y="917575"/>
          <p14:tracePt t="1516" x="6040438" y="908050"/>
          <p14:tracePt t="1524" x="6080125" y="896938"/>
          <p14:tracePt t="1532" x="6121400" y="896938"/>
          <p14:tracePt t="1541" x="6161088" y="887413"/>
          <p14:tracePt t="1548" x="6202363" y="887413"/>
          <p14:tracePt t="1558" x="6232525" y="887413"/>
          <p14:tracePt t="1564" x="6272213" y="877888"/>
          <p14:tracePt t="1572" x="6302375" y="877888"/>
          <p14:tracePt t="1580" x="6332538" y="877888"/>
          <p14:tracePt t="1588" x="6362700" y="877888"/>
          <p14:tracePt t="1598" x="6383338" y="866775"/>
          <p14:tracePt t="1604" x="6413500" y="866775"/>
          <p14:tracePt t="1614" x="6443663" y="866775"/>
          <p14:tracePt t="1620" x="6464300" y="866775"/>
          <p14:tracePt t="1630" x="6494463" y="866775"/>
          <p14:tracePt t="1636" x="6524625" y="866775"/>
          <p14:tracePt t="1646" x="6554788" y="866775"/>
          <p14:tracePt t="1654" x="6564313" y="866775"/>
          <p14:tracePt t="1662" x="6594475" y="866775"/>
          <p14:tracePt t="1670" x="6645275" y="866775"/>
          <p14:tracePt t="1678" x="6675438" y="866775"/>
          <p14:tracePt t="1686" x="6705600" y="866775"/>
          <p14:tracePt t="1694" x="6746875" y="866775"/>
          <p14:tracePt t="1702" x="6786563" y="866775"/>
          <p14:tracePt t="1710" x="6827838" y="866775"/>
          <p14:tracePt t="1718" x="6867525" y="866775"/>
          <p14:tracePt t="1726" x="6897688" y="866775"/>
          <p14:tracePt t="1734" x="6958013" y="866775"/>
          <p14:tracePt t="1742" x="7018338" y="866775"/>
          <p14:tracePt t="1750" x="7069138" y="866775"/>
          <p14:tracePt t="1758" x="7129463" y="866775"/>
          <p14:tracePt t="1766" x="7170738" y="866775"/>
          <p14:tracePt t="1774" x="7219950" y="866775"/>
          <p14:tracePt t="1782" x="7261225" y="866775"/>
          <p14:tracePt t="1790" x="7291388" y="866775"/>
          <p14:tracePt t="1798" x="7321550" y="866775"/>
          <p14:tracePt t="1806" x="7351713" y="866775"/>
          <p14:tracePt t="1814" x="7381875" y="866775"/>
          <p14:tracePt t="1822" x="7412038" y="866775"/>
          <p14:tracePt t="1830" x="7421563" y="866775"/>
          <p14:tracePt t="1839" x="7432675" y="866775"/>
          <p14:tracePt t="1846" x="7442200" y="866775"/>
          <p14:tracePt t="3086" x="7451725" y="866775"/>
          <p14:tracePt t="3094" x="7462838" y="866775"/>
          <p14:tracePt t="3110" x="7472363" y="866775"/>
          <p14:tracePt t="3118" x="7481888" y="877888"/>
          <p14:tracePt t="3126" x="7502525" y="887413"/>
          <p14:tracePt t="3136" x="7523163" y="887413"/>
          <p14:tracePt t="3142" x="7532688" y="887413"/>
          <p14:tracePt t="3152" x="7562850" y="896938"/>
          <p14:tracePt t="3158" x="7573963" y="896938"/>
          <p14:tracePt t="3168" x="7593013" y="896938"/>
          <p14:tracePt t="3176" x="7613650" y="908050"/>
          <p14:tracePt t="3184" x="7634288" y="908050"/>
          <p14:tracePt t="3192" x="7643813" y="908050"/>
          <p14:tracePt t="3200" x="7664450" y="908050"/>
          <p14:tracePt t="3208" x="7673975" y="908050"/>
          <p14:tracePt t="3215" x="7683500" y="908050"/>
          <p14:tracePt t="3224" x="7694613" y="908050"/>
          <p14:tracePt t="3240" x="7715250" y="908050"/>
          <p14:tracePt t="3256" x="7724775" y="917575"/>
          <p14:tracePt t="3280" x="7734300" y="917575"/>
          <p14:tracePt t="3460" x="7734300" y="927100"/>
          <p14:tracePt t="3474" x="7734300" y="938213"/>
          <p14:tracePt t="3829" x="7734300" y="947738"/>
          <p14:tracePt t="3853" x="7745413" y="947738"/>
          <p14:tracePt t="3861" x="7775575" y="947738"/>
          <p14:tracePt t="3869" x="7866063" y="938213"/>
          <p14:tracePt t="3877" x="7935913" y="938213"/>
          <p14:tracePt t="3885" x="8037513" y="927100"/>
          <p14:tracePt t="3893" x="8097838" y="917575"/>
          <p14:tracePt t="3901" x="8188325" y="917575"/>
          <p14:tracePt t="3909" x="8269288" y="917575"/>
          <p14:tracePt t="3917" x="8350250" y="917575"/>
          <p14:tracePt t="3925" x="8401050" y="917575"/>
          <p14:tracePt t="3937" x="8431213" y="908050"/>
          <p14:tracePt t="3947" x="8461375" y="908050"/>
          <p14:tracePt t="3953" x="8480425" y="908050"/>
          <p14:tracePt t="4481" x="8470900" y="908050"/>
          <p14:tracePt t="4490" x="8431213" y="908050"/>
          <p14:tracePt t="4498" x="8350250" y="908050"/>
          <p14:tracePt t="4505" x="8197850" y="938213"/>
          <p14:tracePt t="4512" x="8067675" y="958850"/>
          <p14:tracePt t="4520" x="7935913" y="977900"/>
          <p14:tracePt t="4528" x="7764463" y="998538"/>
          <p14:tracePt t="4536" x="7543800" y="1049338"/>
          <p14:tracePt t="4543" x="7351713" y="1079500"/>
          <p14:tracePt t="4552" x="7240588" y="1109663"/>
          <p14:tracePt t="4559" x="7069138" y="1139825"/>
          <p14:tracePt t="4568" x="6927850" y="1190625"/>
          <p14:tracePt t="4575" x="6735763" y="1230313"/>
          <p14:tracePt t="4584" x="6584950" y="1281113"/>
          <p14:tracePt t="4592" x="6503988" y="1311275"/>
          <p14:tracePt t="4600" x="6423025" y="1331913"/>
          <p14:tracePt t="4608" x="6283325" y="1381125"/>
          <p14:tracePt t="4616" x="6172200" y="1422400"/>
          <p14:tracePt t="4625" x="6091238" y="1452563"/>
          <p14:tracePt t="4632" x="6019800" y="1473200"/>
          <p14:tracePt t="4639" x="5919788" y="1522413"/>
          <p14:tracePt t="4648" x="5859463" y="1563688"/>
          <p14:tracePt t="4656" x="5768975" y="1603375"/>
          <p14:tracePt t="4664" x="5676900" y="1633538"/>
          <p14:tracePt t="4675" x="5576888" y="1654175"/>
          <p14:tracePt t="4680" x="5495925" y="1684338"/>
          <p14:tracePt t="4689" x="5414963" y="1693863"/>
          <p14:tracePt t="4696" x="5264150" y="1724025"/>
          <p14:tracePt t="4706" x="5092700" y="1744663"/>
          <p14:tracePt t="4712" x="4921250" y="1744663"/>
          <p14:tracePt t="4722" x="4719638" y="1744663"/>
          <p14:tracePt t="4730" x="4487863" y="1744663"/>
          <p14:tracePt t="4737" x="4316413" y="1744663"/>
          <p14:tracePt t="4746" x="3943350" y="1735138"/>
          <p14:tracePt t="4754" x="3730625" y="1704975"/>
          <p14:tracePt t="4762" x="3327400" y="1654175"/>
          <p14:tracePt t="4770" x="3176588" y="1644650"/>
          <p14:tracePt t="4778" x="2803525" y="1582738"/>
          <p14:tracePt t="4786" x="2722563" y="1582738"/>
          <p14:tracePt t="4794" x="2511425" y="1552575"/>
          <p14:tracePt t="4802" x="2359025" y="1533525"/>
          <p14:tracePt t="4810" x="2279650" y="1522413"/>
          <p14:tracePt t="4818" x="2219325" y="1522413"/>
          <p14:tracePt t="4825" x="2178050" y="1512888"/>
          <p14:tracePt t="4834" x="2147888" y="1503363"/>
          <p14:tracePt t="4842" x="2138363" y="1503363"/>
          <p14:tracePt t="4850" x="2127250" y="1503363"/>
          <p14:tracePt t="4930" x="2117725" y="1512888"/>
          <p14:tracePt t="4938" x="2097088" y="1522413"/>
          <p14:tracePt t="4946" x="2097088" y="1543050"/>
          <p14:tracePt t="4954" x="2078038" y="1563688"/>
          <p14:tracePt t="4962" x="2057400" y="1582738"/>
          <p14:tracePt t="4975" x="2036763" y="1603375"/>
          <p14:tracePt t="4978" x="2027238" y="1612900"/>
          <p14:tracePt t="4986" x="2006600" y="1633538"/>
          <p14:tracePt t="4996" x="1976438" y="1654175"/>
          <p14:tracePt t="5002" x="1946275" y="1663700"/>
          <p14:tracePt t="5012" x="1895475" y="1684338"/>
          <p14:tracePt t="5019" x="1865313" y="1693863"/>
          <p14:tracePt t="5028" x="1844675" y="1704975"/>
          <p14:tracePt t="5036" x="1814513" y="1724025"/>
          <p14:tracePt t="5044" x="1784350" y="1724025"/>
          <p14:tracePt t="5051" x="1765300" y="1735138"/>
          <p14:tracePt t="5060" x="1735138" y="1744663"/>
          <p14:tracePt t="5067" x="1714500" y="1754188"/>
          <p14:tracePt t="5075" x="1704975" y="1765300"/>
          <p14:tracePt t="5083" x="1693863" y="1765300"/>
          <p14:tracePt t="5092" x="1673225" y="1774825"/>
          <p14:tracePt t="5100" x="1663700" y="1784350"/>
          <p14:tracePt t="5108" x="1643063" y="1784350"/>
          <p14:tracePt t="5116" x="1633538" y="1784350"/>
          <p14:tracePt t="5124" x="1612900" y="1795463"/>
          <p14:tracePt t="5132" x="1603375" y="1816100"/>
          <p14:tracePt t="5139" x="1582738" y="1825625"/>
          <p14:tracePt t="5148" x="1563688" y="1846263"/>
          <p14:tracePt t="5156" x="1543050" y="1865313"/>
          <p14:tracePt t="5164" x="1522413" y="1885950"/>
          <p14:tracePt t="5172" x="1512888" y="1895475"/>
          <p14:tracePt t="5180" x="1503363" y="1916113"/>
          <p14:tracePt t="5189" x="1482725" y="1936750"/>
          <p14:tracePt t="5196" x="1471613" y="1955800"/>
          <p14:tracePt t="5203" x="1462088" y="1955800"/>
          <p14:tracePt t="5212" x="1462088" y="1976438"/>
          <p14:tracePt t="5220" x="1462088" y="1987550"/>
          <p14:tracePt t="5236" x="1462088" y="1997075"/>
          <p14:tracePt t="5815" x="1452563" y="1997075"/>
          <p14:tracePt t="6236" x="1462088" y="2006600"/>
          <p14:tracePt t="6244" x="1471613" y="2006600"/>
          <p14:tracePt t="6260" x="1482725" y="2006600"/>
          <p14:tracePt t="6268" x="1492250" y="2006600"/>
          <p14:tracePt t="6284" x="1503363" y="2017713"/>
          <p14:tracePt t="6292" x="1512888" y="2017713"/>
          <p14:tracePt t="6302" x="1522413" y="2017713"/>
          <p14:tracePt t="6307" x="1533525" y="2017713"/>
          <p14:tracePt t="6317" x="1543050" y="2017713"/>
          <p14:tracePt t="6323" x="1543050" y="2027238"/>
          <p14:tracePt t="6331" x="1552575" y="2027238"/>
          <p14:tracePt t="6347" x="1563688" y="2027238"/>
          <p14:tracePt t="6356" x="1573213" y="2027238"/>
          <p14:tracePt t="6364" x="1582738" y="2027238"/>
          <p14:tracePt t="6371" x="1593850" y="2036763"/>
          <p14:tracePt t="6379" x="1612900" y="2036763"/>
          <p14:tracePt t="6387" x="1643063" y="2036763"/>
          <p14:tracePt t="6395" x="1684338" y="2047875"/>
          <p14:tracePt t="6403" x="1765300" y="2047875"/>
          <p14:tracePt t="6411" x="1844675" y="2057400"/>
          <p14:tracePt t="6419" x="1906588" y="2066925"/>
          <p14:tracePt t="6427" x="2006600" y="2087563"/>
          <p14:tracePt t="6435" x="2097088" y="2087563"/>
          <p14:tracePt t="6443" x="2249488" y="2117725"/>
          <p14:tracePt t="6452" x="2328863" y="2127250"/>
          <p14:tracePt t="6459" x="2481263" y="2147888"/>
          <p14:tracePt t="6467" x="2520950" y="2159000"/>
          <p14:tracePt t="6475" x="2601913" y="2159000"/>
          <p14:tracePt t="6483" x="2662238" y="2168525"/>
          <p14:tracePt t="6491" x="2692400" y="2168525"/>
          <p14:tracePt t="6499" x="2722563" y="2168525"/>
          <p14:tracePt t="6508" x="2732088" y="2178050"/>
          <p14:tracePt t="6880" x="2743200" y="2178050"/>
          <p14:tracePt t="6888" x="2752725" y="2168525"/>
          <p14:tracePt t="6897" x="2773363" y="2159000"/>
          <p14:tracePt t="6904" x="2794000" y="2147888"/>
          <p14:tracePt t="6911" x="2833688" y="2138363"/>
          <p14:tracePt t="6919" x="2873375" y="2127250"/>
          <p14:tracePt t="6927" x="2914650" y="2117725"/>
          <p14:tracePt t="6935" x="2944813" y="2108200"/>
          <p14:tracePt t="6943" x="2984500" y="2087563"/>
          <p14:tracePt t="6951" x="3044825" y="2078038"/>
          <p14:tracePt t="6964" x="3116263" y="2057400"/>
          <p14:tracePt t="6967" x="3176588" y="2047875"/>
          <p14:tracePt t="6975" x="3206750" y="2047875"/>
          <p14:tracePt t="6983" x="3236913" y="2036763"/>
          <p14:tracePt t="6991" x="3267075" y="2036763"/>
          <p14:tracePt t="7008" x="3278188" y="2036763"/>
          <p14:tracePt t="7015" x="3287713" y="2036763"/>
          <p14:tracePt t="7493" x="3287713" y="2027238"/>
          <p14:tracePt t="7556" x="3287713" y="2017713"/>
          <p14:tracePt t="7563" x="3287713" y="2006600"/>
          <p14:tracePt t="7571" x="3287713" y="1987550"/>
          <p14:tracePt t="7579" x="3287713" y="1976438"/>
          <p14:tracePt t="7595" x="3297238" y="1966913"/>
          <p14:tracePt t="7603" x="3297238" y="1955800"/>
          <p14:tracePt t="7619" x="3297238" y="1946275"/>
          <p14:tracePt t="7627" x="3308350" y="1946275"/>
          <p14:tracePt t="7635" x="3308350" y="1936750"/>
          <p14:tracePt t="8685" x="3317875" y="1936750"/>
          <p14:tracePt t="8692" x="3338513" y="1955800"/>
          <p14:tracePt t="8703" x="3368675" y="1976438"/>
          <p14:tracePt t="8706" x="3387725" y="1987550"/>
          <p14:tracePt t="8716" x="3417888" y="2006600"/>
          <p14:tracePt t="8722" x="3468688" y="2027238"/>
          <p14:tracePt t="8732" x="3529013" y="2057400"/>
          <p14:tracePt t="8739" x="3559175" y="2066925"/>
          <p14:tracePt t="8748" x="3600450" y="2078038"/>
          <p14:tracePt t="8756" x="3660775" y="2087563"/>
          <p14:tracePt t="8764" x="3711575" y="2097088"/>
          <p14:tracePt t="8771" x="3741738" y="2108200"/>
          <p14:tracePt t="8779" x="3781425" y="2108200"/>
          <p14:tracePt t="8787" x="3802063" y="2108200"/>
          <p14:tracePt t="8795" x="3822700" y="2108200"/>
          <p14:tracePt t="8811" x="3832225" y="2108200"/>
          <p14:tracePt t="8923" x="3841750" y="2108200"/>
          <p14:tracePt t="9005" x="3852863" y="2108200"/>
          <p14:tracePt t="9029" x="3852863" y="2097088"/>
          <p14:tracePt t="9037" x="3862388" y="2087563"/>
          <p14:tracePt t="9045" x="3862388" y="2078038"/>
          <p14:tracePt t="9077" x="3862388" y="2066925"/>
          <p14:tracePt t="9093" x="3862388" y="2057400"/>
          <p14:tracePt t="9101" x="3871913" y="2057400"/>
          <p14:tracePt t="9528" x="3883025" y="2057400"/>
          <p14:tracePt t="9536" x="3913188" y="2057400"/>
          <p14:tracePt t="9544" x="3943350" y="2057400"/>
          <p14:tracePt t="9551" x="3994150" y="2057400"/>
          <p14:tracePt t="9559" x="4054475" y="2047875"/>
          <p14:tracePt t="9567" x="4133850" y="2047875"/>
          <p14:tracePt t="9575" x="4286250" y="2047875"/>
          <p14:tracePt t="9583" x="4346575" y="2047875"/>
          <p14:tracePt t="9591" x="4386263" y="2036763"/>
          <p14:tracePt t="9599" x="4427538" y="2036763"/>
          <p14:tracePt t="9609" x="4527550" y="2036763"/>
          <p14:tracePt t="9615" x="4608513" y="2036763"/>
          <p14:tracePt t="9625" x="4648200" y="2036763"/>
          <p14:tracePt t="9631" x="4689475" y="2027238"/>
          <p14:tracePt t="9641" x="4719638" y="2027238"/>
          <p14:tracePt t="9647" x="4729163" y="2027238"/>
          <p14:tracePt t="9990" x="4740275" y="2027238"/>
          <p14:tracePt t="9997" x="4749800" y="2017713"/>
          <p14:tracePt t="10006" x="4770438" y="2006600"/>
          <p14:tracePt t="10014" x="4789488" y="2006600"/>
          <p14:tracePt t="10022" x="4830763" y="2006600"/>
          <p14:tracePt t="10027" x="4849813" y="2006600"/>
          <p14:tracePt t="10035" x="4911725" y="1997075"/>
          <p14:tracePt t="10043" x="4972050" y="1997075"/>
          <p14:tracePt t="10052" x="5021263" y="1997075"/>
          <p14:tracePt t="10059" x="5092700" y="1987550"/>
          <p14:tracePt t="10067" x="5162550" y="1987550"/>
          <p14:tracePt t="10075" x="5203825" y="1987550"/>
          <p14:tracePt t="10083" x="5254625" y="1987550"/>
          <p14:tracePt t="10091" x="5264150" y="1987550"/>
          <p14:tracePt t="10099" x="5284788" y="1987550"/>
          <p14:tracePt t="10107" x="5314950" y="1987550"/>
          <p14:tracePt t="10115" x="5324475" y="1987550"/>
          <p14:tracePt t="10123" x="5345113" y="1987550"/>
          <p14:tracePt t="10131" x="5375275" y="1987550"/>
          <p14:tracePt t="10140" x="5384800" y="1987550"/>
          <p14:tracePt t="10148" x="5414963" y="1987550"/>
          <p14:tracePt t="10155" x="5435600" y="1987550"/>
          <p14:tracePt t="10165" x="5456238" y="1987550"/>
          <p14:tracePt t="10171" x="5475288" y="1987550"/>
          <p14:tracePt t="10181" x="5495925" y="1976438"/>
          <p14:tracePt t="10187" x="5505450" y="1976438"/>
          <p14:tracePt t="10195" x="5516563" y="1976438"/>
          <p14:tracePt t="10203" x="5535613" y="1976438"/>
          <p14:tracePt t="10211" x="5546725" y="1976438"/>
          <p14:tracePt t="10235" x="5556250" y="1976438"/>
          <p14:tracePt t="11140" x="5535613" y="1976438"/>
          <p14:tracePt t="11147" x="5475288" y="1976438"/>
          <p14:tracePt t="11154" x="5364163" y="2006600"/>
          <p14:tracePt t="11164" x="5264150" y="2027238"/>
          <p14:tracePt t="11169" x="5132388" y="2057400"/>
          <p14:tracePt t="11179" x="5053013" y="2066925"/>
          <p14:tracePt t="11184" x="4900613" y="2097088"/>
          <p14:tracePt t="11195" x="4800600" y="2108200"/>
          <p14:tracePt t="11201" x="4608513" y="2138363"/>
          <p14:tracePt t="11211" x="4437063" y="2178050"/>
          <p14:tracePt t="11219" x="4286250" y="2208213"/>
          <p14:tracePt t="11226" x="4114800" y="2219325"/>
          <p14:tracePt t="11235" x="3922713" y="2249488"/>
          <p14:tracePt t="11242" x="3852863" y="2268538"/>
          <p14:tracePt t="11251" x="3609975" y="2279650"/>
          <p14:tracePt t="11258" x="3459163" y="2298700"/>
          <p14:tracePt t="11267" x="3348038" y="2309813"/>
          <p14:tracePt t="11275" x="3246438" y="2319338"/>
          <p14:tracePt t="11283" x="3136900" y="2339975"/>
          <p14:tracePt t="11291" x="3035300" y="2349500"/>
          <p14:tracePt t="11299" x="2995613" y="2360613"/>
          <p14:tracePt t="11308" x="2914650" y="2379663"/>
          <p14:tracePt t="11315" x="2833688" y="2390775"/>
          <p14:tracePt t="11322" x="2803525" y="2400300"/>
          <p14:tracePt t="11331" x="2773363" y="2400300"/>
          <p14:tracePt t="11339" x="2743200" y="2409825"/>
          <p14:tracePt t="11347" x="2722563" y="2409825"/>
          <p14:tracePt t="11354" x="2701925" y="2409825"/>
          <p14:tracePt t="11363" x="2671763" y="2420938"/>
          <p14:tracePt t="11370" x="2662238" y="2420938"/>
          <p14:tracePt t="11379" x="2622550" y="2430463"/>
          <p14:tracePt t="11386" x="2592388" y="2439988"/>
          <p14:tracePt t="11394" x="2551113" y="2439988"/>
          <p14:tracePt t="11402" x="2520950" y="2451100"/>
          <p14:tracePt t="11410" x="2460625" y="2460625"/>
          <p14:tracePt t="11418" x="2420938" y="2470150"/>
          <p14:tracePt t="11427" x="2390775" y="2481263"/>
          <p14:tracePt t="11435" x="2328863" y="2501900"/>
          <p14:tracePt t="11443" x="2289175" y="2501900"/>
          <p14:tracePt t="11451" x="2259013" y="2511425"/>
          <p14:tracePt t="11458" x="2219325" y="2520950"/>
          <p14:tracePt t="11467" x="2157413" y="2532063"/>
          <p14:tracePt t="11474" x="2138363" y="2532063"/>
          <p14:tracePt t="11485" x="2108200" y="2541588"/>
          <p14:tracePt t="11490" x="2087563" y="2551113"/>
          <p14:tracePt t="11501" x="2057400" y="2562225"/>
          <p14:tracePt t="11509" x="2036763" y="2571750"/>
          <p14:tracePt t="11517" x="2016125" y="2581275"/>
          <p14:tracePt t="11524" x="2006600" y="2592388"/>
          <p14:tracePt t="11532" x="1997075" y="2592388"/>
          <p14:tracePt t="11549" x="1985963" y="2592388"/>
          <p14:tracePt t="11557" x="1976438" y="2601913"/>
          <p14:tracePt t="11573" x="1976438" y="2611438"/>
          <p14:tracePt t="11581" x="1966913" y="2611438"/>
          <p14:tracePt t="11621" x="1955800" y="2611438"/>
          <p14:tracePt t="11637" x="1955800" y="2622550"/>
          <p14:tracePt t="11661" x="1946275" y="2632075"/>
          <p14:tracePt t="11677" x="1936750" y="2632075"/>
          <p14:tracePt t="11694" x="1916113" y="2632075"/>
          <p14:tracePt t="11702" x="1906588" y="2632075"/>
          <p14:tracePt t="11710" x="1895475" y="2641600"/>
          <p14:tracePt t="11718" x="1885950" y="2641600"/>
          <p14:tracePt t="11726" x="1865313" y="2652713"/>
          <p14:tracePt t="11734" x="1844675" y="2652713"/>
          <p14:tracePt t="11749" x="1825625" y="2652713"/>
          <p14:tracePt t="11756" x="1804988" y="2652713"/>
          <p14:tracePt t="11765" x="1795463" y="2652713"/>
          <p14:tracePt t="11773" x="1784350" y="2652713"/>
          <p14:tracePt t="11781" x="1774825" y="2652713"/>
          <p14:tracePt t="11790" x="1754188" y="2652713"/>
          <p14:tracePt t="11799" x="1744663" y="2652713"/>
          <p14:tracePt t="11806" x="1735138" y="2652713"/>
          <p14:tracePt t="11815" x="1724025" y="2652713"/>
          <p14:tracePt t="11823" x="1704975" y="2652713"/>
          <p14:tracePt t="11830" x="1673225" y="2652713"/>
          <p14:tracePt t="11839" x="1654175" y="2641600"/>
          <p14:tracePt t="11846" x="1624013" y="2641600"/>
          <p14:tracePt t="11855" x="1603375" y="2632075"/>
          <p14:tracePt t="11862" x="1582738" y="2632075"/>
          <p14:tracePt t="11872" x="1573213" y="2622550"/>
          <p14:tracePt t="11878" x="1563688" y="2622550"/>
          <p14:tracePt t="11902" x="1552575" y="2622550"/>
          <p14:tracePt t="12041" x="1552575" y="2611438"/>
          <p14:tracePt t="12136" x="1552575" y="2601913"/>
          <p14:tracePt t="12275" x="1563688" y="2601913"/>
          <p14:tracePt t="12563" x="1573213" y="2601913"/>
          <p14:tracePt t="12571" x="1582738" y="2601913"/>
          <p14:tracePt t="12578" x="1593850" y="2601913"/>
          <p14:tracePt t="12586" x="1603375" y="2601913"/>
          <p14:tracePt t="12594" x="1633538" y="2601913"/>
          <p14:tracePt t="12602" x="1684338" y="2601913"/>
          <p14:tracePt t="12611" x="1724025" y="2601913"/>
          <p14:tracePt t="12618" x="1765300" y="2601913"/>
          <p14:tracePt t="12626" x="1804988" y="2601913"/>
          <p14:tracePt t="12634" x="1855788" y="2592388"/>
          <p14:tracePt t="12643" x="1895475" y="2581275"/>
          <p14:tracePt t="12651" x="1925638" y="2571750"/>
          <p14:tracePt t="12658" x="1966913" y="2571750"/>
          <p14:tracePt t="12668" x="2027238" y="2551113"/>
          <p14:tracePt t="12674" x="2127250" y="2541588"/>
          <p14:tracePt t="12682" x="2259013" y="2532063"/>
          <p14:tracePt t="12690" x="2328863" y="2532063"/>
          <p14:tracePt t="12699" x="2500313" y="2532063"/>
          <p14:tracePt t="12708" x="2671763" y="2511425"/>
          <p14:tracePt t="12714" x="2854325" y="2511425"/>
          <p14:tracePt t="12724" x="2984500" y="2511425"/>
          <p14:tracePt t="12730" x="3086100" y="2511425"/>
          <p14:tracePt t="12741" x="3236913" y="2501900"/>
          <p14:tracePt t="12746" x="3387725" y="2501900"/>
          <p14:tracePt t="12756" x="3449638" y="2501900"/>
          <p14:tracePt t="12764" x="3509963" y="2481263"/>
          <p14:tracePt t="12772" x="3540125" y="2481263"/>
          <p14:tracePt t="13033" x="3519488" y="2481263"/>
          <p14:tracePt t="13041" x="3489325" y="2481263"/>
          <p14:tracePt t="13050" x="3468688" y="2481263"/>
          <p14:tracePt t="13056" x="3438525" y="2490788"/>
          <p14:tracePt t="13062" x="3429000" y="2501900"/>
          <p14:tracePt t="13070" x="3408363" y="2501900"/>
          <p14:tracePt t="13078" x="3387725" y="2511425"/>
          <p14:tracePt t="13086" x="3378200" y="2511425"/>
          <p14:tracePt t="13094" x="3357563" y="2520950"/>
          <p14:tracePt t="13102" x="3348038" y="2520950"/>
          <p14:tracePt t="13110" x="3348038" y="2532063"/>
          <p14:tracePt t="13257" x="3338513" y="2532063"/>
          <p14:tracePt t="13315" x="3327400" y="2532063"/>
          <p14:tracePt t="13321" x="3327400" y="2541588"/>
          <p14:tracePt t="13368" x="3317875" y="2541588"/>
          <p14:tracePt t="13664" x="3317875" y="2551113"/>
          <p14:tracePt t="13690" x="3317875" y="2562225"/>
          <p14:tracePt t="13698" x="3308350" y="2562225"/>
          <p14:tracePt t="14819" x="3317875" y="2562225"/>
          <p14:tracePt t="14828" x="3327400" y="2571750"/>
          <p14:tracePt t="14836" x="3348038" y="2571750"/>
          <p14:tracePt t="14843" x="3357563" y="2571750"/>
          <p14:tracePt t="14852" x="3368675" y="2581275"/>
          <p14:tracePt t="14858" x="3387725" y="2581275"/>
          <p14:tracePt t="14867" x="3408363" y="2581275"/>
          <p14:tracePt t="14875" x="3438525" y="2581275"/>
          <p14:tracePt t="14883" x="3449638" y="2581275"/>
          <p14:tracePt t="14889" x="3479800" y="2581275"/>
          <p14:tracePt t="14899" x="3498850" y="2581275"/>
          <p14:tracePt t="14905" x="3509963" y="2581275"/>
          <p14:tracePt t="14915" x="3529013" y="2581275"/>
          <p14:tracePt t="14925" x="3540125" y="2581275"/>
          <p14:tracePt t="14931" x="3559175" y="2581275"/>
          <p14:tracePt t="14941" x="3570288" y="2581275"/>
          <p14:tracePt t="14947" x="3579813" y="2581275"/>
          <p14:tracePt t="14965" x="3589338" y="2581275"/>
          <p14:tracePt t="14971" x="3600450" y="2581275"/>
          <p14:tracePt t="14979" x="3600450" y="2571750"/>
          <p14:tracePt t="14987" x="3619500" y="2571750"/>
          <p14:tracePt t="14995" x="3630613" y="2562225"/>
          <p14:tracePt t="15003" x="3651250" y="2562225"/>
          <p14:tracePt t="15011" x="3651250" y="2551113"/>
          <p14:tracePt t="15019" x="3660775" y="2551113"/>
          <p14:tracePt t="15027" x="3681413" y="2541588"/>
          <p14:tracePt t="15035" x="3700463" y="2541588"/>
          <p14:tracePt t="15059" x="3711575" y="2541588"/>
          <p14:tracePt t="15068" x="3721100" y="2541588"/>
          <p14:tracePt t="15074" x="3730625" y="2532063"/>
          <p14:tracePt t="15083" x="3741738" y="2532063"/>
          <p14:tracePt t="15092" x="3751263" y="2520950"/>
          <p14:tracePt t="15098" x="3771900" y="2511425"/>
          <p14:tracePt t="15106" x="3781425" y="2511425"/>
          <p14:tracePt t="15114" x="3802063" y="2501900"/>
          <p14:tracePt t="15122" x="3811588" y="2501900"/>
          <p14:tracePt t="15130" x="3811588" y="2490788"/>
          <p14:tracePt t="15138" x="3822700" y="2481263"/>
          <p14:tracePt t="15146" x="3832225" y="2481263"/>
          <p14:tracePt t="15156" x="3852863" y="2481263"/>
          <p14:tracePt t="15172" x="3862388" y="2481263"/>
          <p14:tracePt t="15178" x="3862388" y="2470150"/>
          <p14:tracePt t="15439" x="3871913" y="2470150"/>
          <p14:tracePt t="15446" x="3892550" y="2470150"/>
          <p14:tracePt t="15456" x="3913188" y="2481263"/>
          <p14:tracePt t="15461" x="3943350" y="2490788"/>
          <p14:tracePt t="15469" x="3983038" y="2501900"/>
          <p14:tracePt t="15479" x="4013200" y="2520950"/>
          <p14:tracePt t="15485" x="4064000" y="2532063"/>
          <p14:tracePt t="15495" x="4103688" y="2551113"/>
          <p14:tracePt t="15501" x="4154488" y="2562225"/>
          <p14:tracePt t="15511" x="4184650" y="2571750"/>
          <p14:tracePt t="15517" x="4214813" y="2581275"/>
          <p14:tracePt t="15526" x="4244975" y="2592388"/>
          <p14:tracePt t="15534" x="4256088" y="2592388"/>
          <p14:tracePt t="15542" x="4265613" y="2592388"/>
          <p14:tracePt t="15558" x="4275138" y="2592388"/>
          <p14:tracePt t="15582" x="4286250" y="2592388"/>
          <p14:tracePt t="15639" x="4295775" y="2592388"/>
          <p14:tracePt t="15712" x="4295775" y="2581275"/>
          <p14:tracePt t="15727" x="4295775" y="2571750"/>
          <p14:tracePt t="15735" x="4305300" y="2571750"/>
          <p14:tracePt t="15751" x="4305300" y="2562225"/>
          <p14:tracePt t="16017" x="4316413" y="2562225"/>
          <p14:tracePt t="16024" x="4337050" y="2562225"/>
          <p14:tracePt t="16032" x="4367213" y="2562225"/>
          <p14:tracePt t="16040" x="4406900" y="2551113"/>
          <p14:tracePt t="16048" x="4446588" y="2532063"/>
          <p14:tracePt t="16056" x="4476750" y="2532063"/>
          <p14:tracePt t="16064" x="4508500" y="2520950"/>
          <p14:tracePt t="16072" x="4538663" y="2520950"/>
          <p14:tracePt t="16080" x="4568825" y="2520950"/>
          <p14:tracePt t="16088" x="4587875" y="2520950"/>
          <p14:tracePt t="16096" x="4618038" y="2520950"/>
          <p14:tracePt t="16107" x="4638675" y="2511425"/>
          <p14:tracePt t="16112" x="4648200" y="2511425"/>
          <p14:tracePt t="16123" x="4659313" y="2511425"/>
          <p14:tracePt t="16128" x="4668838" y="2511425"/>
          <p14:tracePt t="16146" x="4678363" y="2511425"/>
          <p14:tracePt t="16171" x="4689475" y="2511425"/>
          <p14:tracePt t="18863" x="4678363" y="2511425"/>
          <p14:tracePt t="18876" x="4668838" y="2511425"/>
          <p14:tracePt t="18884" x="4659313" y="2511425"/>
          <p14:tracePt t="18891" x="4638675" y="2511425"/>
          <p14:tracePt t="18898" x="4618038" y="2501900"/>
          <p14:tracePt t="18907" x="4598988" y="2501900"/>
          <p14:tracePt t="18915" x="4587875" y="2501900"/>
          <p14:tracePt t="18923" x="4557713" y="2501900"/>
          <p14:tracePt t="18931" x="4508500" y="2501900"/>
          <p14:tracePt t="18939" x="4457700" y="2501900"/>
          <p14:tracePt t="18947" x="4416425" y="2501900"/>
          <p14:tracePt t="18956" x="4356100" y="2501900"/>
          <p14:tracePt t="18963" x="4295775" y="2501900"/>
          <p14:tracePt t="18971" x="4244975" y="2501900"/>
          <p14:tracePt t="18979" x="4195763" y="2501900"/>
          <p14:tracePt t="18987" x="4154488" y="2501900"/>
          <p14:tracePt t="18995" x="4094163" y="2511425"/>
          <p14:tracePt t="19005" x="4054475" y="2511425"/>
          <p14:tracePt t="19011" x="4024313" y="2520950"/>
          <p14:tracePt t="19019" x="3962400" y="2532063"/>
          <p14:tracePt t="19027" x="3943350" y="2532063"/>
          <p14:tracePt t="19035" x="3922713" y="2532063"/>
          <p14:tracePt t="19044" x="3902075" y="2541588"/>
          <p14:tracePt t="19052" x="3892550" y="2541588"/>
          <p14:tracePt t="19060" x="3883025" y="2551113"/>
          <p14:tracePt t="19069" x="3862388" y="2551113"/>
          <p14:tracePt t="19076" x="3841750" y="2562225"/>
          <p14:tracePt t="19083" x="3822700" y="2571750"/>
          <p14:tracePt t="19091" x="3790950" y="2581275"/>
          <p14:tracePt t="19099" x="3771900" y="2601913"/>
          <p14:tracePt t="19107" x="3730625" y="2611438"/>
          <p14:tracePt t="19116" x="3711575" y="2632075"/>
          <p14:tracePt t="19124" x="3681413" y="2652713"/>
          <p14:tracePt t="19131" x="3660775" y="2662238"/>
          <p14:tracePt t="19140" x="3630613" y="2682875"/>
          <p14:tracePt t="19147" x="3609975" y="2692400"/>
          <p14:tracePt t="19155" x="3589338" y="2713038"/>
          <p14:tracePt t="19163" x="3579813" y="2713038"/>
          <p14:tracePt t="19171" x="3570288" y="2722563"/>
          <p14:tracePt t="19187" x="3559175" y="2733675"/>
          <p14:tracePt t="19221" x="3549650" y="2733675"/>
          <p14:tracePt t="19237" x="3549650" y="2743200"/>
          <p14:tracePt t="19245" x="3540125" y="2743200"/>
          <p14:tracePt t="19261" x="3529013" y="2743200"/>
          <p14:tracePt t="19269" x="3529013" y="2752725"/>
          <p14:tracePt t="19293" x="3529013" y="2763838"/>
          <p14:tracePt t="19301" x="3519488" y="2763838"/>
          <p14:tracePt t="19318" x="3509963" y="2773363"/>
          <p14:tracePt t="19326" x="3498850" y="2773363"/>
          <p14:tracePt t="19334" x="3489325" y="2773363"/>
          <p14:tracePt t="19342" x="3489325" y="2782888"/>
          <p14:tracePt t="19351" x="3479800" y="2782888"/>
          <p14:tracePt t="19358" x="3468688" y="2794000"/>
          <p14:tracePt t="19365" x="3449638" y="2794000"/>
          <p14:tracePt t="19374" x="3429000" y="2803525"/>
          <p14:tracePt t="19381" x="3408363" y="2813050"/>
          <p14:tracePt t="19390" x="3398838" y="2813050"/>
          <p14:tracePt t="19397" x="3378200" y="2824163"/>
          <p14:tracePt t="19405" x="3348038" y="2824163"/>
          <p14:tracePt t="19413" x="3327400" y="2833688"/>
          <p14:tracePt t="19422" x="3297238" y="2833688"/>
          <p14:tracePt t="19429" x="3278188" y="2844800"/>
          <p14:tracePt t="19438" x="3257550" y="2844800"/>
          <p14:tracePt t="19445" x="3236913" y="2854325"/>
          <p14:tracePt t="19453" x="3216275" y="2854325"/>
          <p14:tracePt t="19461" x="3206750" y="2854325"/>
          <p14:tracePt t="19469" x="3186113" y="2854325"/>
          <p14:tracePt t="19477" x="3176588" y="2863850"/>
          <p14:tracePt t="19485" x="3155950" y="2863850"/>
          <p14:tracePt t="19502" x="3146425" y="2863850"/>
          <p14:tracePt t="19511" x="3136900" y="2874963"/>
          <p14:tracePt t="19517" x="3125788" y="2874963"/>
          <p14:tracePt t="19528" x="3116263" y="2874963"/>
          <p14:tracePt t="19543" x="3106738" y="2884488"/>
          <p14:tracePt t="19559" x="3095625" y="2884488"/>
          <p14:tracePt t="19584" x="3086100" y="2884488"/>
          <p14:tracePt t="19599" x="3074988" y="2884488"/>
          <p14:tracePt t="19631" x="3065463" y="2884488"/>
          <p14:tracePt t="19639" x="3055938" y="2884488"/>
          <p14:tracePt t="19647" x="3044825" y="2884488"/>
          <p14:tracePt t="19655" x="3025775" y="2884488"/>
          <p14:tracePt t="19671" x="2995613" y="2884488"/>
          <p14:tracePt t="19679" x="2974975" y="2884488"/>
          <p14:tracePt t="19687" x="2944813" y="2884488"/>
          <p14:tracePt t="19695" x="2924175" y="2884488"/>
          <p14:tracePt t="19703" x="2894013" y="2884488"/>
          <p14:tracePt t="19711" x="2863850" y="2884488"/>
          <p14:tracePt t="19719" x="2833688" y="2884488"/>
          <p14:tracePt t="19727" x="2794000" y="2884488"/>
          <p14:tracePt t="19735" x="2763838" y="2884488"/>
          <p14:tracePt t="19745" x="2743200" y="2884488"/>
          <p14:tracePt t="19751" x="2713038" y="2884488"/>
          <p14:tracePt t="19759" x="2682875" y="2884488"/>
          <p14:tracePt t="19767" x="2652713" y="2884488"/>
          <p14:tracePt t="19775" x="2632075" y="2884488"/>
          <p14:tracePt t="19783" x="2581275" y="2884488"/>
          <p14:tracePt t="19792" x="2551113" y="2884488"/>
          <p14:tracePt t="19801" x="2511425" y="2884488"/>
          <p14:tracePt t="19807" x="2470150" y="2884488"/>
          <p14:tracePt t="19817" x="2430463" y="2884488"/>
          <p14:tracePt t="19823" x="2379663" y="2884488"/>
          <p14:tracePt t="19833" x="2339975" y="2884488"/>
          <p14:tracePt t="19839" x="2298700" y="2884488"/>
          <p14:tracePt t="19849" x="2259013" y="2884488"/>
          <p14:tracePt t="19857" x="2219325" y="2884488"/>
          <p14:tracePt t="19865" x="2178050" y="2884488"/>
          <p14:tracePt t="19874" x="2127250" y="2884488"/>
          <p14:tracePt t="19881" x="2087563" y="2874963"/>
          <p14:tracePt t="19890" x="2047875" y="2874963"/>
          <p14:tracePt t="19898" x="1985963" y="2874963"/>
          <p14:tracePt t="19905" x="1936750" y="2874963"/>
          <p14:tracePt t="19914" x="1876425" y="2874963"/>
          <p14:tracePt t="19922" x="1835150" y="2874963"/>
          <p14:tracePt t="19929" x="1754188" y="2874963"/>
          <p14:tracePt t="19938" x="1704975" y="2874963"/>
          <p14:tracePt t="19945" x="1654175" y="2874963"/>
          <p14:tracePt t="19953" x="1633538" y="2874963"/>
          <p14:tracePt t="19966" x="1612900" y="2874963"/>
          <p14:tracePt t="19969" x="1593850" y="2874963"/>
          <p14:tracePt t="19977" x="1573213" y="2874963"/>
          <p14:tracePt t="19985" x="1563688" y="2874963"/>
          <p14:tracePt t="20001" x="1563688" y="2863850"/>
          <p14:tracePt t="20009" x="1552575" y="2863850"/>
          <p14:tracePt t="20017" x="1543050" y="2863850"/>
          <p14:tracePt t="20025" x="1533525" y="2863850"/>
          <p14:tracePt t="20033" x="1533525" y="2854325"/>
          <p14:tracePt t="20041" x="1512888" y="2854325"/>
          <p14:tracePt t="20057" x="1492250" y="2854325"/>
          <p14:tracePt t="20065" x="1462088" y="2844800"/>
          <p14:tracePt t="20074" x="1431925" y="2833688"/>
          <p14:tracePt t="20081" x="1411288" y="2833688"/>
          <p14:tracePt t="20089" x="1371600" y="2824163"/>
          <p14:tracePt t="20097" x="1341438" y="2824163"/>
          <p14:tracePt t="20105" x="1311275" y="2813050"/>
          <p14:tracePt t="20113" x="1230313" y="2803525"/>
          <p14:tracePt t="20121" x="1190625" y="2782888"/>
          <p14:tracePt t="20131" x="1128713" y="2763838"/>
          <p14:tracePt t="20137" x="1079500" y="2752725"/>
          <p14:tracePt t="20147" x="1038225" y="2743200"/>
          <p14:tracePt t="20155" x="998538" y="2733675"/>
          <p14:tracePt t="20163" x="977900" y="2722563"/>
          <p14:tracePt t="20180" x="968375" y="2722563"/>
          <p14:tracePt t="20196" x="968375" y="2713038"/>
          <p14:tracePt t="20227" x="968375" y="2703513"/>
          <p14:tracePt t="20235" x="968375" y="2682875"/>
          <p14:tracePt t="20244" x="977900" y="2662238"/>
          <p14:tracePt t="20251" x="989013" y="2641600"/>
          <p14:tracePt t="20260" x="1008063" y="2611438"/>
          <p14:tracePt t="20267" x="1028700" y="2581275"/>
          <p14:tracePt t="20275" x="1058863" y="2532063"/>
          <p14:tracePt t="20283" x="1098550" y="2481263"/>
          <p14:tracePt t="20291" x="1119188" y="2451100"/>
          <p14:tracePt t="20299" x="1149350" y="2420938"/>
          <p14:tracePt t="20307" x="1179513" y="2390775"/>
          <p14:tracePt t="20315" x="1209675" y="2360613"/>
          <p14:tracePt t="20323" x="1260475" y="2319338"/>
          <p14:tracePt t="20332" x="1290638" y="2298700"/>
          <p14:tracePt t="20339" x="1320800" y="2268538"/>
          <p14:tracePt t="20347" x="1350963" y="2249488"/>
          <p14:tracePt t="20355" x="1381125" y="2238375"/>
          <p14:tracePt t="20363" x="1431925" y="2208213"/>
          <p14:tracePt t="20371" x="1462088" y="2189163"/>
          <p14:tracePt t="20379" x="1522413" y="2168525"/>
          <p14:tracePt t="20388" x="1563688" y="2159000"/>
          <p14:tracePt t="20396" x="1593850" y="2147888"/>
          <p14:tracePt t="20403" x="1624013" y="2127250"/>
          <p14:tracePt t="20412" x="1654175" y="2127250"/>
          <p14:tracePt t="20419" x="1684338" y="2127250"/>
          <p14:tracePt t="20428" x="1704975" y="2117725"/>
          <p14:tracePt t="20435" x="1724025" y="2117725"/>
          <p14:tracePt t="20445" x="1735138" y="2117725"/>
          <p14:tracePt t="20452" x="1744663" y="2117725"/>
          <p14:tracePt t="20485" x="1754188" y="2117725"/>
          <p14:tracePt t="20493" x="1774825" y="2127250"/>
          <p14:tracePt t="20502" x="1804988" y="2147888"/>
          <p14:tracePt t="20510" x="1835150" y="2178050"/>
          <p14:tracePt t="20518" x="1855788" y="2208213"/>
          <p14:tracePt t="20526" x="1906588" y="2259013"/>
          <p14:tracePt t="20534" x="1936750" y="2289175"/>
          <p14:tracePt t="20541" x="1946275" y="2309813"/>
          <p14:tracePt t="20549" x="1966913" y="2339975"/>
          <p14:tracePt t="20557" x="1966913" y="2349500"/>
          <p14:tracePt t="20565" x="1966913" y="2360613"/>
          <p14:tracePt t="20581" x="1976438" y="2360613"/>
          <p14:tracePt t="20589" x="1976438" y="2370138"/>
          <p14:tracePt t="20597" x="1976438" y="2379663"/>
          <p14:tracePt t="20629" x="1976438" y="2390775"/>
          <p14:tracePt t="20637" x="1976438" y="2400300"/>
          <p14:tracePt t="20645" x="1966913" y="2400300"/>
          <p14:tracePt t="20653" x="1946275" y="2409825"/>
          <p14:tracePt t="20661" x="1925638" y="2409825"/>
          <p14:tracePt t="20669" x="1906588" y="2420938"/>
          <p14:tracePt t="20677" x="1895475" y="2420938"/>
          <p14:tracePt t="20685" x="1876425" y="2430463"/>
          <p14:tracePt t="20694" x="1855788" y="2439988"/>
          <p14:tracePt t="20701" x="1835150" y="2451100"/>
          <p14:tracePt t="20711" x="1814513" y="2460625"/>
          <p14:tracePt t="20719" x="1795463" y="2460625"/>
          <p14:tracePt t="20725" x="1784350" y="2470150"/>
          <p14:tracePt t="20735" x="1784350" y="2481263"/>
          <p14:tracePt t="20741" x="1774825" y="2481263"/>
          <p14:tracePt t="20751" x="1765300" y="2481263"/>
          <p14:tracePt t="20799" x="1765300" y="2490788"/>
          <p14:tracePt t="20815" x="1754188" y="2490788"/>
          <p14:tracePt t="20839" x="1744663" y="2490788"/>
          <p14:tracePt t="21100" x="1744663" y="2501900"/>
          <p14:tracePt t="22169" x="1754188" y="2501900"/>
          <p14:tracePt t="22184" x="1765300" y="2501900"/>
          <p14:tracePt t="22192" x="1774825" y="2501900"/>
          <p14:tracePt t="22215" x="1784350" y="2501900"/>
          <p14:tracePt t="22223" x="1795463" y="2501900"/>
          <p14:tracePt t="22231" x="1804988" y="2501900"/>
          <p14:tracePt t="22239" x="1814513" y="2501900"/>
          <p14:tracePt t="22595" x="1825625" y="2501900"/>
          <p14:tracePt t="22643" x="1835150" y="2501900"/>
          <p14:tracePt t="22667" x="1835150" y="2511425"/>
          <p14:tracePt t="22675" x="1835150" y="2520950"/>
          <p14:tracePt t="22683" x="1844675" y="2532063"/>
          <p14:tracePt t="22691" x="1844675" y="2551113"/>
          <p14:tracePt t="22700" x="1844675" y="2571750"/>
          <p14:tracePt t="22707" x="1855788" y="2611438"/>
          <p14:tracePt t="22715" x="1855788" y="2641600"/>
          <p14:tracePt t="22723" x="1855788" y="2692400"/>
          <p14:tracePt t="22731" x="1865313" y="2743200"/>
          <p14:tracePt t="22739" x="1865313" y="2773363"/>
          <p14:tracePt t="22747" x="1865313" y="2833688"/>
          <p14:tracePt t="22755" x="1865313" y="2863850"/>
          <p14:tracePt t="22763" x="1865313" y="2894013"/>
          <p14:tracePt t="22771" x="1865313" y="2924175"/>
          <p14:tracePt t="22779" x="1865313" y="2944813"/>
          <p14:tracePt t="22787" x="1865313" y="2965450"/>
          <p14:tracePt t="22795" x="1865313" y="2974975"/>
          <p14:tracePt t="22803" x="1855788" y="2995613"/>
          <p14:tracePt t="22811" x="1855788" y="3016250"/>
          <p14:tracePt t="22819" x="1844675" y="3035300"/>
          <p14:tracePt t="22827" x="1844675" y="3046413"/>
          <p14:tracePt t="22835" x="1844675" y="3055938"/>
          <p14:tracePt t="22843" x="1835150" y="3065463"/>
          <p14:tracePt t="22851" x="1835150" y="3076575"/>
          <p14:tracePt t="22859" x="1825625" y="3095625"/>
          <p14:tracePt t="22866" x="1825625" y="3106738"/>
          <p14:tracePt t="22875" x="1825625" y="3116263"/>
          <p14:tracePt t="22883" x="1825625" y="3136900"/>
          <p14:tracePt t="22891" x="1814513" y="3155950"/>
          <p14:tracePt t="22899" x="1814513" y="3187700"/>
          <p14:tracePt t="22907" x="1804988" y="3217863"/>
          <p14:tracePt t="22916" x="1795463" y="3236913"/>
          <p14:tracePt t="22925" x="1784350" y="3257550"/>
          <p14:tracePt t="22933" x="1784350" y="3267075"/>
          <p14:tracePt t="22941" x="1774825" y="3278188"/>
          <p14:tracePt t="22949" x="1774825" y="3287713"/>
          <p14:tracePt t="22968" x="1765300" y="3308350"/>
          <p14:tracePt t="22973" x="1754188" y="3317875"/>
          <p14:tracePt t="23045" x="1744663" y="3317875"/>
          <p14:tracePt t="23111" x="1735138" y="3317875"/>
          <p14:tracePt t="23136" x="1724025" y="3317875"/>
          <p14:tracePt t="23149" x="1714500" y="3317875"/>
          <p14:tracePt t="23166" x="1704975" y="3317875"/>
          <p14:tracePt t="23232" x="1693863" y="3317875"/>
          <p14:tracePt t="23545" x="1704975" y="3317875"/>
          <p14:tracePt t="23579" x="1714500" y="3317875"/>
          <p14:tracePt t="23595" x="1724025" y="3317875"/>
          <p14:tracePt t="23602" x="1735138" y="3317875"/>
          <p14:tracePt t="23611" x="1754188" y="3317875"/>
          <p14:tracePt t="23617" x="1774825" y="3317875"/>
          <p14:tracePt t="23626" x="1804988" y="3317875"/>
          <p14:tracePt t="23635" x="1835150" y="3317875"/>
          <p14:tracePt t="23642" x="1865313" y="3317875"/>
          <p14:tracePt t="23649" x="1906588" y="3317875"/>
          <p14:tracePt t="23657" x="1946275" y="3317875"/>
          <p14:tracePt t="23665" x="1997075" y="3317875"/>
          <p14:tracePt t="23673" x="2047875" y="3317875"/>
          <p14:tracePt t="23681" x="2087563" y="3317875"/>
          <p14:tracePt t="23689" x="2147888" y="3317875"/>
          <p14:tracePt t="23697" x="2178050" y="3317875"/>
          <p14:tracePt t="23705" x="2219325" y="3317875"/>
          <p14:tracePt t="23713" x="2238375" y="3317875"/>
          <p14:tracePt t="23721" x="2268538" y="3317875"/>
          <p14:tracePt t="23728" x="2279650" y="3317875"/>
          <p14:tracePt t="23852" x="2289175" y="3317875"/>
          <p14:tracePt t="24183" x="2289175" y="3308350"/>
          <p14:tracePt t="24786" x="2289175" y="3297238"/>
          <p14:tracePt t="25173" x="2298700" y="3297238"/>
          <p14:tracePt t="25181" x="2319338" y="3287713"/>
          <p14:tracePt t="25193" x="2349500" y="3278188"/>
          <p14:tracePt t="25197" x="2379663" y="3278188"/>
          <p14:tracePt t="25208" x="2400300" y="3267075"/>
          <p14:tracePt t="25212" x="2430463" y="3267075"/>
          <p14:tracePt t="25219" x="2460625" y="3257550"/>
          <p14:tracePt t="25227" x="2511425" y="3248025"/>
          <p14:tracePt t="25235" x="2551113" y="3236913"/>
          <p14:tracePt t="25242" x="2571750" y="3236913"/>
          <p14:tracePt t="25250" x="2601913" y="3227388"/>
          <p14:tracePt t="25258" x="2611438" y="3227388"/>
          <p14:tracePt t="25266" x="2622550" y="3217863"/>
          <p14:tracePt t="25487" x="2632075" y="3217863"/>
          <p14:tracePt t="25753" x="2641600" y="3217863"/>
          <p14:tracePt t="25761" x="2652713" y="3197225"/>
          <p14:tracePt t="25772" x="2662238" y="3197225"/>
          <p14:tracePt t="25776" x="2671763" y="3176588"/>
          <p14:tracePt t="25784" x="2682875" y="3176588"/>
          <p14:tracePt t="25792" x="2692400" y="3167063"/>
          <p14:tracePt t="25799" x="2701925" y="3155950"/>
          <p14:tracePt t="25807" x="2713038" y="3146425"/>
          <p14:tracePt t="25824" x="2713038" y="3136900"/>
          <p14:tracePt t="25831" x="2722563" y="3136900"/>
          <p14:tracePt t="25847" x="2732088" y="3136900"/>
          <p14:tracePt t="25871" x="2743200" y="3125788"/>
          <p14:tracePt t="25895" x="2752725" y="3125788"/>
          <p14:tracePt t="25903" x="2752725" y="3116263"/>
          <p14:tracePt t="25911" x="2763838" y="3116263"/>
          <p14:tracePt t="25935" x="2773363" y="3116263"/>
          <p14:tracePt t="26289" x="2782888" y="3116263"/>
          <p14:tracePt t="26307" x="2782888" y="3125788"/>
          <p14:tracePt t="26316" x="2794000" y="3125788"/>
          <p14:tracePt t="26327" x="2803525" y="3136900"/>
          <p14:tracePt t="26334" x="2813050" y="3146425"/>
          <p14:tracePt t="26342" x="2813050" y="3155950"/>
          <p14:tracePt t="26351" x="2824163" y="3155950"/>
          <p14:tracePt t="26358" x="2824163" y="3167063"/>
          <p14:tracePt t="26466" x="2813050" y="3167063"/>
          <p14:tracePt t="26474" x="2794000" y="3167063"/>
          <p14:tracePt t="26482" x="2763838" y="3167063"/>
          <p14:tracePt t="26490" x="2732088" y="3167063"/>
          <p14:tracePt t="26498" x="2682875" y="3167063"/>
          <p14:tracePt t="26506" x="2622550" y="3167063"/>
          <p14:tracePt t="26514" x="2601913" y="3167063"/>
          <p14:tracePt t="26522" x="2560638" y="3167063"/>
          <p14:tracePt t="26531" x="2511425" y="3155950"/>
          <p14:tracePt t="26538" x="2470150" y="3155950"/>
          <p14:tracePt t="26547" x="2439988" y="3146425"/>
          <p14:tracePt t="26554" x="2400300" y="3146425"/>
          <p14:tracePt t="26562" x="2379663" y="3136900"/>
          <p14:tracePt t="26570" x="2359025" y="3136900"/>
          <p14:tracePt t="26578" x="2328863" y="3125788"/>
          <p14:tracePt t="26589" x="2309813" y="3125788"/>
          <p14:tracePt t="26597" x="2279650" y="3116263"/>
          <p14:tracePt t="26604" x="2249488" y="3106738"/>
          <p14:tracePt t="26610" x="2219325" y="3106738"/>
          <p14:tracePt t="26620" x="2178050" y="3095625"/>
          <p14:tracePt t="26626" x="2138363" y="3095625"/>
          <p14:tracePt t="26636" x="2097088" y="3086100"/>
          <p14:tracePt t="26642" x="2047875" y="3086100"/>
          <p14:tracePt t="26652" x="2036763" y="3086100"/>
          <p14:tracePt t="26660" x="1985963" y="3086100"/>
          <p14:tracePt t="26668" x="1955800" y="3086100"/>
          <p14:tracePt t="26676" x="1916113" y="3086100"/>
          <p14:tracePt t="26684" x="1906588" y="3086100"/>
          <p14:tracePt t="26700" x="1895475" y="3086100"/>
          <p14:tracePt t="26724" x="1885950" y="3095625"/>
          <p14:tracePt t="26748" x="1876425" y="3095625"/>
          <p14:tracePt t="26756" x="1865313" y="3106738"/>
          <p14:tracePt t="26772" x="1844675" y="3106738"/>
          <p14:tracePt t="26780" x="1825625" y="3125788"/>
          <p14:tracePt t="26788" x="1804988" y="3136900"/>
          <p14:tracePt t="26797" x="1784350" y="3146425"/>
          <p14:tracePt t="26804" x="1765300" y="3155950"/>
          <p14:tracePt t="26813" x="1744663" y="3167063"/>
          <p14:tracePt t="26820" x="1724025" y="3176588"/>
          <p14:tracePt t="26830" x="1704975" y="3187700"/>
          <p14:tracePt t="26836" x="1704975" y="3197225"/>
          <p14:tracePt t="26844" x="1684338" y="3197225"/>
          <p14:tracePt t="26852" x="1673225" y="3206750"/>
          <p14:tracePt t="26860" x="1673225" y="3217863"/>
          <p14:tracePt t="26868" x="1663700" y="3217863"/>
          <p14:tracePt t="27046" x="1673225" y="3217863"/>
          <p14:tracePt t="27054" x="1684338" y="3217863"/>
          <p14:tracePt t="27062" x="1693863" y="3217863"/>
          <p14:tracePt t="27070" x="1704975" y="3217863"/>
          <p14:tracePt t="27078" x="1724025" y="3217863"/>
          <p14:tracePt t="27086" x="1735138" y="3217863"/>
          <p14:tracePt t="27095" x="1754188" y="3217863"/>
          <p14:tracePt t="27102" x="1774825" y="3206750"/>
          <p14:tracePt t="27111" x="1784350" y="3206750"/>
          <p14:tracePt t="27118" x="1795463" y="3206750"/>
          <p14:tracePt t="27126" x="1814513" y="3206750"/>
          <p14:tracePt t="27134" x="1825625" y="3206750"/>
          <p14:tracePt t="27150" x="1825625" y="3197225"/>
          <p14:tracePt t="27182" x="1835150" y="3197225"/>
          <p14:tracePt t="27586" x="1844675" y="3187700"/>
          <p14:tracePt t="27594" x="1865313" y="3187700"/>
          <p14:tracePt t="27602" x="1895475" y="3187700"/>
          <p14:tracePt t="27610" x="1936750" y="3176588"/>
          <p14:tracePt t="27618" x="1976438" y="3176588"/>
          <p14:tracePt t="27627" x="2027238" y="3167063"/>
          <p14:tracePt t="27635" x="2066925" y="3146425"/>
          <p14:tracePt t="27642" x="2108200" y="3146425"/>
          <p14:tracePt t="27650" x="2157413" y="3125788"/>
          <p14:tracePt t="27659" x="2187575" y="3116263"/>
          <p14:tracePt t="27666" x="2228850" y="3106738"/>
          <p14:tracePt t="27676" x="2268538" y="3095625"/>
          <p14:tracePt t="27682" x="2319338" y="3086100"/>
          <p14:tracePt t="27690" x="2349500" y="3076575"/>
          <p14:tracePt t="27698" x="2379663" y="3065463"/>
          <p14:tracePt t="27706" x="2400300" y="3065463"/>
          <p14:tracePt t="27722" x="2420938" y="3055938"/>
          <p14:tracePt t="27738" x="2430463" y="3055938"/>
          <p14:tracePt t="28036" x="2439988" y="3055938"/>
          <p14:tracePt t="28044" x="2439988" y="3065463"/>
          <p14:tracePt t="28052" x="2451100" y="3065463"/>
          <p14:tracePt t="28060" x="2451100" y="3076575"/>
          <p14:tracePt t="28084" x="2460625" y="3086100"/>
          <p14:tracePt t="28295" x="2470150" y="3086100"/>
          <p14:tracePt t="28302" x="2481263" y="3095625"/>
          <p14:tracePt t="28310" x="2511425" y="3116263"/>
          <p14:tracePt t="28318" x="2541588" y="3136900"/>
          <p14:tracePt t="28326" x="2560638" y="3155950"/>
          <p14:tracePt t="28334" x="2581275" y="3167063"/>
          <p14:tracePt t="28342" x="2611438" y="3176588"/>
          <p14:tracePt t="28350" x="2632075" y="3187700"/>
          <p14:tracePt t="28358" x="2652713" y="3206750"/>
          <p14:tracePt t="28366" x="2662238" y="3206750"/>
          <p14:tracePt t="28374" x="2671763" y="3217863"/>
          <p14:tracePt t="28391" x="2682875" y="3217863"/>
          <p14:tracePt t="28398" x="2692400" y="3217863"/>
          <p14:tracePt t="28406" x="2701925" y="3217863"/>
          <p14:tracePt t="28430" x="2713038" y="3217863"/>
          <p14:tracePt t="28472" x="2722563" y="3217863"/>
          <p14:tracePt t="28505" x="2732088" y="3206750"/>
          <p14:tracePt t="28672" x="2732088" y="3197225"/>
          <p14:tracePt t="29110" x="2732088" y="3206750"/>
          <p14:tracePt t="29414" x="2732088" y="3217863"/>
          <p14:tracePt t="29494" x="2743200" y="3217863"/>
          <p14:tracePt t="29526" x="2752725" y="3217863"/>
          <p14:tracePt t="29832" x="2763838" y="3217863"/>
          <p14:tracePt t="29840" x="2763838" y="3206750"/>
          <p14:tracePt t="29880" x="2773363" y="3206750"/>
          <p14:tracePt t="29936" x="2794000" y="3206750"/>
          <p14:tracePt t="29944" x="2824163" y="3206750"/>
          <p14:tracePt t="29952" x="2854325" y="3206750"/>
          <p14:tracePt t="29964" x="2894013" y="3206750"/>
          <p14:tracePt t="29968" x="2984500" y="3206750"/>
          <p14:tracePt t="29976" x="3116263" y="3206750"/>
          <p14:tracePt t="29986" x="3246438" y="3206750"/>
          <p14:tracePt t="29992" x="3308350" y="3206750"/>
          <p14:tracePt t="30002" x="3540125" y="3206750"/>
          <p14:tracePt t="30008" x="3711575" y="3176588"/>
          <p14:tracePt t="30018" x="3983038" y="3095625"/>
          <p14:tracePt t="30026" x="4416425" y="2954338"/>
          <p14:tracePt t="30034" x="4699000" y="2833688"/>
          <p14:tracePt t="30042" x="5102225" y="2673350"/>
          <p14:tracePt t="30051" x="5273675" y="2592388"/>
          <p14:tracePt t="30058" x="5676900" y="2400300"/>
          <p14:tracePt t="30066" x="5859463" y="2298700"/>
          <p14:tracePt t="30074" x="6262688" y="2087563"/>
          <p14:tracePt t="30082" x="6423025" y="1987550"/>
          <p14:tracePt t="30090" x="6605588" y="1895475"/>
          <p14:tracePt t="30098" x="6765925" y="1784350"/>
          <p14:tracePt t="30106" x="6897688" y="1684338"/>
          <p14:tracePt t="30115" x="6988175" y="1633538"/>
          <p14:tracePt t="30122" x="7138988" y="1533525"/>
          <p14:tracePt t="30130" x="7300913" y="1462088"/>
          <p14:tracePt t="30138" x="7381875" y="1431925"/>
          <p14:tracePt t="30147" x="7553325" y="1371600"/>
          <p14:tracePt t="30154" x="7673975" y="1341438"/>
          <p14:tracePt t="30163" x="7824788" y="1290638"/>
          <p14:tracePt t="30170" x="7947025" y="1260475"/>
          <p14:tracePt t="30180" x="8047038" y="1239838"/>
          <p14:tracePt t="30186" x="8158163" y="1209675"/>
          <p14:tracePt t="30194" x="8239125" y="1190625"/>
          <p14:tracePt t="30202" x="8299450" y="1179513"/>
          <p14:tracePt t="30210" x="8339138" y="1179513"/>
          <p14:tracePt t="30218" x="8431213" y="1160463"/>
          <p14:tracePt t="30226" x="8480425" y="1139825"/>
          <p14:tracePt t="30234" x="8521700" y="1130300"/>
          <p14:tracePt t="30242" x="8551863" y="1119188"/>
          <p14:tracePt t="30250" x="8572500" y="1109663"/>
          <p14:tracePt t="30258" x="8582025" y="1109663"/>
          <p14:tracePt t="30282" x="8591550" y="1098550"/>
          <p14:tracePt t="30298" x="8602663" y="1098550"/>
          <p14:tracePt t="30308" x="8612188" y="1089025"/>
          <p14:tracePt t="30324" x="8621713" y="1079500"/>
          <p14:tracePt t="30340" x="8632825" y="1068388"/>
          <p14:tracePt t="30348" x="8651875" y="1058863"/>
          <p14:tracePt t="30356" x="8672513" y="1038225"/>
          <p14:tracePt t="30364" x="8702675" y="998538"/>
          <p14:tracePt t="30372" x="8712200" y="989013"/>
          <p14:tracePt t="30380" x="8732838" y="947738"/>
          <p14:tracePt t="30388" x="8753475" y="927100"/>
          <p14:tracePt t="30396" x="8763000" y="896938"/>
          <p14:tracePt t="30404" x="8774113" y="866775"/>
          <p14:tracePt t="30413" x="8783638" y="847725"/>
          <p14:tracePt t="30420" x="8783638" y="836613"/>
          <p14:tracePt t="30428" x="8793163" y="827088"/>
          <p14:tracePt t="30436" x="8793163" y="806450"/>
          <p14:tracePt t="30445" x="8793163" y="787400"/>
          <p14:tracePt t="30452" x="8793163" y="755650"/>
          <p14:tracePt t="30461" x="8793163" y="725488"/>
          <p14:tracePt t="30468" x="8793163" y="695325"/>
          <p14:tracePt t="30476" x="8793163" y="676275"/>
          <p14:tracePt t="30484" x="8783638" y="646113"/>
          <p14:tracePt t="30492" x="8763000" y="615950"/>
          <p14:tracePt t="30500" x="8753475" y="595313"/>
          <p14:tracePt t="30508" x="8742363" y="574675"/>
          <p14:tracePt t="30516" x="8723313" y="554038"/>
          <p14:tracePt t="30524" x="8712200" y="534988"/>
          <p14:tracePt t="30532" x="8693150" y="514350"/>
          <p14:tracePt t="30540" x="8682038" y="514350"/>
          <p14:tracePt t="30548" x="8672513" y="504825"/>
          <p14:tracePt t="30556" x="8672513" y="493713"/>
          <p14:tracePt t="30564" x="8651875" y="484188"/>
          <p14:tracePt t="30571" x="8642350" y="474663"/>
          <p14:tracePt t="30580" x="8632825" y="463550"/>
          <p14:tracePt t="30588" x="8612188" y="454025"/>
          <p14:tracePt t="30604" x="8602663" y="444500"/>
          <p14:tracePt t="30611" x="8591550" y="433388"/>
          <p14:tracePt t="30622" x="8582025" y="423863"/>
          <p14:tracePt t="30627" x="8572500" y="412750"/>
          <p14:tracePt t="30646" x="8561388" y="412750"/>
          <p14:tracePt t="30662" x="8551863" y="403225"/>
          <p14:tracePt t="30670" x="8540750" y="393700"/>
          <p14:tracePt t="30678" x="8531225" y="393700"/>
          <p14:tracePt t="30686" x="8531225" y="382588"/>
          <p14:tracePt t="32563" x="7956550" y="463550"/>
          <p14:tracePt t="32570" x="7421563" y="615950"/>
          <p14:tracePt t="32578" x="6999288" y="736600"/>
          <p14:tracePt t="32586" x="6564313" y="908050"/>
          <p14:tracePt t="32594" x="6172200" y="1068388"/>
          <p14:tracePt t="32601" x="5868988" y="1239838"/>
          <p14:tracePt t="32610" x="5535613" y="1441450"/>
          <p14:tracePt t="32618" x="5072063" y="1714500"/>
          <p14:tracePt t="32626" x="4891088" y="1846263"/>
          <p14:tracePt t="32635" x="4386263" y="2178050"/>
          <p14:tracePt t="32642" x="3994150" y="2470150"/>
          <p14:tracePt t="32651" x="3651250" y="2733675"/>
          <p14:tracePt t="32658" x="3287713" y="3016250"/>
          <p14:tracePt t="32668" x="3086100" y="3187700"/>
          <p14:tracePt t="32674" x="2803525" y="3398838"/>
          <p14:tracePt t="32682" x="2632075" y="3560763"/>
          <p14:tracePt t="32690" x="2430463" y="3721100"/>
          <p14:tracePt t="32698" x="2249488" y="3883025"/>
          <p14:tracePt t="32706" x="2127250" y="3983038"/>
          <p14:tracePt t="32714" x="2036763" y="4094163"/>
          <p14:tracePt t="32723" x="1966913" y="4165600"/>
          <p14:tracePt t="32730" x="1885950" y="4246563"/>
          <p14:tracePt t="32738" x="1844675" y="4316413"/>
          <p14:tracePt t="32745" x="1795463" y="4367213"/>
          <p14:tracePt t="32753" x="1774825" y="4397375"/>
          <p14:tracePt t="32761" x="1754188" y="4418013"/>
          <p14:tracePt t="32769" x="1735138" y="4437063"/>
          <p14:tracePt t="32779" x="1714500" y="4457700"/>
          <p14:tracePt t="32793" x="1704975" y="4467225"/>
          <p14:tracePt t="32803" x="1693863" y="4478338"/>
          <p14:tracePt t="32809" x="1684338" y="4487863"/>
          <p14:tracePt t="32819" x="1673225" y="4487863"/>
          <p14:tracePt t="32835" x="1673225" y="4497388"/>
          <p14:tracePt t="32843" x="1663700" y="4497388"/>
          <p14:tracePt t="32851" x="1654175" y="4497388"/>
          <p14:tracePt t="32859" x="1654175" y="4508500"/>
          <p14:tracePt t="32867" x="1643063" y="4508500"/>
          <p14:tracePt t="32875" x="1633538" y="4508500"/>
          <p14:tracePt t="32883" x="1633538" y="4518025"/>
          <p14:tracePt t="32891" x="1624013" y="4518025"/>
          <p14:tracePt t="32899" x="1603375" y="4518025"/>
          <p14:tracePt t="32907" x="1582738" y="4518025"/>
          <p14:tracePt t="32915" x="1543050" y="4527550"/>
          <p14:tracePt t="32923" x="1482725" y="4527550"/>
          <p14:tracePt t="32932" x="1422400" y="4538663"/>
          <p14:tracePt t="32939" x="1381125" y="4548188"/>
          <p14:tracePt t="32948" x="1320800" y="4548188"/>
          <p14:tracePt t="32955" x="1260475" y="4548188"/>
          <p14:tracePt t="32967" x="1230313" y="4548188"/>
          <p14:tracePt t="32971" x="1200150" y="4548188"/>
          <p14:tracePt t="33003" x="1190625" y="4548188"/>
          <p14:tracePt t="33027" x="1190625" y="4527550"/>
          <p14:tracePt t="33036" x="1190625" y="4497388"/>
          <p14:tracePt t="33043" x="1190625" y="4437063"/>
          <p14:tracePt t="33051" x="1190625" y="4397375"/>
          <p14:tracePt t="33059" x="1200150" y="4337050"/>
          <p14:tracePt t="33067" x="1209675" y="4295775"/>
          <p14:tracePt t="33077" x="1220788" y="4235450"/>
          <p14:tracePt t="33084" x="1220788" y="4195763"/>
          <p14:tracePt t="33093" x="1239838" y="4135438"/>
          <p14:tracePt t="33099" x="1260475" y="4033838"/>
          <p14:tracePt t="33109" x="1270000" y="4003675"/>
          <p14:tracePt t="33115" x="1300163" y="3933825"/>
          <p14:tracePt t="33125" x="1320800" y="3883025"/>
          <p14:tracePt t="33134" x="1331913" y="3862388"/>
          <p14:tracePt t="33141" x="1341438" y="3841750"/>
          <p14:tracePt t="33149" x="1350963" y="3822700"/>
          <p14:tracePt t="33157" x="1350963" y="3811588"/>
          <p14:tracePt t="33173" x="1362075" y="3811588"/>
          <p14:tracePt t="33181" x="1362075" y="3802063"/>
          <p14:tracePt t="33365" x="1362075" y="3792538"/>
          <p14:tracePt t="33389" x="1371600" y="3792538"/>
          <p14:tracePt t="35081" x="1362075" y="3792538"/>
          <p14:tracePt t="35282" x="1371600" y="3792538"/>
          <p14:tracePt t="35315" x="1381125" y="3792538"/>
          <p14:tracePt t="35331" x="1392238" y="3792538"/>
          <p14:tracePt t="35339" x="1411288" y="3792538"/>
          <p14:tracePt t="35347" x="1422400" y="3792538"/>
          <p14:tracePt t="35355" x="1452563" y="3792538"/>
          <p14:tracePt t="35363" x="1471613" y="3792538"/>
          <p14:tracePt t="35371" x="1503363" y="3792538"/>
          <p14:tracePt t="35379" x="1533525" y="3792538"/>
          <p14:tracePt t="35387" x="1563688" y="3792538"/>
          <p14:tracePt t="35395" x="1593850" y="3792538"/>
          <p14:tracePt t="35403" x="1624013" y="3792538"/>
          <p14:tracePt t="35411" x="1643063" y="3792538"/>
          <p14:tracePt t="35420" x="1663700" y="3792538"/>
          <p14:tracePt t="35427" x="1684338" y="3792538"/>
          <p14:tracePt t="35436" x="1693863" y="3792538"/>
          <p14:tracePt t="35443" x="1714500" y="3792538"/>
          <p14:tracePt t="35451" x="1735138" y="3792538"/>
          <p14:tracePt t="35459" x="1754188" y="3792538"/>
          <p14:tracePt t="35467" x="1774825" y="3792538"/>
          <p14:tracePt t="35475" x="1784350" y="3792538"/>
          <p14:tracePt t="35483" x="1814513" y="3792538"/>
          <p14:tracePt t="35491" x="1835150" y="3792538"/>
          <p14:tracePt t="35499" x="1865313" y="3792538"/>
          <p14:tracePt t="35507" x="1885950" y="3781425"/>
          <p14:tracePt t="35515" x="1906588" y="3781425"/>
          <p14:tracePt t="35523" x="1925638" y="3781425"/>
          <p14:tracePt t="35531" x="1955800" y="3781425"/>
          <p14:tracePt t="35539" x="1985963" y="3771900"/>
          <p14:tracePt t="35549" x="2006600" y="3771900"/>
          <p14:tracePt t="35555" x="2036763" y="3771900"/>
          <p14:tracePt t="35565" x="2047875" y="3771900"/>
          <p14:tracePt t="35571" x="2057400" y="3762375"/>
          <p14:tracePt t="35581" x="2066925" y="3762375"/>
          <p14:tracePt t="35629" x="2078038" y="3762375"/>
          <p14:tracePt t="35984" x="2087563" y="3762375"/>
          <p14:tracePt t="36040" x="2087563" y="3751263"/>
          <p14:tracePt t="36072" x="2097088" y="3751263"/>
          <p14:tracePt t="36112" x="2108200" y="3751263"/>
          <p14:tracePt t="36128" x="2117725" y="3751263"/>
          <p14:tracePt t="36136" x="2127250" y="3751263"/>
          <p14:tracePt t="36144" x="2138363" y="3751263"/>
          <p14:tracePt t="36151" x="2147888" y="3751263"/>
          <p14:tracePt t="36160" x="2157413" y="3751263"/>
          <p14:tracePt t="36168" x="2168525" y="3751263"/>
          <p14:tracePt t="36192" x="2178050" y="3751263"/>
          <p14:tracePt t="36201" x="2187575" y="3751263"/>
          <p14:tracePt t="36210" x="2198688" y="3751263"/>
          <p14:tracePt t="36216" x="2208213" y="3751263"/>
          <p14:tracePt t="36257" x="2219325" y="3751263"/>
          <p14:tracePt t="36389" x="2228850" y="3751263"/>
          <p14:tracePt t="36420" x="2238375" y="3751263"/>
          <p14:tracePt t="36427" x="2249488" y="3751263"/>
          <p14:tracePt t="36443" x="2259013" y="3751263"/>
          <p14:tracePt t="36454" x="2279650" y="3751263"/>
          <p14:tracePt t="36458" x="2289175" y="3762375"/>
          <p14:tracePt t="36476" x="2298700" y="3771900"/>
          <p14:tracePt t="36483" x="2309813" y="3771900"/>
          <p14:tracePt t="36492" x="2328863" y="3781425"/>
          <p14:tracePt t="36499" x="2339975" y="3781425"/>
          <p14:tracePt t="36516" x="2349500" y="3781425"/>
          <p14:tracePt t="36523" x="2359025" y="3792538"/>
          <p14:tracePt t="36532" x="2370138" y="3792538"/>
          <p14:tracePt t="36540" x="2379663" y="3792538"/>
          <p14:tracePt t="36555" x="2400300" y="3802063"/>
          <p14:tracePt t="36564" x="2409825" y="3802063"/>
          <p14:tracePt t="36571" x="2420938" y="3802063"/>
          <p14:tracePt t="36580" x="2430463" y="3802063"/>
          <p14:tracePt t="36587" x="2439988" y="3811588"/>
          <p14:tracePt t="36595" x="2451100" y="3811588"/>
          <p14:tracePt t="36603" x="2460625" y="3811588"/>
          <p14:tracePt t="36619" x="2470150" y="3811588"/>
          <p14:tracePt t="36846" x="2481263" y="3811588"/>
          <p14:tracePt t="36862" x="2490788" y="3811588"/>
          <p14:tracePt t="36870" x="2511425" y="3811588"/>
          <p14:tracePt t="36877" x="2520950" y="3811588"/>
          <p14:tracePt t="36885" x="2541588" y="3811588"/>
          <p14:tracePt t="36892" x="2560638" y="3811588"/>
          <p14:tracePt t="36901" x="2581275" y="3811588"/>
          <p14:tracePt t="36908" x="2592388" y="3811588"/>
          <p14:tracePt t="36917" x="2601913" y="3811588"/>
          <p14:tracePt t="36925" x="2611438" y="3811588"/>
          <p14:tracePt t="36933" x="2632075" y="3811588"/>
          <p14:tracePt t="36941" x="2641600" y="3811588"/>
          <p14:tracePt t="36961" x="2652713" y="3811588"/>
          <p14:tracePt t="36965" x="2662238" y="3811588"/>
          <p14:tracePt t="36981" x="2671763" y="3811588"/>
          <p14:tracePt t="37013" x="2682875" y="3811588"/>
          <p14:tracePt t="37045" x="2692400" y="3811588"/>
          <p14:tracePt t="37060" x="2701925" y="3811588"/>
          <p14:tracePt t="37077" x="2713038" y="3811588"/>
          <p14:tracePt t="37093" x="2722563" y="3802063"/>
          <p14:tracePt t="37135" x="2732088" y="3802063"/>
          <p14:tracePt t="37151" x="2743200" y="3802063"/>
          <p14:tracePt t="37166" x="2763838" y="3802063"/>
          <p14:tracePt t="37183" x="2773363" y="3802063"/>
          <p14:tracePt t="37191" x="2794000" y="3802063"/>
          <p14:tracePt t="37199" x="2803525" y="3802063"/>
          <p14:tracePt t="37207" x="2813050" y="3802063"/>
          <p14:tracePt t="37215" x="2824163" y="3802063"/>
          <p14:tracePt t="37223" x="2833688" y="3802063"/>
          <p14:tracePt t="37231" x="2843213" y="3802063"/>
          <p14:tracePt t="37247" x="2854325" y="3802063"/>
          <p14:tracePt t="37271" x="2863850" y="3802063"/>
          <p14:tracePt t="37311" x="2873375" y="3802063"/>
          <p14:tracePt t="37369" x="2884488" y="3802063"/>
          <p14:tracePt t="37385" x="2894013" y="3802063"/>
          <p14:tracePt t="37415" x="2903538" y="3802063"/>
          <p14:tracePt t="37432" x="2914650" y="3802063"/>
          <p14:tracePt t="37440" x="2924175" y="3802063"/>
          <p14:tracePt t="37457" x="2935288" y="3802063"/>
          <p14:tracePt t="37488" x="2944813" y="3802063"/>
          <p14:tracePt t="37496" x="2954338" y="3802063"/>
          <p14:tracePt t="37513" x="2965450" y="3802063"/>
          <p14:tracePt t="37529" x="2974975" y="3802063"/>
          <p14:tracePt t="37568" x="2984500" y="3802063"/>
          <p14:tracePt t="37922" x="2984500" y="3811588"/>
          <p14:tracePt t="38005" x="2995613" y="3811588"/>
          <p14:tracePt t="38029" x="3005138" y="3811588"/>
          <p14:tracePt t="38045" x="3014663" y="3811588"/>
          <p14:tracePt t="38061" x="3025775" y="3822700"/>
          <p14:tracePt t="38069" x="3035300" y="3822700"/>
          <p14:tracePt t="38077" x="3044825" y="3822700"/>
          <p14:tracePt t="38085" x="3055938" y="3822700"/>
          <p14:tracePt t="38093" x="3065463" y="3822700"/>
          <p14:tracePt t="38100" x="3086100" y="3822700"/>
          <p14:tracePt t="38109" x="3106738" y="3822700"/>
          <p14:tracePt t="38117" x="3116263" y="3832225"/>
          <p14:tracePt t="38125" x="3125788" y="3832225"/>
          <p14:tracePt t="38133" x="3136900" y="3832225"/>
          <p14:tracePt t="38141" x="3155950" y="3832225"/>
          <p14:tracePt t="38157" x="3167063" y="3832225"/>
          <p14:tracePt t="38181" x="3176588" y="3832225"/>
          <p14:tracePt t="38189" x="3186113" y="3832225"/>
          <p14:tracePt t="38197" x="3197225" y="3832225"/>
          <p14:tracePt t="38206" x="3206750" y="3832225"/>
          <p14:tracePt t="38222" x="3216275" y="3841750"/>
          <p14:tracePt t="38228" x="3227388" y="3841750"/>
          <p14:tracePt t="38236" x="3236913" y="3841750"/>
          <p14:tracePt t="38244" x="3246438" y="3841750"/>
          <p14:tracePt t="38252" x="3246438" y="3852863"/>
          <p14:tracePt t="38268" x="3257550" y="3852863"/>
          <p14:tracePt t="38284" x="3267075" y="3852863"/>
          <p14:tracePt t="38335" x="3278188" y="3852863"/>
          <p14:tracePt t="39147" x="3278188" y="3862388"/>
          <p14:tracePt t="39162" x="3287713" y="3862388"/>
          <p14:tracePt t="39211" x="3297238" y="3862388"/>
          <p14:tracePt t="39218" x="3308350" y="3873500"/>
          <p14:tracePt t="39234" x="3317875" y="3883025"/>
          <p14:tracePt t="39242" x="3327400" y="3892550"/>
          <p14:tracePt t="39258" x="3338513" y="3903663"/>
          <p14:tracePt t="39269" x="3348038" y="3903663"/>
          <p14:tracePt t="39284" x="3357563" y="3913188"/>
          <p14:tracePt t="39324" x="3368675" y="3922713"/>
          <p14:tracePt t="39364" x="3368675" y="3933825"/>
          <p14:tracePt t="39992" x="3368675" y="3943350"/>
          <p14:tracePt t="43286" x="3348038" y="3943350"/>
          <p14:tracePt t="43294" x="3308350" y="3943350"/>
          <p14:tracePt t="43302" x="3257550" y="3943350"/>
          <p14:tracePt t="43310" x="3176588" y="3943350"/>
          <p14:tracePt t="43318" x="3065463" y="3943350"/>
          <p14:tracePt t="43326" x="3005138" y="3943350"/>
          <p14:tracePt t="43334" x="2944813" y="3943350"/>
          <p14:tracePt t="43342" x="2884488" y="3943350"/>
          <p14:tracePt t="43349" x="2824163" y="3952875"/>
          <p14:tracePt t="43358" x="2763838" y="3952875"/>
          <p14:tracePt t="43365" x="2713038" y="3952875"/>
          <p14:tracePt t="43373" x="2682875" y="3952875"/>
          <p14:tracePt t="43382" x="2632075" y="3952875"/>
          <p14:tracePt t="43390" x="2592388" y="3952875"/>
          <p14:tracePt t="43398" x="2560638" y="3952875"/>
          <p14:tracePt t="43405" x="2530475" y="3952875"/>
          <p14:tracePt t="43414" x="2500313" y="3952875"/>
          <p14:tracePt t="43422" x="2470150" y="3952875"/>
          <p14:tracePt t="43430" x="2430463" y="3952875"/>
          <p14:tracePt t="43437" x="2390775" y="3952875"/>
          <p14:tracePt t="43445" x="2349500" y="3952875"/>
          <p14:tracePt t="43453" x="2289175" y="3952875"/>
          <p14:tracePt t="43462" x="2178050" y="3952875"/>
          <p14:tracePt t="43470" x="2078038" y="3943350"/>
          <p14:tracePt t="43479" x="1985963" y="3943350"/>
          <p14:tracePt t="43486" x="1925638" y="3933825"/>
          <p14:tracePt t="43493" x="1804988" y="3922713"/>
          <p14:tracePt t="43502" x="1714500" y="3922713"/>
          <p14:tracePt t="43510" x="1633538" y="3903663"/>
          <p14:tracePt t="43518" x="1543050" y="3903663"/>
          <p14:tracePt t="43525" x="1441450" y="3892550"/>
          <p14:tracePt t="43534" x="1381125" y="3883025"/>
          <p14:tracePt t="43542" x="1320800" y="3883025"/>
          <p14:tracePt t="43550" x="1260475" y="3873500"/>
          <p14:tracePt t="43558" x="1220788" y="3862388"/>
          <p14:tracePt t="43566" x="1190625" y="3862388"/>
          <p14:tracePt t="43576" x="1169988" y="3862388"/>
          <p14:tracePt t="43582" x="1149350" y="3852863"/>
          <p14:tracePt t="43592" x="1139825" y="3852863"/>
          <p14:tracePt t="43793" x="1149350" y="3852863"/>
          <p14:tracePt t="43801" x="1160463" y="3852863"/>
          <p14:tracePt t="43811" x="1169988" y="3852863"/>
          <p14:tracePt t="43818" x="1190625" y="3852863"/>
          <p14:tracePt t="43827" x="1209675" y="3852863"/>
          <p14:tracePt t="43834" x="1239838" y="3852863"/>
          <p14:tracePt t="43840" x="1270000" y="3852863"/>
          <p14:tracePt t="43848" x="1290638" y="3852863"/>
          <p14:tracePt t="43856" x="1331913" y="3852863"/>
          <p14:tracePt t="43863" x="1350963" y="3852863"/>
          <p14:tracePt t="43871" x="1362075" y="3852863"/>
          <p14:tracePt t="44954" x="1371600" y="3852863"/>
          <p14:tracePt t="44962" x="1381125" y="3852863"/>
          <p14:tracePt t="44979" x="1422400" y="3883025"/>
          <p14:tracePt t="44984" x="1452563" y="3892550"/>
          <p14:tracePt t="44992" x="1482725" y="3913188"/>
          <p14:tracePt t="45000" x="1512888" y="3933825"/>
          <p14:tracePt t="45008" x="1543050" y="3952875"/>
          <p14:tracePt t="45016" x="1563688" y="3973513"/>
          <p14:tracePt t="45024" x="1582738" y="3983038"/>
          <p14:tracePt t="45032" x="1603375" y="3994150"/>
          <p14:tracePt t="45040" x="1624013" y="4013200"/>
          <p14:tracePt t="45048" x="1633538" y="4024313"/>
          <p14:tracePt t="45056" x="1643063" y="4024313"/>
          <p14:tracePt t="45064" x="1643063" y="4033838"/>
          <p14:tracePt t="45106" x="1643063" y="4044950"/>
          <p14:tracePt t="45122" x="1643063" y="4064000"/>
          <p14:tracePt t="45128" x="1643063" y="4075113"/>
          <p14:tracePt t="45138" x="1643063" y="4105275"/>
          <p14:tracePt t="45144" x="1643063" y="4114800"/>
          <p14:tracePt t="45155" x="1643063" y="4135438"/>
          <p14:tracePt t="45159" x="1643063" y="4165600"/>
          <p14:tracePt t="45170" x="1643063" y="4205288"/>
          <p14:tracePt t="45177" x="1643063" y="4256088"/>
          <p14:tracePt t="45187" x="1643063" y="4295775"/>
          <p14:tracePt t="45193" x="1633538" y="4325938"/>
          <p14:tracePt t="45201" x="1633538" y="4346575"/>
          <p14:tracePt t="45210" x="1633538" y="4356100"/>
          <p14:tracePt t="45217" x="1624013" y="4376738"/>
          <p14:tracePt t="45225" x="1624013" y="4387850"/>
          <p14:tracePt t="45233" x="1624013" y="4406900"/>
          <p14:tracePt t="45249" x="1624013" y="4418013"/>
          <p14:tracePt t="45273" x="1624013" y="4427538"/>
          <p14:tracePt t="45305" x="1624013" y="4437063"/>
          <p14:tracePt t="45329" x="1624013" y="4448175"/>
          <p14:tracePt t="45346" x="1624013" y="4467225"/>
          <p14:tracePt t="45362" x="1624013" y="4487863"/>
          <p14:tracePt t="45369" x="1612900" y="4497388"/>
          <p14:tracePt t="45377" x="1612900" y="4518025"/>
          <p14:tracePt t="45393" x="1612900" y="4527550"/>
          <p14:tracePt t="45402" x="1612900" y="4538663"/>
          <p14:tracePt t="45412" x="1612900" y="4548188"/>
          <p14:tracePt t="45893" x="1612900" y="4559300"/>
          <p14:tracePt t="45909" x="1624013" y="4559300"/>
          <p14:tracePt t="45925" x="1633538" y="4568825"/>
          <p14:tracePt t="45941" x="1643063" y="4578350"/>
          <p14:tracePt t="45957" x="1643063" y="4589463"/>
          <p14:tracePt t="45973" x="1643063" y="4598988"/>
          <p14:tracePt t="45997" x="1643063" y="4608513"/>
          <p14:tracePt t="46015" x="1643063" y="4619625"/>
          <p14:tracePt t="46021" x="1643063" y="4629150"/>
          <p14:tracePt t="46029" x="1633538" y="4629150"/>
          <p14:tracePt t="46037" x="1624013" y="4638675"/>
          <p14:tracePt t="46046" x="1624013" y="4649788"/>
          <p14:tracePt t="46053" x="1612900" y="4659313"/>
          <p14:tracePt t="46063" x="1603375" y="4668838"/>
          <p14:tracePt t="46071" x="1593850" y="4668838"/>
          <p14:tracePt t="46079" x="1582738" y="4679950"/>
          <p14:tracePt t="46290" x="1593850" y="4679950"/>
          <p14:tracePt t="46306" x="1603375" y="4679950"/>
          <p14:tracePt t="46315" x="1612900" y="4679950"/>
          <p14:tracePt t="46327" x="1624013" y="4679950"/>
          <p14:tracePt t="46335" x="1633538" y="4679950"/>
          <p14:tracePt t="46345" x="1643063" y="4679950"/>
          <p14:tracePt t="46351" x="1654175" y="4679950"/>
          <p14:tracePt t="46367" x="1663700" y="4679950"/>
          <p14:tracePt t="46377" x="1673225" y="4679950"/>
          <p14:tracePt t="46385" x="1684338" y="4679950"/>
          <p14:tracePt t="46393" x="1693863" y="4679950"/>
          <p14:tracePt t="46425" x="1704975" y="4679950"/>
          <p14:tracePt t="46473" x="1714500" y="4679950"/>
          <p14:tracePt t="46734" x="1724025" y="4679950"/>
          <p14:tracePt t="47142" x="1744663" y="4679950"/>
          <p14:tracePt t="47151" x="1765300" y="4679950"/>
          <p14:tracePt t="47159" x="1795463" y="4689475"/>
          <p14:tracePt t="47166" x="1825625" y="4689475"/>
          <p14:tracePt t="47174" x="1865313" y="4689475"/>
          <p14:tracePt t="47181" x="1916113" y="4699000"/>
          <p14:tracePt t="47189" x="1976438" y="4719638"/>
          <p14:tracePt t="47197" x="2027238" y="4719638"/>
          <p14:tracePt t="47205" x="2087563" y="4719638"/>
          <p14:tracePt t="47213" x="2147888" y="4719638"/>
          <p14:tracePt t="47221" x="2228850" y="4719638"/>
          <p14:tracePt t="47229" x="2279650" y="4719638"/>
          <p14:tracePt t="47237" x="2309813" y="4719638"/>
          <p14:tracePt t="47245" x="2339975" y="4719638"/>
          <p14:tracePt t="47530" x="2349500" y="4719638"/>
          <p14:tracePt t="47545" x="2359025" y="4719638"/>
          <p14:tracePt t="47553" x="2379663" y="4719638"/>
          <p14:tracePt t="47569" x="2400300" y="4710113"/>
          <p14:tracePt t="47576" x="2420938" y="4699000"/>
          <p14:tracePt t="47585" x="2439988" y="4699000"/>
          <p14:tracePt t="47593" x="2460625" y="4689475"/>
          <p14:tracePt t="47600" x="2481263" y="4679950"/>
          <p14:tracePt t="47609" x="2511425" y="4679950"/>
          <p14:tracePt t="47617" x="2520950" y="4679950"/>
          <p14:tracePt t="47625" x="2530475" y="4668838"/>
          <p14:tracePt t="47633" x="2551113" y="4668838"/>
          <p14:tracePt t="47641" x="2571750" y="4659313"/>
          <p14:tracePt t="47649" x="2601913" y="4659313"/>
          <p14:tracePt t="47658" x="2611438" y="4649788"/>
          <p14:tracePt t="47665" x="2632075" y="4649788"/>
          <p14:tracePt t="47674" x="2652713" y="4649788"/>
          <p14:tracePt t="47681" x="2662238" y="4649788"/>
          <p14:tracePt t="47689" x="2671763" y="4649788"/>
          <p14:tracePt t="47697" x="2682875" y="4649788"/>
          <p14:tracePt t="47713" x="2682875" y="4638675"/>
          <p14:tracePt t="48615" x="2692400" y="4638675"/>
          <p14:tracePt t="48631" x="2701925" y="4638675"/>
          <p14:tracePt t="48647" x="2713038" y="4638675"/>
          <p14:tracePt t="48671" x="2722563" y="4638675"/>
          <p14:tracePt t="48679" x="2743200" y="4638675"/>
          <p14:tracePt t="48686" x="2752725" y="4638675"/>
          <p14:tracePt t="48695" x="2763838" y="4638675"/>
          <p14:tracePt t="48702" x="2782888" y="4638675"/>
          <p14:tracePt t="48711" x="2803525" y="4638675"/>
          <p14:tracePt t="48719" x="2824163" y="4638675"/>
          <p14:tracePt t="48727" x="2854325" y="4638675"/>
          <p14:tracePt t="48736" x="2873375" y="4638675"/>
          <p14:tracePt t="48743" x="2894013" y="4638675"/>
          <p14:tracePt t="48759" x="2903538" y="4638675"/>
          <p14:tracePt t="48791" x="2914650" y="4638675"/>
          <p14:tracePt t="49116" x="2924175" y="4638675"/>
          <p14:tracePt t="49121" x="2944813" y="4638675"/>
          <p14:tracePt t="49131" x="2974975" y="4638675"/>
          <p14:tracePt t="49137" x="2995613" y="4649788"/>
          <p14:tracePt t="49147" x="3025775" y="4649788"/>
          <p14:tracePt t="49153" x="3074988" y="4659313"/>
          <p14:tracePt t="49163" x="3125788" y="4659313"/>
          <p14:tracePt t="49169" x="3176588" y="4668838"/>
          <p14:tracePt t="49179" x="3236913" y="4679950"/>
          <p14:tracePt t="49187" x="3308350" y="4679950"/>
          <p14:tracePt t="49195" x="3357563" y="4689475"/>
          <p14:tracePt t="49203" x="3398838" y="4699000"/>
          <p14:tracePt t="49211" x="3429000" y="4699000"/>
          <p14:tracePt t="49219" x="3459163" y="4699000"/>
          <p14:tracePt t="49227" x="3489325" y="4699000"/>
          <p14:tracePt t="49235" x="3519488" y="4699000"/>
          <p14:tracePt t="49243" x="3549650" y="4699000"/>
          <p14:tracePt t="49251" x="3559175" y="4699000"/>
          <p14:tracePt t="49259" x="3570288" y="4699000"/>
          <p14:tracePt t="49267" x="3600450" y="4699000"/>
          <p14:tracePt t="49275" x="3619500" y="4699000"/>
          <p14:tracePt t="49283" x="3630613" y="4699000"/>
          <p14:tracePt t="49291" x="3651250" y="4699000"/>
          <p14:tracePt t="49299" x="3670300" y="4699000"/>
          <p14:tracePt t="49307" x="3681413" y="4699000"/>
          <p14:tracePt t="49316" x="3700463" y="4699000"/>
          <p14:tracePt t="49323" x="3711575" y="4699000"/>
          <p14:tracePt t="49331" x="3721100" y="4699000"/>
          <p14:tracePt t="49355" x="3730625" y="4699000"/>
          <p14:tracePt t="50105" x="3751263" y="4699000"/>
          <p14:tracePt t="50114" x="3790950" y="4699000"/>
          <p14:tracePt t="50121" x="3852863" y="4699000"/>
          <p14:tracePt t="50128" x="3913188" y="4699000"/>
          <p14:tracePt t="50137" x="4024313" y="4699000"/>
          <p14:tracePt t="50145" x="4133850" y="4699000"/>
          <p14:tracePt t="50153" x="4225925" y="4699000"/>
          <p14:tracePt t="50162" x="4356100" y="4699000"/>
          <p14:tracePt t="50169" x="4476750" y="4699000"/>
          <p14:tracePt t="50178" x="4568825" y="4699000"/>
          <p14:tracePt t="50185" x="4678363" y="4699000"/>
          <p14:tracePt t="50193" x="4800600" y="4699000"/>
          <p14:tracePt t="50201" x="4870450" y="4699000"/>
          <p14:tracePt t="50208" x="4911725" y="4699000"/>
          <p14:tracePt t="50217" x="4960938" y="4699000"/>
          <p14:tracePt t="50225" x="4972050" y="4699000"/>
          <p14:tracePt t="50233" x="4981575" y="4699000"/>
          <p14:tracePt t="50241" x="4991100" y="4699000"/>
          <p14:tracePt t="50603" x="5002213" y="4699000"/>
          <p14:tracePt t="51932" x="5011738" y="4699000"/>
          <p14:tracePt t="51940" x="5032375" y="4699000"/>
          <p14:tracePt t="51948" x="5062538" y="4699000"/>
          <p14:tracePt t="51956" x="5122863" y="4699000"/>
          <p14:tracePt t="51964" x="5183188" y="4699000"/>
          <p14:tracePt t="51972" x="5273675" y="4699000"/>
          <p14:tracePt t="51980" x="5375275" y="4699000"/>
          <p14:tracePt t="51988" x="5426075" y="4699000"/>
          <p14:tracePt t="51996" x="5505450" y="4699000"/>
          <p14:tracePt t="52004" x="5586413" y="4689475"/>
          <p14:tracePt t="52012" x="5667375" y="4668838"/>
          <p14:tracePt t="52021" x="5707063" y="4659313"/>
          <p14:tracePt t="52028" x="5768975" y="4649788"/>
          <p14:tracePt t="52036" x="5829300" y="4638675"/>
          <p14:tracePt t="52044" x="5889625" y="4608513"/>
          <p14:tracePt t="52052" x="5959475" y="4568825"/>
          <p14:tracePt t="52061" x="6030913" y="4527550"/>
          <p14:tracePt t="52069" x="6111875" y="4487863"/>
          <p14:tracePt t="52077" x="6211888" y="4418013"/>
          <p14:tracePt t="52085" x="6313488" y="4356100"/>
          <p14:tracePt t="52092" x="6503988" y="4225925"/>
          <p14:tracePt t="52102" x="6554788" y="4165600"/>
          <p14:tracePt t="52109" x="6675438" y="4064000"/>
          <p14:tracePt t="52116" x="6816725" y="3922713"/>
          <p14:tracePt t="52125" x="6907213" y="3811588"/>
          <p14:tracePt t="52132" x="6978650" y="3732213"/>
          <p14:tracePt t="52140" x="7119938" y="3540125"/>
          <p14:tracePt t="52148" x="7189788" y="3438525"/>
          <p14:tracePt t="52156" x="7361238" y="3217863"/>
          <p14:tracePt t="52164" x="7432675" y="3076575"/>
          <p14:tracePt t="52172" x="7472363" y="2995613"/>
          <p14:tracePt t="52180" x="7562850" y="2874963"/>
          <p14:tracePt t="52188" x="7623175" y="2794000"/>
          <p14:tracePt t="52196" x="7643813" y="2743200"/>
          <p14:tracePt t="52205" x="7673975" y="2662238"/>
          <p14:tracePt t="52213" x="7715250" y="2581275"/>
          <p14:tracePt t="52220" x="7724775" y="2532063"/>
          <p14:tracePt t="52228" x="7734300" y="2490788"/>
          <p14:tracePt t="52236" x="7754938" y="2460625"/>
          <p14:tracePt t="52247" x="7785100" y="2400300"/>
          <p14:tracePt t="52254" x="7794625" y="2360613"/>
          <p14:tracePt t="52262" x="7805738" y="2319338"/>
          <p14:tracePt t="52270" x="7815263" y="2289175"/>
          <p14:tracePt t="52278" x="7824788" y="2249488"/>
          <p14:tracePt t="52287" x="7835900" y="2208213"/>
          <p14:tracePt t="52294" x="7845425" y="2159000"/>
          <p14:tracePt t="52302" x="7854950" y="2127250"/>
          <p14:tracePt t="52311" x="7866063" y="2097088"/>
          <p14:tracePt t="52318" x="7866063" y="2066925"/>
          <p14:tracePt t="52327" x="7875588" y="2047875"/>
          <p14:tracePt t="52334" x="7886700" y="2027238"/>
          <p14:tracePt t="52343" x="7896225" y="2017713"/>
          <p14:tracePt t="52351" x="7896225" y="1997075"/>
          <p14:tracePt t="52359" x="7916863" y="1946275"/>
          <p14:tracePt t="52367" x="7916863" y="1916113"/>
          <p14:tracePt t="52375" x="7947025" y="1876425"/>
          <p14:tracePt t="52384" x="7956550" y="1846263"/>
          <p14:tracePt t="52391" x="7966075" y="1795463"/>
          <p14:tracePt t="52398" x="7977188" y="1765300"/>
          <p14:tracePt t="52406" x="7986713" y="1735138"/>
          <p14:tracePt t="52414" x="7996238" y="1704975"/>
          <p14:tracePt t="52422" x="8016875" y="1684338"/>
          <p14:tracePt t="52430" x="8026400" y="1644650"/>
          <p14:tracePt t="52438" x="8037513" y="1612900"/>
          <p14:tracePt t="52446" x="8047038" y="1582738"/>
          <p14:tracePt t="52454" x="8067675" y="1533525"/>
          <p14:tracePt t="52462" x="8077200" y="1492250"/>
          <p14:tracePt t="52470" x="8097838" y="1441450"/>
          <p14:tracePt t="52478" x="8128000" y="1411288"/>
          <p14:tracePt t="52486" x="8148638" y="1381125"/>
          <p14:tracePt t="52494" x="8158163" y="1350963"/>
          <p14:tracePt t="52503" x="8178800" y="1320800"/>
          <p14:tracePt t="52510" x="8197850" y="1290638"/>
          <p14:tracePt t="52518" x="8218488" y="1260475"/>
          <p14:tracePt t="52529" x="8248650" y="1220788"/>
          <p14:tracePt t="52534" x="8269288" y="1179513"/>
          <p14:tracePt t="52544" x="8308975" y="1149350"/>
          <p14:tracePt t="52550" x="8320088" y="1130300"/>
          <p14:tracePt t="52560" x="8350250" y="1079500"/>
          <p14:tracePt t="52569" x="8380413" y="1049338"/>
          <p14:tracePt t="52576" x="8410575" y="998538"/>
          <p14:tracePt t="52584" x="8440738" y="968375"/>
          <p14:tracePt t="52592" x="8461375" y="938213"/>
          <p14:tracePt t="52600" x="8480425" y="908050"/>
          <p14:tracePt t="52609" x="8501063" y="877888"/>
          <p14:tracePt t="52616" x="8510588" y="866775"/>
          <p14:tracePt t="52624" x="8531225" y="847725"/>
          <p14:tracePt t="52633" x="8531225" y="827088"/>
          <p14:tracePt t="52640" x="8540750" y="817563"/>
          <p14:tracePt t="52656" x="8540750" y="806450"/>
          <p14:tracePt t="52666" x="8551863" y="796925"/>
          <p14:tracePt t="52672" x="8551863" y="787400"/>
          <p14:tracePt t="52680" x="8561388" y="787400"/>
          <p14:tracePt t="52688" x="8561388" y="776288"/>
          <p14:tracePt t="52704" x="8561388" y="766763"/>
          <p14:tracePt t="52712" x="8561388" y="755650"/>
          <p14:tracePt t="52721" x="8572500" y="746125"/>
          <p14:tracePt t="52728" x="8572500" y="736600"/>
          <p14:tracePt t="52744" x="8572500" y="715963"/>
          <p14:tracePt t="52752" x="8582025" y="695325"/>
          <p14:tracePt t="52760" x="8582025" y="676275"/>
          <p14:tracePt t="52768" x="8582025" y="655638"/>
          <p14:tracePt t="52776" x="8582025" y="625475"/>
          <p14:tracePt t="52785" x="8591550" y="595313"/>
          <p14:tracePt t="52792" x="8591550" y="565150"/>
          <p14:tracePt t="52800" x="8591550" y="534988"/>
          <p14:tracePt t="52808" x="8591550" y="523875"/>
          <p14:tracePt t="52817" x="8591550" y="504825"/>
          <p14:tracePt t="52824" x="8591550" y="484188"/>
          <p14:tracePt t="52832" x="8602663" y="463550"/>
          <p14:tracePt t="52840" x="8602663" y="454025"/>
          <p14:tracePt t="52848" x="8602663" y="444500"/>
          <p14:tracePt t="52890" x="8602663" y="433388"/>
          <p14:tracePt t="53117" x="8591550" y="433388"/>
          <p14:tracePt t="53131" x="8582025" y="423863"/>
          <p14:tracePt t="53181" x="8572500" y="423863"/>
          <p14:tracePt t="53205" x="8572500" y="412750"/>
          <p14:tracePt t="53237" x="8561388" y="403225"/>
          <p14:tracePt t="53270" x="8551863" y="403225"/>
          <p14:tracePt t="53286" x="8540750" y="403225"/>
          <p14:tracePt t="53294" x="8540750" y="393700"/>
          <p14:tracePt t="53310" x="8531225" y="382588"/>
          <p14:tracePt t="54736" x="8369300" y="474663"/>
          <p14:tracePt t="54740" x="8308975" y="574675"/>
          <p14:tracePt t="54751" x="8269288" y="676275"/>
          <p14:tracePt t="54758" x="8188325" y="806450"/>
          <p14:tracePt t="54766" x="8128000" y="927100"/>
          <p14:tracePt t="54774" x="7996238" y="1190625"/>
          <p14:tracePt t="54782" x="7905750" y="1431925"/>
          <p14:tracePt t="54790" x="7715250" y="1835150"/>
          <p14:tracePt t="54798" x="7623175" y="2078038"/>
          <p14:tracePt t="54806" x="7402513" y="2532063"/>
          <p14:tracePt t="54814" x="7231063" y="2824163"/>
          <p14:tracePt t="54822" x="7099300" y="3046413"/>
          <p14:tracePt t="54830" x="6816725" y="3509963"/>
          <p14:tracePt t="54838" x="6686550" y="3732213"/>
          <p14:tracePt t="54846" x="6584950" y="3913188"/>
          <p14:tracePt t="54854" x="6494463" y="4094163"/>
          <p14:tracePt t="54862" x="6383338" y="4256088"/>
          <p14:tracePt t="54872" x="6313488" y="4387850"/>
          <p14:tracePt t="54878" x="6272213" y="4487863"/>
          <p14:tracePt t="54886" x="6181725" y="4649788"/>
          <p14:tracePt t="54894" x="6142038" y="4730750"/>
          <p14:tracePt t="54902" x="6080125" y="4851400"/>
          <p14:tracePt t="54910" x="6040438" y="4921250"/>
          <p14:tracePt t="54918" x="6030913" y="4951413"/>
          <p14:tracePt t="54926" x="5989638" y="5011738"/>
          <p14:tracePt t="54934" x="5970588" y="5041900"/>
          <p14:tracePt t="54942" x="5959475" y="5062538"/>
          <p14:tracePt t="54950" x="5940425" y="5083175"/>
          <p14:tracePt t="54958" x="5929313" y="5092700"/>
          <p14:tracePt t="54966" x="5919788" y="5103813"/>
          <p14:tracePt t="54974" x="5919788" y="5113338"/>
          <p14:tracePt t="54982" x="5908675" y="5122863"/>
          <p14:tracePt t="54992" x="5899150" y="5133975"/>
          <p14:tracePt t="54998" x="5889625" y="5143500"/>
          <p14:tracePt t="55008" x="5878513" y="5153025"/>
          <p14:tracePt t="55024" x="5868988" y="5164138"/>
          <p14:tracePt t="55032" x="5868988" y="5173663"/>
          <p14:tracePt t="55040" x="5859463" y="5173663"/>
          <p14:tracePt t="55048" x="5848350" y="5183188"/>
          <p14:tracePt t="55056" x="5848350" y="5194300"/>
          <p14:tracePt t="55064" x="5838825" y="5194300"/>
          <p14:tracePt t="55080" x="5829300" y="5194300"/>
          <p14:tracePt t="55096" x="5818188" y="5203825"/>
          <p14:tracePt t="55103" x="5808663" y="5203825"/>
          <p14:tracePt t="55112" x="5799138" y="5213350"/>
          <p14:tracePt t="55120" x="5788025" y="5213350"/>
          <p14:tracePt t="55128" x="5778500" y="5224463"/>
          <p14:tracePt t="55136" x="5757863" y="5233988"/>
          <p14:tracePt t="55144" x="5748338" y="5233988"/>
          <p14:tracePt t="55153" x="5737225" y="5245100"/>
          <p14:tracePt t="55160" x="5727700" y="5245100"/>
          <p14:tracePt t="55168" x="5718175" y="5245100"/>
          <p14:tracePt t="55176" x="5697538" y="5245100"/>
          <p14:tracePt t="55184" x="5676900" y="5245100"/>
          <p14:tracePt t="55200" x="5657850" y="5245100"/>
          <p14:tracePt t="55208" x="5637213" y="5245100"/>
          <p14:tracePt t="55216" x="5616575" y="5254625"/>
          <p14:tracePt t="55224" x="5607050" y="5254625"/>
          <p14:tracePt t="55333" x="5616575" y="5233988"/>
          <p14:tracePt t="55342" x="5627688" y="5213350"/>
          <p14:tracePt t="55349" x="5646738" y="5183188"/>
          <p14:tracePt t="55356" x="5676900" y="5133975"/>
          <p14:tracePt t="55362" x="5697538" y="5092700"/>
          <p14:tracePt t="55369" x="5707063" y="5041900"/>
          <p14:tracePt t="55378" x="5727700" y="4981575"/>
          <p14:tracePt t="55386" x="5748338" y="4941888"/>
          <p14:tracePt t="55394" x="5768975" y="4891088"/>
          <p14:tracePt t="55403" x="5778500" y="4860925"/>
          <p14:tracePt t="55410" x="5788025" y="4830763"/>
          <p14:tracePt t="55420" x="5799138" y="4800600"/>
          <p14:tracePt t="55426" x="5808663" y="4779963"/>
          <p14:tracePt t="55436" x="5818188" y="4770438"/>
          <p14:tracePt t="55442" x="5829300" y="4760913"/>
          <p14:tracePt t="55467" x="5838825" y="4749800"/>
          <p14:tracePt t="55474" x="5848350" y="4749800"/>
          <p14:tracePt t="55482" x="5859463" y="4740275"/>
          <p14:tracePt t="55498" x="5868988" y="4740275"/>
          <p14:tracePt t="55506" x="5889625" y="4730750"/>
          <p14:tracePt t="55514" x="5908675" y="4730750"/>
          <p14:tracePt t="55522" x="5929313" y="4730750"/>
          <p14:tracePt t="55530" x="5940425" y="4730750"/>
          <p14:tracePt t="55538" x="5989638" y="4730750"/>
          <p14:tracePt t="55546" x="6030913" y="4730750"/>
          <p14:tracePt t="55554" x="6061075" y="4730750"/>
          <p14:tracePt t="55562" x="6100763" y="4730750"/>
          <p14:tracePt t="55571" x="6121400" y="4730750"/>
          <p14:tracePt t="55578" x="6151563" y="4730750"/>
          <p14:tracePt t="55586" x="6172200" y="4730750"/>
          <p14:tracePt t="55594" x="6181725" y="4730750"/>
          <p14:tracePt t="55602" x="6202363" y="4730750"/>
          <p14:tracePt t="55610" x="6221413" y="4730750"/>
          <p14:tracePt t="55620" x="6232525" y="4730750"/>
          <p14:tracePt t="55626" x="6242050" y="4730750"/>
          <p14:tracePt t="55636" x="6251575" y="4730750"/>
          <p14:tracePt t="55642" x="6262688" y="4730750"/>
          <p14:tracePt t="55652" x="6292850" y="4740275"/>
          <p14:tracePt t="55658" x="6313488" y="4740275"/>
          <p14:tracePt t="55668" x="6343650" y="4749800"/>
          <p14:tracePt t="55676" x="6353175" y="4749800"/>
          <p14:tracePt t="55684" x="6403975" y="4760913"/>
          <p14:tracePt t="55692" x="6434138" y="4770438"/>
          <p14:tracePt t="55700" x="6464300" y="4779963"/>
          <p14:tracePt t="55708" x="6494463" y="4791075"/>
          <p14:tracePt t="55717" x="6524625" y="4800600"/>
          <p14:tracePt t="55724" x="6554788" y="4800600"/>
          <p14:tracePt t="55732" x="6594475" y="4810125"/>
          <p14:tracePt t="55740" x="6624638" y="4810125"/>
          <p14:tracePt t="55748" x="6645275" y="4821238"/>
          <p14:tracePt t="55756" x="6665913" y="4821238"/>
          <p14:tracePt t="55764" x="6686550" y="4821238"/>
          <p14:tracePt t="55772" x="6696075" y="4821238"/>
          <p14:tracePt t="55788" x="6705600" y="4821238"/>
          <p14:tracePt t="55796" x="6716713" y="4821238"/>
          <p14:tracePt t="55804" x="6726238" y="4821238"/>
          <p14:tracePt t="55879" x="6735763" y="4821238"/>
          <p14:tracePt t="55889" x="6735763" y="4810125"/>
          <p14:tracePt t="56331" x="6735763" y="4800600"/>
          <p14:tracePt t="56892" x="6735763" y="4791075"/>
          <p14:tracePt t="56956" x="6735763" y="4779963"/>
          <p14:tracePt t="56973" x="6746875" y="4779963"/>
          <p14:tracePt t="56988" x="6756400" y="4779963"/>
          <p14:tracePt t="56996" x="6765925" y="4770438"/>
          <p14:tracePt t="57004" x="6777038" y="4770438"/>
          <p14:tracePt t="57011" x="6786563" y="4770438"/>
          <p14:tracePt t="57020" x="6816725" y="4770438"/>
          <p14:tracePt t="57028" x="6858000" y="4770438"/>
          <p14:tracePt t="57036" x="6907213" y="4770438"/>
          <p14:tracePt t="57044" x="6948488" y="4770438"/>
          <p14:tracePt t="57052" x="6978650" y="4770438"/>
          <p14:tracePt t="57061" x="6999288" y="4770438"/>
          <p14:tracePt t="57068" x="7008813" y="4770438"/>
          <p14:tracePt t="57080" x="7018338" y="4770438"/>
          <p14:tracePt t="57088" x="7029450" y="4770438"/>
          <p14:tracePt t="57115" x="7038975" y="4770438"/>
          <p14:tracePt t="57175" x="7038975" y="4760913"/>
          <p14:tracePt t="57207" x="7029450" y="4749800"/>
          <p14:tracePt t="57215" x="7018338" y="4749800"/>
          <p14:tracePt t="57223" x="6999288" y="4749800"/>
          <p14:tracePt t="57231" x="6948488" y="4740275"/>
          <p14:tracePt t="57239" x="6858000" y="4740275"/>
          <p14:tracePt t="57246" x="6777038" y="4730750"/>
          <p14:tracePt t="57254" x="6594475" y="4730750"/>
          <p14:tracePt t="57262" x="6464300" y="4730750"/>
          <p14:tracePt t="57270" x="6343650" y="4730750"/>
          <p14:tracePt t="57278" x="6191250" y="4730750"/>
          <p14:tracePt t="57285" x="5959475" y="4730750"/>
          <p14:tracePt t="57294" x="5676900" y="4749800"/>
          <p14:tracePt t="57302" x="5324475" y="4770438"/>
          <p14:tracePt t="57309" x="5122863" y="4770438"/>
          <p14:tracePt t="57318" x="4860925" y="4770438"/>
          <p14:tracePt t="57325" x="4678363" y="4770438"/>
          <p14:tracePt t="57334" x="4397375" y="4770438"/>
          <p14:tracePt t="57342" x="4205288" y="4770438"/>
          <p14:tracePt t="57350" x="4024313" y="4770438"/>
          <p14:tracePt t="57359" x="3832225" y="4770438"/>
          <p14:tracePt t="57366" x="3760788" y="4770438"/>
          <p14:tracePt t="57374" x="3589338" y="4770438"/>
          <p14:tracePt t="57382" x="3489325" y="4770438"/>
          <p14:tracePt t="57390" x="3378200" y="4749800"/>
          <p14:tracePt t="57398" x="3297238" y="4740275"/>
          <p14:tracePt t="57405" x="3257550" y="4730750"/>
          <p14:tracePt t="57414" x="3227388" y="4719638"/>
          <p14:tracePt t="57421" x="3206750" y="4710113"/>
          <p14:tracePt t="57430" x="3197225" y="4710113"/>
          <p14:tracePt t="57437" x="3186113" y="4699000"/>
          <p14:tracePt t="57446" x="3167063" y="4689475"/>
          <p14:tracePt t="57453" x="3146425" y="4679950"/>
          <p14:tracePt t="57464" x="3125788" y="4668838"/>
          <p14:tracePt t="57469" x="3095625" y="4659313"/>
          <p14:tracePt t="57479" x="3065463" y="4659313"/>
          <p14:tracePt t="57485" x="3035300" y="4649788"/>
          <p14:tracePt t="57496" x="2995613" y="4638675"/>
          <p14:tracePt t="57503" x="2965450" y="4629150"/>
          <p14:tracePt t="57512" x="2924175" y="4629150"/>
          <p14:tracePt t="57519" x="2894013" y="4619625"/>
          <p14:tracePt t="57528" x="2863850" y="4619625"/>
          <p14:tracePt t="57535" x="2843213" y="4619625"/>
          <p14:tracePt t="57544" x="2824163" y="4619625"/>
          <p14:tracePt t="57551" x="2813050" y="4619625"/>
          <p14:tracePt t="57567" x="2803525" y="4619625"/>
          <p14:tracePt t="57584" x="2794000" y="4619625"/>
          <p14:tracePt t="57600" x="2773363" y="4619625"/>
          <p14:tracePt t="57607" x="2752725" y="4608513"/>
          <p14:tracePt t="57616" x="2722563" y="4608513"/>
          <p14:tracePt t="57624" x="2682875" y="4598988"/>
          <p14:tracePt t="57631" x="2641600" y="4598988"/>
          <p14:tracePt t="57641" x="2601913" y="4598988"/>
          <p14:tracePt t="57647" x="2551113" y="4598988"/>
          <p14:tracePt t="57657" x="2511425" y="4589463"/>
          <p14:tracePt t="57663" x="2481263" y="4589463"/>
          <p14:tracePt t="57672" x="2451100" y="4589463"/>
          <p14:tracePt t="57680" x="2420938" y="4589463"/>
          <p14:tracePt t="57688" x="2400300" y="4578350"/>
          <p14:tracePt t="57696" x="2390775" y="4578350"/>
          <p14:tracePt t="57703" x="2379663" y="4578350"/>
          <p14:tracePt t="57712" x="2370138" y="4578350"/>
          <p14:tracePt t="57719" x="2359025" y="4578350"/>
          <p14:tracePt t="57728" x="2339975" y="4568825"/>
          <p14:tracePt t="57743" x="2328863" y="4568825"/>
          <p14:tracePt t="57752" x="2319338" y="4568825"/>
          <p14:tracePt t="57760" x="2298700" y="4568825"/>
          <p14:tracePt t="57768" x="2268538" y="4568825"/>
          <p14:tracePt t="57776" x="2259013" y="4568825"/>
          <p14:tracePt t="57786" x="2238375" y="4568825"/>
          <p14:tracePt t="57792" x="2219325" y="4559300"/>
          <p14:tracePt t="57802" x="2198688" y="4559300"/>
          <p14:tracePt t="57810" x="2187575" y="4559300"/>
          <p14:tracePt t="57817" x="2178050" y="4559300"/>
          <p14:tracePt t="57969" x="2178050" y="4548188"/>
          <p14:tracePt t="58036" x="2178050" y="4538663"/>
          <p14:tracePt t="59260" x="2187575" y="4538663"/>
          <p14:tracePt t="59268" x="2228850" y="4538663"/>
          <p14:tracePt t="59276" x="2259013" y="4538663"/>
          <p14:tracePt t="59285" x="2328863" y="4538663"/>
          <p14:tracePt t="59290" x="2420938" y="4538663"/>
          <p14:tracePt t="59299" x="2551113" y="4538663"/>
          <p14:tracePt t="59305" x="2701925" y="4538663"/>
          <p14:tracePt t="59313" x="2894013" y="4538663"/>
          <p14:tracePt t="59323" x="3044825" y="4538663"/>
          <p14:tracePt t="59329" x="3267075" y="4538663"/>
          <p14:tracePt t="59339" x="3479800" y="4538663"/>
          <p14:tracePt t="59345" x="3640138" y="4559300"/>
          <p14:tracePt t="59355" x="3832225" y="4559300"/>
          <p14:tracePt t="59361" x="4033838" y="4559300"/>
          <p14:tracePt t="59371" x="4225925" y="4559300"/>
          <p14:tracePt t="59379" x="4386263" y="4559300"/>
          <p14:tracePt t="59387" x="4538663" y="4559300"/>
          <p14:tracePt t="59395" x="4668838" y="4559300"/>
          <p14:tracePt t="59403" x="4840288" y="4559300"/>
          <p14:tracePt t="59411" x="4951413" y="4559300"/>
          <p14:tracePt t="59419" x="5053013" y="4559300"/>
          <p14:tracePt t="59427" x="5122863" y="4559300"/>
          <p14:tracePt t="59435" x="5203825" y="4559300"/>
          <p14:tracePt t="59443" x="5264150" y="4559300"/>
          <p14:tracePt t="59451" x="5314950" y="4559300"/>
          <p14:tracePt t="59459" x="5414963" y="4559300"/>
          <p14:tracePt t="59467" x="5456238" y="4559300"/>
          <p14:tracePt t="59475" x="5526088" y="4559300"/>
          <p14:tracePt t="59483" x="5586413" y="4559300"/>
          <p14:tracePt t="59491" x="5676900" y="4559300"/>
          <p14:tracePt t="59499" x="5757863" y="4559300"/>
          <p14:tracePt t="59508" x="5799138" y="4548188"/>
          <p14:tracePt t="59515" x="5878513" y="4548188"/>
          <p14:tracePt t="59524" x="6010275" y="4527550"/>
          <p14:tracePt t="59532" x="6070600" y="4508500"/>
          <p14:tracePt t="59540" x="6121400" y="4487863"/>
          <p14:tracePt t="59548" x="6161088" y="4478338"/>
          <p14:tracePt t="59556" x="6232525" y="4437063"/>
          <p14:tracePt t="59565" x="6292850" y="4397375"/>
          <p14:tracePt t="59572" x="6343650" y="4376738"/>
          <p14:tracePt t="59581" x="6392863" y="4325938"/>
          <p14:tracePt t="59588" x="6464300" y="4256088"/>
          <p14:tracePt t="59596" x="6503988" y="4205288"/>
          <p14:tracePt t="59604" x="6605588" y="4064000"/>
          <p14:tracePt t="59612" x="6645275" y="3994150"/>
          <p14:tracePt t="59620" x="6746875" y="3862388"/>
          <p14:tracePt t="59627" x="6816725" y="3751263"/>
          <p14:tracePt t="59636" x="6877050" y="3670300"/>
          <p14:tracePt t="59646" x="6967538" y="3530600"/>
          <p14:tracePt t="59654" x="7018338" y="3459163"/>
          <p14:tracePt t="59662" x="7099300" y="3287713"/>
          <p14:tracePt t="59670" x="7180263" y="3125788"/>
          <p14:tracePt t="59678" x="7261225" y="2995613"/>
          <p14:tracePt t="59686" x="7310438" y="2884488"/>
          <p14:tracePt t="59694" x="7372350" y="2752725"/>
          <p14:tracePt t="59702" x="7432675" y="2632075"/>
          <p14:tracePt t="59709" x="7493000" y="2511425"/>
          <p14:tracePt t="59717" x="7543800" y="2409825"/>
          <p14:tracePt t="59725" x="7562850" y="2349500"/>
          <p14:tracePt t="59733" x="7604125" y="2259013"/>
          <p14:tracePt t="59741" x="7623175" y="2168525"/>
          <p14:tracePt t="59750" x="7653338" y="2017713"/>
          <p14:tracePt t="59757" x="7664450" y="1916113"/>
          <p14:tracePt t="59766" x="7694613" y="1816100"/>
          <p14:tracePt t="59773" x="7704138" y="1735138"/>
          <p14:tracePt t="59781" x="7704138" y="1624013"/>
          <p14:tracePt t="59789" x="7734300" y="1543050"/>
          <p14:tracePt t="59797" x="7745413" y="1462088"/>
          <p14:tracePt t="59805" x="7775575" y="1401763"/>
          <p14:tracePt t="59813" x="7785100" y="1350963"/>
          <p14:tracePt t="59821" x="7785100" y="1320800"/>
          <p14:tracePt t="59829" x="7794625" y="1281113"/>
          <p14:tracePt t="59837" x="7794625" y="1250950"/>
          <p14:tracePt t="59846" x="7805738" y="1220788"/>
          <p14:tracePt t="59853" x="7815263" y="1179513"/>
          <p14:tracePt t="59862" x="7815263" y="1149350"/>
          <p14:tracePt t="59870" x="7824788" y="1109663"/>
          <p14:tracePt t="59877" x="7824788" y="1079500"/>
          <p14:tracePt t="59885" x="7845425" y="1019175"/>
          <p14:tracePt t="59893" x="7845425" y="989013"/>
          <p14:tracePt t="59901" x="7854950" y="938213"/>
          <p14:tracePt t="59909" x="7866063" y="908050"/>
          <p14:tracePt t="59917" x="7875588" y="877888"/>
          <p14:tracePt t="59925" x="7886700" y="857250"/>
          <p14:tracePt t="59933" x="7896225" y="827088"/>
          <p14:tracePt t="59943" x="7905750" y="806450"/>
          <p14:tracePt t="59949" x="7905750" y="796925"/>
          <p14:tracePt t="59967" x="7916863" y="776288"/>
          <p14:tracePt t="59975" x="7916863" y="766763"/>
          <p14:tracePt t="59983" x="7926388" y="755650"/>
          <p14:tracePt t="59991" x="7935913" y="746125"/>
          <p14:tracePt t="59999" x="7947025" y="725488"/>
          <p14:tracePt t="60007" x="7956550" y="695325"/>
          <p14:tracePt t="60015" x="7977188" y="676275"/>
          <p14:tracePt t="60023" x="7986713" y="665163"/>
          <p14:tracePt t="60031" x="7996238" y="646113"/>
          <p14:tracePt t="60039" x="7996238" y="635000"/>
          <p14:tracePt t="60047" x="8007350" y="625475"/>
          <p14:tracePt t="60055" x="8016875" y="615950"/>
          <p14:tracePt t="60063" x="8026400" y="615950"/>
          <p14:tracePt t="60071" x="8037513" y="604838"/>
          <p14:tracePt t="60079" x="8037513" y="595313"/>
          <p14:tracePt t="60087" x="8037513" y="584200"/>
          <p14:tracePt t="60095" x="8047038" y="584200"/>
          <p14:tracePt t="60103" x="8058150" y="584200"/>
          <p14:tracePt t="60112" x="8067675" y="584200"/>
          <p14:tracePt t="60119" x="8067675" y="574675"/>
          <p14:tracePt t="60128" x="8077200" y="574675"/>
          <p14:tracePt t="60135" x="8077200" y="565150"/>
          <p14:tracePt t="60144" x="8088313" y="554038"/>
          <p14:tracePt t="60151" x="8097838" y="554038"/>
          <p14:tracePt t="60161" x="8118475" y="544513"/>
          <p14:tracePt t="60167" x="8128000" y="544513"/>
          <p14:tracePt t="60175" x="8128000" y="534988"/>
          <p14:tracePt t="60183" x="8148638" y="534988"/>
          <p14:tracePt t="60191" x="8158163" y="534988"/>
          <p14:tracePt t="60199" x="8178800" y="534988"/>
          <p14:tracePt t="60207" x="8178800" y="523875"/>
          <p14:tracePt t="60215" x="8197850" y="523875"/>
          <p14:tracePt t="60223" x="8208963" y="514350"/>
          <p14:tracePt t="60231" x="8218488" y="514350"/>
          <p14:tracePt t="60247" x="8229600" y="504825"/>
          <p14:tracePt t="60255" x="8239125" y="504825"/>
          <p14:tracePt t="60265" x="8248650" y="493713"/>
          <p14:tracePt t="60273" x="8259763" y="493713"/>
          <p14:tracePt t="60289" x="8269288" y="484188"/>
          <p14:tracePt t="60297" x="8278813" y="474663"/>
          <p14:tracePt t="60305" x="8299450" y="463550"/>
          <p14:tracePt t="60313" x="8308975" y="463550"/>
          <p14:tracePt t="60321" x="8308975" y="454025"/>
          <p14:tracePt t="60337" x="8320088" y="454025"/>
          <p14:tracePt t="61958" x="8197850" y="523875"/>
          <p14:tracePt t="61967" x="8047038" y="584200"/>
          <p14:tracePt t="61974" x="7947025" y="646113"/>
          <p14:tracePt t="61985" x="7785100" y="755650"/>
          <p14:tracePt t="61987" x="7664450" y="847725"/>
          <p14:tracePt t="61995" x="7553325" y="917575"/>
          <p14:tracePt t="62003" x="7310438" y="1109663"/>
          <p14:tracePt t="62011" x="7119938" y="1230313"/>
          <p14:tracePt t="62019" x="6978650" y="1350963"/>
          <p14:tracePt t="62027" x="6816725" y="1462088"/>
          <p14:tracePt t="62035" x="6524625" y="1663700"/>
          <p14:tracePt t="62043" x="6323013" y="1804988"/>
          <p14:tracePt t="62051" x="5940425" y="2078038"/>
          <p14:tracePt t="62059" x="5637213" y="2268538"/>
          <p14:tracePt t="62068" x="5364163" y="2430463"/>
          <p14:tracePt t="62075" x="4991100" y="2673350"/>
          <p14:tracePt t="62083" x="4678363" y="2863850"/>
          <p14:tracePt t="62091" x="4527550" y="2974975"/>
          <p14:tracePt t="62099" x="4225925" y="3176588"/>
          <p14:tracePt t="62107" x="3994150" y="3327400"/>
          <p14:tracePt t="62118" x="3892550" y="3408363"/>
          <p14:tracePt t="62125" x="3730625" y="3519488"/>
          <p14:tracePt t="62133" x="3589338" y="3609975"/>
          <p14:tracePt t="62141" x="3429000" y="3721100"/>
          <p14:tracePt t="62149" x="3308350" y="3832225"/>
          <p14:tracePt t="62157" x="3227388" y="3883025"/>
          <p14:tracePt t="62165" x="3106738" y="3963988"/>
          <p14:tracePt t="62173" x="3005138" y="4024313"/>
          <p14:tracePt t="62181" x="2873375" y="4114800"/>
          <p14:tracePt t="62189" x="2752725" y="4175125"/>
          <p14:tracePt t="62197" x="2671763" y="4225925"/>
          <p14:tracePt t="62205" x="2530475" y="4306888"/>
          <p14:tracePt t="62213" x="2451100" y="4346575"/>
          <p14:tracePt t="62223" x="2328863" y="4406900"/>
          <p14:tracePt t="62229" x="2298700" y="4427538"/>
          <p14:tracePt t="62237" x="2238375" y="4448175"/>
          <p14:tracePt t="62245" x="2187575" y="4478338"/>
          <p14:tracePt t="62253" x="2147888" y="4487863"/>
          <p14:tracePt t="62261" x="2127250" y="4497388"/>
          <p14:tracePt t="62269" x="2108200" y="4497388"/>
          <p14:tracePt t="62277" x="2097088" y="4508500"/>
          <p14:tracePt t="62367" x="2087563" y="4508500"/>
          <p14:tracePt t="62381" x="2078038" y="4508500"/>
          <p14:tracePt t="62389" x="2057400" y="4527550"/>
          <p14:tracePt t="62397" x="2027238" y="4538663"/>
          <p14:tracePt t="62405" x="1997075" y="4559300"/>
          <p14:tracePt t="62415" x="1955800" y="4619625"/>
          <p14:tracePt t="62421" x="1936750" y="4659313"/>
          <p14:tracePt t="62431" x="1876425" y="4779963"/>
          <p14:tracePt t="62439" x="1835150" y="4860925"/>
          <p14:tracePt t="62447" x="1814513" y="4902200"/>
          <p14:tracePt t="62455" x="1754188" y="5022850"/>
          <p14:tracePt t="62462" x="1744663" y="5083175"/>
          <p14:tracePt t="62471" x="1735138" y="5164138"/>
          <p14:tracePt t="62479" x="1724025" y="5224463"/>
          <p14:tracePt t="62487" x="1724025" y="5275263"/>
          <p14:tracePt t="62495" x="1724025" y="5335588"/>
          <p14:tracePt t="62503" x="1724025" y="5375275"/>
          <p14:tracePt t="62511" x="1724025" y="5395913"/>
          <p14:tracePt t="62519" x="1724025" y="5416550"/>
          <p14:tracePt t="62527" x="1724025" y="5426075"/>
          <p14:tracePt t="62534" x="1724025" y="5435600"/>
          <p14:tracePt t="62575" x="1735138" y="5435600"/>
          <p14:tracePt t="62599" x="1744663" y="5435600"/>
          <p14:tracePt t="62607" x="1754188" y="5435600"/>
          <p14:tracePt t="62614" x="1765300" y="5435600"/>
          <p14:tracePt t="62639" x="1774825" y="5446713"/>
          <p14:tracePt t="62647" x="1784350" y="5446713"/>
          <p14:tracePt t="62655" x="1795463" y="5456238"/>
          <p14:tracePt t="62663" x="1804988" y="5456238"/>
          <p14:tracePt t="62671" x="1804988" y="5465763"/>
          <p14:tracePt t="62679" x="1814513" y="5476875"/>
          <p14:tracePt t="62687" x="1835150" y="5476875"/>
          <p14:tracePt t="62695" x="1855788" y="5495925"/>
          <p14:tracePt t="62703" x="1876425" y="5507038"/>
          <p14:tracePt t="62711" x="1895475" y="5526088"/>
          <p14:tracePt t="62719" x="1955800" y="5546725"/>
          <p14:tracePt t="62729" x="1985963" y="5567363"/>
          <p14:tracePt t="62735" x="2016125" y="5588000"/>
          <p14:tracePt t="62745" x="2036763" y="5597525"/>
          <p14:tracePt t="62753" x="2057400" y="5607050"/>
          <p14:tracePt t="62761" x="2078038" y="5607050"/>
          <p14:tracePt t="62769" x="2097088" y="5618163"/>
          <p14:tracePt t="62857" x="2108200" y="5607050"/>
          <p14:tracePt t="62881" x="2108200" y="5597525"/>
          <p14:tracePt t="62896" x="2108200" y="5588000"/>
          <p14:tracePt t="62913" x="2108200" y="5576888"/>
          <p14:tracePt t="62929" x="2097088" y="5567363"/>
          <p14:tracePt t="62937" x="2078038" y="5556250"/>
          <p14:tracePt t="62945" x="2047875" y="5546725"/>
          <p14:tracePt t="62952" x="1997075" y="5526088"/>
          <p14:tracePt t="62961" x="1925638" y="5495925"/>
          <p14:tracePt t="62969" x="1844675" y="5486400"/>
          <p14:tracePt t="62976" x="1765300" y="5476875"/>
          <p14:tracePt t="62985" x="1704975" y="5465763"/>
          <p14:tracePt t="62992" x="1654175" y="5465763"/>
          <p14:tracePt t="63001" x="1603375" y="5465763"/>
          <p14:tracePt t="63010" x="1573213" y="5465763"/>
          <p14:tracePt t="63017" x="1543050" y="5465763"/>
          <p14:tracePt t="63100" x="1543050" y="5495925"/>
          <p14:tracePt t="63109" x="1543050" y="5507038"/>
          <p14:tracePt t="63116" x="1543050" y="5516563"/>
          <p14:tracePt t="63124" x="1543050" y="5537200"/>
          <p14:tracePt t="63131" x="1543050" y="5556250"/>
          <p14:tracePt t="63139" x="1552575" y="5588000"/>
          <p14:tracePt t="63147" x="1582738" y="5618163"/>
          <p14:tracePt t="63155" x="1603375" y="5648325"/>
          <p14:tracePt t="63164" x="1624013" y="5667375"/>
          <p14:tracePt t="63171" x="1643063" y="5708650"/>
          <p14:tracePt t="63180" x="1663700" y="5727700"/>
          <p14:tracePt t="63187" x="1673225" y="5727700"/>
          <p14:tracePt t="63197" x="1684338" y="5748338"/>
          <p14:tracePt t="63203" x="1704975" y="5759450"/>
          <p14:tracePt t="63212" x="1714500" y="5768975"/>
          <p14:tracePt t="63219" x="1735138" y="5778500"/>
          <p14:tracePt t="63227" x="1744663" y="5778500"/>
          <p14:tracePt t="63235" x="1754188" y="5778500"/>
          <p14:tracePt t="63243" x="1765300" y="5778500"/>
          <p14:tracePt t="63251" x="1784350" y="5778500"/>
          <p14:tracePt t="63259" x="1814513" y="5778500"/>
          <p14:tracePt t="63267" x="1835150" y="5778500"/>
          <p14:tracePt t="63275" x="1844675" y="5778500"/>
          <p14:tracePt t="63283" x="1865313" y="5778500"/>
          <p14:tracePt t="63291" x="1895475" y="5759450"/>
          <p14:tracePt t="63299" x="1916113" y="5748338"/>
          <p14:tracePt t="63307" x="1936750" y="5738813"/>
          <p14:tracePt t="63315" x="1966913" y="5718175"/>
          <p14:tracePt t="63325" x="1985963" y="5697538"/>
          <p14:tracePt t="63331" x="2006600" y="5688013"/>
          <p14:tracePt t="63341" x="2016125" y="5667375"/>
          <p14:tracePt t="63347" x="2027238" y="5657850"/>
          <p14:tracePt t="63357" x="2027238" y="5648325"/>
          <p14:tracePt t="63365" x="2027238" y="5637213"/>
          <p14:tracePt t="63389" x="2027238" y="5627688"/>
          <p14:tracePt t="63397" x="2027238" y="5618163"/>
          <p14:tracePt t="63405" x="2027238" y="5607050"/>
          <p14:tracePt t="63421" x="2016125" y="5597525"/>
          <p14:tracePt t="63461" x="2006600" y="5597525"/>
          <p14:tracePt t="63469" x="2006600" y="5588000"/>
          <p14:tracePt t="63501" x="1997075" y="5588000"/>
          <p14:tracePt t="63762" x="2006600" y="5588000"/>
          <p14:tracePt t="63778" x="2016125" y="5588000"/>
          <p14:tracePt t="63785" x="2027238" y="5597525"/>
          <p14:tracePt t="63792" x="2036763" y="5597525"/>
          <p14:tracePt t="63799" x="2047875" y="5607050"/>
          <p14:tracePt t="63815" x="2066925" y="5618163"/>
          <p14:tracePt t="63824" x="2097088" y="5618163"/>
          <p14:tracePt t="63832" x="2127250" y="5618163"/>
          <p14:tracePt t="63839" x="2168525" y="5618163"/>
          <p14:tracePt t="63848" x="2208213" y="5618163"/>
          <p14:tracePt t="63855" x="2268538" y="5618163"/>
          <p14:tracePt t="63863" x="2309813" y="5618163"/>
          <p14:tracePt t="63871" x="2370138" y="5618163"/>
          <p14:tracePt t="63878" x="2409825" y="5607050"/>
          <p14:tracePt t="63886" x="2460625" y="5597525"/>
          <p14:tracePt t="63894" x="2490788" y="5588000"/>
          <p14:tracePt t="63902" x="2511425" y="5576888"/>
          <p14:tracePt t="63911" x="2541588" y="5556250"/>
          <p14:tracePt t="63919" x="2560638" y="5546725"/>
          <p14:tracePt t="63926" x="2581275" y="5526088"/>
          <p14:tracePt t="63934" x="2601913" y="5516563"/>
          <p14:tracePt t="63945" x="2611438" y="5495925"/>
          <p14:tracePt t="63950" x="2622550" y="5486400"/>
          <p14:tracePt t="63961" x="2622550" y="5476875"/>
          <p14:tracePt t="63977" x="2632075" y="5456238"/>
          <p14:tracePt t="63983" x="2632075" y="5446713"/>
          <p14:tracePt t="63992" x="2632075" y="5435600"/>
          <p14:tracePt t="63999" x="2632075" y="5416550"/>
          <p14:tracePt t="64008" x="2632075" y="5395913"/>
          <p14:tracePt t="64016" x="2632075" y="5384800"/>
          <p14:tracePt t="64025" x="2632075" y="5375275"/>
          <p14:tracePt t="64032" x="2611438" y="5354638"/>
          <p14:tracePt t="64042" x="2601913" y="5354638"/>
          <p14:tracePt t="64048" x="2601913" y="5345113"/>
          <p14:tracePt t="64057" x="2592388" y="5345113"/>
          <p14:tracePt t="64065" x="2581275" y="5345113"/>
          <p14:tracePt t="64088" x="2571750" y="5345113"/>
          <p14:tracePt t="64120" x="2560638" y="5345113"/>
          <p14:tracePt t="64145" x="2560638" y="5354638"/>
          <p14:tracePt t="64153" x="2551113" y="5365750"/>
          <p14:tracePt t="64160" x="2551113" y="5375275"/>
          <p14:tracePt t="64169" x="2551113" y="5405438"/>
          <p14:tracePt t="64177" x="2551113" y="5426075"/>
          <p14:tracePt t="64184" x="2551113" y="5456238"/>
          <p14:tracePt t="64193" x="2551113" y="5476875"/>
          <p14:tracePt t="64203" x="2551113" y="5495925"/>
          <p14:tracePt t="64209" x="2551113" y="5507038"/>
          <p14:tracePt t="64217" x="2551113" y="5516563"/>
          <p14:tracePt t="64225" x="2551113" y="5537200"/>
          <p14:tracePt t="64233" x="2551113" y="5556250"/>
          <p14:tracePt t="64241" x="2560638" y="5576888"/>
          <p14:tracePt t="64248" x="2581275" y="5588000"/>
          <p14:tracePt t="64259" x="2592388" y="5607050"/>
          <p14:tracePt t="64264" x="2601913" y="5607050"/>
          <p14:tracePt t="64274" x="2611438" y="5618163"/>
          <p14:tracePt t="64281" x="2611438" y="5627688"/>
          <p14:tracePt t="64290" x="2622550" y="5627688"/>
          <p14:tracePt t="64299" x="2632075" y="5637213"/>
          <p14:tracePt t="64315" x="2641600" y="5637213"/>
          <p14:tracePt t="64339" x="2652713" y="5637213"/>
          <p14:tracePt t="64362" x="2662238" y="5637213"/>
          <p14:tracePt t="64371" x="2682875" y="5627688"/>
          <p14:tracePt t="64378" x="2692400" y="5618163"/>
          <p14:tracePt t="64386" x="2692400" y="5607050"/>
          <p14:tracePt t="64394" x="2701925" y="5607050"/>
          <p14:tracePt t="64402" x="2713038" y="5607050"/>
          <p14:tracePt t="64410" x="2722563" y="5597525"/>
          <p14:tracePt t="64418" x="2732088" y="5588000"/>
          <p14:tracePt t="64434" x="2732088" y="5576888"/>
          <p14:tracePt t="64450" x="2732088" y="5567363"/>
          <p14:tracePt t="64466" x="2743200" y="5567363"/>
          <p14:tracePt t="64482" x="2743200" y="5556250"/>
          <p14:tracePt t="64490" x="2743200" y="5546725"/>
          <p14:tracePt t="64506" x="2743200" y="5537200"/>
          <p14:tracePt t="64522" x="2743200" y="5526088"/>
          <p14:tracePt t="64530" x="2743200" y="5516563"/>
          <p14:tracePt t="64539" x="2743200" y="5507038"/>
          <p14:tracePt t="64547" x="2743200" y="5495925"/>
          <p14:tracePt t="64662" x="2743200" y="5486400"/>
          <p14:tracePt t="65645" x="2743200" y="5495925"/>
          <p14:tracePt t="65683" x="2743200" y="5507038"/>
          <p14:tracePt t="65691" x="2743200" y="5516563"/>
          <p14:tracePt t="65699" x="2752725" y="5526088"/>
          <p14:tracePt t="65706" x="2763838" y="5537200"/>
          <p14:tracePt t="65714" x="2773363" y="5556250"/>
          <p14:tracePt t="65722" x="2803525" y="5576888"/>
          <p14:tracePt t="65730" x="2824163" y="5597525"/>
          <p14:tracePt t="65738" x="2833688" y="5618163"/>
          <p14:tracePt t="65746" x="2854325" y="5627688"/>
          <p14:tracePt t="65754" x="2863850" y="5637213"/>
          <p14:tracePt t="65762" x="2873375" y="5648325"/>
          <p14:tracePt t="65770" x="2894013" y="5667375"/>
          <p14:tracePt t="65778" x="2924175" y="5678488"/>
          <p14:tracePt t="65786" x="2965450" y="5688013"/>
          <p14:tracePt t="65794" x="2974975" y="5697538"/>
          <p14:tracePt t="65804" x="3014663" y="5708650"/>
          <p14:tracePt t="65810" x="3044825" y="5718175"/>
          <p14:tracePt t="65820" x="3074988" y="5727700"/>
          <p14:tracePt t="65828" x="3106738" y="5727700"/>
          <p14:tracePt t="65836" x="3136900" y="5727700"/>
          <p14:tracePt t="65844" x="3167063" y="5727700"/>
          <p14:tracePt t="65852" x="3197225" y="5727700"/>
          <p14:tracePt t="65860" x="3227388" y="5727700"/>
          <p14:tracePt t="65868" x="3267075" y="5727700"/>
          <p14:tracePt t="65876" x="3297238" y="5727700"/>
          <p14:tracePt t="65884" x="3338513" y="5727700"/>
          <p14:tracePt t="65892" x="3357563" y="5727700"/>
          <p14:tracePt t="65900" x="3387725" y="5727700"/>
          <p14:tracePt t="65908" x="3408363" y="5718175"/>
          <p14:tracePt t="65916" x="3438525" y="5718175"/>
          <p14:tracePt t="65924" x="3459163" y="5708650"/>
          <p14:tracePt t="65932" x="3479800" y="5697538"/>
          <p14:tracePt t="65940" x="3489325" y="5697538"/>
          <p14:tracePt t="65949" x="3509963" y="5688013"/>
          <p14:tracePt t="65956" x="3529013" y="5688013"/>
          <p14:tracePt t="65965" x="3549650" y="5678488"/>
          <p14:tracePt t="65973" x="3579813" y="5667375"/>
          <p14:tracePt t="65982" x="3609975" y="5648325"/>
          <p14:tracePt t="65988" x="3640138" y="5637213"/>
          <p14:tracePt t="65996" x="3660775" y="5618163"/>
          <p14:tracePt t="66005" x="3690938" y="5597525"/>
          <p14:tracePt t="66012" x="3730625" y="5588000"/>
          <p14:tracePt t="66020" x="3771900" y="5567363"/>
          <p14:tracePt t="66028" x="3790950" y="5537200"/>
          <p14:tracePt t="66036" x="3822700" y="5516563"/>
          <p14:tracePt t="66044" x="3841750" y="5516563"/>
          <p14:tracePt t="66052" x="3871913" y="5476875"/>
          <p14:tracePt t="66060" x="3892550" y="5465763"/>
          <p14:tracePt t="66068" x="3913188" y="5446713"/>
          <p14:tracePt t="66076" x="3932238" y="5426075"/>
          <p14:tracePt t="66084" x="3943350" y="5426075"/>
          <p14:tracePt t="66092" x="3952875" y="5416550"/>
          <p14:tracePt t="66101" x="3952875" y="5405438"/>
          <p14:tracePt t="66108" x="3962400" y="5395913"/>
          <p14:tracePt t="66118" x="3962400" y="5384800"/>
          <p14:tracePt t="66142" x="3962400" y="5375275"/>
          <p14:tracePt t="66158" x="3962400" y="5365750"/>
          <p14:tracePt t="66166" x="3962400" y="5354638"/>
          <p14:tracePt t="66174" x="3962400" y="5345113"/>
          <p14:tracePt t="66190" x="3952875" y="5335588"/>
          <p14:tracePt t="66206" x="3943350" y="5335588"/>
          <p14:tracePt t="66214" x="3943350" y="5324475"/>
          <p14:tracePt t="66222" x="3932238" y="5324475"/>
          <p14:tracePt t="66230" x="3922713" y="5314950"/>
          <p14:tracePt t="66238" x="3902075" y="5314950"/>
          <p14:tracePt t="66254" x="3892550" y="5305425"/>
          <p14:tracePt t="66263" x="3883025" y="5305425"/>
          <p14:tracePt t="66270" x="3871913" y="5305425"/>
          <p14:tracePt t="66318" x="3862388" y="5314950"/>
          <p14:tracePt t="66326" x="3862388" y="5324475"/>
          <p14:tracePt t="66334" x="3862388" y="5335588"/>
          <p14:tracePt t="66342" x="3852863" y="5354638"/>
          <p14:tracePt t="66350" x="3852863" y="5375275"/>
          <p14:tracePt t="66358" x="3852863" y="5395913"/>
          <p14:tracePt t="66366" x="3852863" y="5426075"/>
          <p14:tracePt t="66374" x="3852863" y="5465763"/>
          <p14:tracePt t="66382" x="3852863" y="5495925"/>
          <p14:tracePt t="66390" x="3852863" y="5537200"/>
          <p14:tracePt t="66400" x="3852863" y="5556250"/>
          <p14:tracePt t="66406" x="3871913" y="5576888"/>
          <p14:tracePt t="66416" x="3883025" y="5597525"/>
          <p14:tracePt t="66422" x="3892550" y="5607050"/>
          <p14:tracePt t="66432" x="3892550" y="5618163"/>
          <p14:tracePt t="66438" x="3902075" y="5618163"/>
          <p14:tracePt t="66523" x="3913188" y="5618163"/>
          <p14:tracePt t="66540" x="3922713" y="5618163"/>
          <p14:tracePt t="66549" x="3943350" y="5597525"/>
          <p14:tracePt t="66555" x="3952875" y="5576888"/>
          <p14:tracePt t="66564" x="3952875" y="5567363"/>
          <p14:tracePt t="66571" x="3962400" y="5556250"/>
          <p14:tracePt t="66578" x="3973513" y="5537200"/>
          <p14:tracePt t="66585" x="3983038" y="5516563"/>
          <p14:tracePt t="66593" x="3994150" y="5495925"/>
          <p14:tracePt t="66601" x="3994150" y="5486400"/>
          <p14:tracePt t="66608" x="4003675" y="5465763"/>
          <p14:tracePt t="66624" x="4003675" y="5456238"/>
          <p14:tracePt t="66632" x="4003675" y="5446713"/>
          <p14:tracePt t="66640" x="4003675" y="5435600"/>
          <p14:tracePt t="66648" x="4003675" y="5426075"/>
          <p14:tracePt t="66672" x="4003675" y="5416550"/>
          <p14:tracePt t="66821" x="4003675" y="5405438"/>
          <p14:tracePt t="67175" x="4003675" y="5416550"/>
          <p14:tracePt t="67560" x="3994150" y="5416550"/>
          <p14:tracePt t="67568" x="3983038" y="5416550"/>
          <p14:tracePt t="67582" x="3973513" y="5416550"/>
          <p14:tracePt t="67587" x="3952875" y="5416550"/>
          <p14:tracePt t="67596" x="3922713" y="5416550"/>
          <p14:tracePt t="67599" x="3892550" y="5416550"/>
          <p14:tracePt t="67608" x="3852863" y="5416550"/>
          <p14:tracePt t="67615" x="3811588" y="5416550"/>
          <p14:tracePt t="67624" x="3781425" y="5416550"/>
          <p14:tracePt t="67630" x="3741738" y="5416550"/>
          <p14:tracePt t="67639" x="3711575" y="5416550"/>
          <p14:tracePt t="67646" x="3670300" y="5416550"/>
          <p14:tracePt t="67658" x="3630613" y="5416550"/>
          <p14:tracePt t="67662" x="3579813" y="5446713"/>
          <p14:tracePt t="67674" x="3519488" y="5446713"/>
          <p14:tracePt t="67679" x="3408363" y="5465763"/>
          <p14:tracePt t="67689" x="3308350" y="5486400"/>
          <p14:tracePt t="67695" x="3246438" y="5486400"/>
          <p14:tracePt t="67704" x="3155950" y="5495925"/>
          <p14:tracePt t="67713" x="3035300" y="5516563"/>
          <p14:tracePt t="67720" x="2944813" y="5516563"/>
          <p14:tracePt t="67728" x="2843213" y="5516563"/>
          <p14:tracePt t="67736" x="2794000" y="5516563"/>
          <p14:tracePt t="67744" x="2732088" y="5516563"/>
          <p14:tracePt t="67752" x="2622550" y="5516563"/>
          <p14:tracePt t="67760" x="2560638" y="5516563"/>
          <p14:tracePt t="67768" x="2520950" y="5516563"/>
          <p14:tracePt t="67776" x="2490788" y="5516563"/>
          <p14:tracePt t="67784" x="2460625" y="5516563"/>
          <p14:tracePt t="67792" x="2439988" y="5516563"/>
          <p14:tracePt t="67800" x="2430463" y="5516563"/>
          <p14:tracePt t="67808" x="2409825" y="5516563"/>
          <p14:tracePt t="67824" x="2400300" y="5516563"/>
          <p14:tracePt t="67832" x="2390775" y="5516563"/>
          <p14:tracePt t="67840" x="2379663" y="5507038"/>
          <p14:tracePt t="67848" x="2370138" y="5507038"/>
          <p14:tracePt t="67856" x="2370138" y="5495925"/>
          <p14:tracePt t="67864" x="2349500" y="5495925"/>
          <p14:tracePt t="67872" x="2328863" y="5486400"/>
          <p14:tracePt t="67880" x="2309813" y="5476875"/>
          <p14:tracePt t="67889" x="2279650" y="5465763"/>
          <p14:tracePt t="67896" x="2249488" y="5456238"/>
          <p14:tracePt t="67905" x="2198688" y="5435600"/>
          <p14:tracePt t="67912" x="2157413" y="5426075"/>
          <p14:tracePt t="67920" x="2117725" y="5416550"/>
          <p14:tracePt t="67928" x="2036763" y="5384800"/>
          <p14:tracePt t="67936" x="1976438" y="5375275"/>
          <p14:tracePt t="67944" x="1876425" y="5365750"/>
          <p14:tracePt t="67952" x="1835150" y="5345113"/>
          <p14:tracePt t="67960" x="1804988" y="5345113"/>
          <p14:tracePt t="67970" x="1784350" y="5345113"/>
          <p14:tracePt t="68382" x="1784350" y="5354638"/>
          <p14:tracePt t="68391" x="1765300" y="5354638"/>
          <p14:tracePt t="68399" x="1744663" y="5365750"/>
          <p14:tracePt t="68406" x="1714500" y="5365750"/>
          <p14:tracePt t="68414" x="1684338" y="5375275"/>
          <p14:tracePt t="68422" x="1643063" y="5375275"/>
          <p14:tracePt t="68428" x="1603375" y="5375275"/>
          <p14:tracePt t="68436" x="1552575" y="5375275"/>
          <p14:tracePt t="68444" x="1522413" y="5375275"/>
          <p14:tracePt t="68453" x="1482725" y="5375275"/>
          <p14:tracePt t="68460" x="1441450" y="5375275"/>
          <p14:tracePt t="68469" x="1411288" y="5375275"/>
          <p14:tracePt t="68476" x="1381125" y="5375275"/>
          <p14:tracePt t="68484" x="1350963" y="5375275"/>
          <p14:tracePt t="68492" x="1320800" y="5375275"/>
          <p14:tracePt t="68500" x="1281113" y="5375275"/>
          <p14:tracePt t="68508" x="1260475" y="5375275"/>
          <p14:tracePt t="68516" x="1250950" y="5375275"/>
          <p14:tracePt t="68540" x="1239838" y="5375275"/>
          <p14:tracePt t="68548" x="1230313" y="5375275"/>
          <p14:tracePt t="68556" x="1220788" y="5375275"/>
          <p14:tracePt t="68574" x="1209675" y="5375275"/>
          <p14:tracePt t="68588" x="1209675" y="5365750"/>
          <p14:tracePt t="68654" x="1209675" y="5354638"/>
          <p14:tracePt t="68662" x="1200150" y="5354638"/>
          <p14:tracePt t="68670" x="1200150" y="5345113"/>
          <p14:tracePt t="68678" x="1200150" y="5335588"/>
          <p14:tracePt t="68686" x="1200150" y="5324475"/>
          <p14:tracePt t="68701" x="1200150" y="5314950"/>
          <p14:tracePt t="68710" x="1200150" y="5305425"/>
          <p14:tracePt t="68718" x="1200150" y="5284788"/>
          <p14:tracePt t="68734" x="1200150" y="5264150"/>
          <p14:tracePt t="68742" x="1200150" y="5254625"/>
          <p14:tracePt t="68751" x="1200150" y="5233988"/>
          <p14:tracePt t="68758" x="1200150" y="5224463"/>
          <p14:tracePt t="68766" x="1200150" y="5213350"/>
          <p14:tracePt t="68774" x="1200150" y="5203825"/>
          <p14:tracePt t="68782" x="1200150" y="5183188"/>
          <p14:tracePt t="68790" x="1200150" y="5164138"/>
          <p14:tracePt t="68806" x="1209675" y="5153025"/>
          <p14:tracePt t="68814" x="1209675" y="5143500"/>
          <p14:tracePt t="68822" x="1220788" y="5133975"/>
          <p14:tracePt t="68846" x="1230313" y="5133975"/>
          <p14:tracePt t="68854" x="1230313" y="5122863"/>
          <p14:tracePt t="68870" x="1230313" y="5113338"/>
          <p14:tracePt t="68878" x="1239838" y="5113338"/>
          <p14:tracePt t="68895" x="1239838" y="5103813"/>
          <p14:tracePt t="68905" x="1250950" y="5103813"/>
          <p14:tracePt t="68911" x="1250950" y="5092700"/>
          <p14:tracePt t="68921" x="1260475" y="5092700"/>
          <p14:tracePt t="68927" x="1281113" y="5083175"/>
          <p14:tracePt t="68936" x="1290638" y="5083175"/>
          <p14:tracePt t="68945" x="1300163" y="5083175"/>
          <p14:tracePt t="68952" x="1311275" y="5073650"/>
          <p14:tracePt t="68960" x="1331913" y="5062538"/>
          <p14:tracePt t="68969" x="1341438" y="5062538"/>
          <p14:tracePt t="68976" x="1350963" y="5053013"/>
          <p14:tracePt t="68983" x="1371600" y="5041900"/>
          <p14:tracePt t="68992" x="1392238" y="5041900"/>
          <p14:tracePt t="69000" x="1411288" y="5041900"/>
          <p14:tracePt t="69008" x="1422400" y="5032375"/>
          <p14:tracePt t="69016" x="1431925" y="5032375"/>
          <p14:tracePt t="69024" x="1452563" y="5032375"/>
          <p14:tracePt t="69033" x="1471613" y="5032375"/>
          <p14:tracePt t="69040" x="1482725" y="5032375"/>
          <p14:tracePt t="69048" x="1492250" y="5032375"/>
          <p14:tracePt t="69056" x="1512888" y="5032375"/>
          <p14:tracePt t="69064" x="1533525" y="5032375"/>
          <p14:tracePt t="69072" x="1552575" y="5032375"/>
          <p14:tracePt t="69080" x="1573213" y="5032375"/>
          <p14:tracePt t="69088" x="1582738" y="5032375"/>
          <p14:tracePt t="69095" x="1603375" y="5032375"/>
          <p14:tracePt t="69104" x="1624013" y="5032375"/>
          <p14:tracePt t="69111" x="1643063" y="5032375"/>
          <p14:tracePt t="69120" x="1663700" y="5032375"/>
          <p14:tracePt t="69128" x="1673225" y="5032375"/>
          <p14:tracePt t="69136" x="1684338" y="5032375"/>
          <p14:tracePt t="69143" x="1693863" y="5032375"/>
          <p14:tracePt t="69160" x="1704975" y="5032375"/>
          <p14:tracePt t="69184" x="1714500" y="5032375"/>
          <p14:tracePt t="69209" x="1724025" y="5032375"/>
          <p14:tracePt t="69219" x="1744663" y="5032375"/>
          <p14:tracePt t="69225" x="1765300" y="5032375"/>
          <p14:tracePt t="69234" x="1774825" y="5032375"/>
          <p14:tracePt t="69243" x="1814513" y="5041900"/>
          <p14:tracePt t="69251" x="1825625" y="5041900"/>
          <p14:tracePt t="69259" x="1855788" y="5053013"/>
          <p14:tracePt t="69268" x="1895475" y="5062538"/>
          <p14:tracePt t="69275" x="1906588" y="5062538"/>
          <p14:tracePt t="69285" x="1936750" y="5073650"/>
          <p14:tracePt t="69291" x="1955800" y="5073650"/>
          <p14:tracePt t="69302" x="1966913" y="5073650"/>
          <p14:tracePt t="69347" x="1976438" y="5073650"/>
          <p14:tracePt t="69356" x="1976438" y="5083175"/>
          <p14:tracePt t="69380" x="1985963" y="5083175"/>
          <p14:tracePt t="69387" x="1985963" y="5092700"/>
          <p14:tracePt t="69411" x="1985963" y="5103813"/>
          <p14:tracePt t="69443" x="1985963" y="5113338"/>
          <p14:tracePt t="69451" x="1985963" y="5122863"/>
          <p14:tracePt t="69459" x="1997075" y="5133975"/>
          <p14:tracePt t="69468" x="1997075" y="5143500"/>
          <p14:tracePt t="69475" x="1997075" y="5153025"/>
          <p14:tracePt t="69485" x="1997075" y="5164138"/>
          <p14:tracePt t="69490" x="1997075" y="5173663"/>
          <p14:tracePt t="69498" x="1997075" y="5183188"/>
          <p14:tracePt t="69515" x="1997075" y="5194300"/>
          <p14:tracePt t="69524" x="1997075" y="5203825"/>
          <p14:tracePt t="69532" x="1985963" y="5203825"/>
          <p14:tracePt t="69540" x="1976438" y="5213350"/>
          <p14:tracePt t="69548" x="1966913" y="5213350"/>
          <p14:tracePt t="69556" x="1936750" y="5224463"/>
          <p14:tracePt t="69565" x="1906588" y="5233988"/>
          <p14:tracePt t="69572" x="1876425" y="5245100"/>
          <p14:tracePt t="69581" x="1844675" y="5254625"/>
          <p14:tracePt t="69588" x="1814513" y="5264150"/>
          <p14:tracePt t="69597" x="1784350" y="5264150"/>
          <p14:tracePt t="69604" x="1765300" y="5275263"/>
          <p14:tracePt t="69612" x="1754188" y="5275263"/>
          <p14:tracePt t="69820" x="1754188" y="5284788"/>
          <p14:tracePt t="69982" x="1754188" y="5294313"/>
          <p14:tracePt t="71279" x="1765300" y="5294313"/>
          <p14:tracePt t="71287" x="1774825" y="5305425"/>
          <p14:tracePt t="71295" x="1795463" y="5335588"/>
          <p14:tracePt t="71302" x="1825625" y="5395913"/>
          <p14:tracePt t="71310" x="1876425" y="5495925"/>
          <p14:tracePt t="71318" x="1895475" y="5576888"/>
          <p14:tracePt t="71327" x="1955800" y="5697538"/>
          <p14:tracePt t="71334" x="1966913" y="5759450"/>
          <p14:tracePt t="71342" x="2016125" y="5880100"/>
          <p14:tracePt t="71350" x="2027238" y="5940425"/>
          <p14:tracePt t="71358" x="2057400" y="6000750"/>
          <p14:tracePt t="71366" x="2066925" y="6051550"/>
          <p14:tracePt t="71373" x="2078038" y="6111875"/>
          <p14:tracePt t="71384" x="2087563" y="6172200"/>
          <p14:tracePt t="71392" x="2087563" y="6202363"/>
          <p14:tracePt t="71400" x="2087563" y="6232525"/>
          <p14:tracePt t="71408" x="2087563" y="6242050"/>
          <p14:tracePt t="71416" x="2087563" y="6253163"/>
          <p14:tracePt t="71424" x="2087563" y="6262688"/>
          <p14:tracePt t="71440" x="2087563" y="6273800"/>
          <p14:tracePt t="71456" x="2087563" y="6283325"/>
          <p14:tracePt t="71512" x="2087563" y="6292850"/>
          <p14:tracePt t="71537" x="2087563" y="6303963"/>
          <p14:tracePt t="71552" x="2087563" y="6313488"/>
          <p14:tracePt t="71560" x="2087563" y="6323013"/>
          <p14:tracePt t="71659" x="2097088" y="6323013"/>
          <p14:tracePt t="71664" x="2117725" y="6303963"/>
          <p14:tracePt t="71675" x="2138363" y="6283325"/>
          <p14:tracePt t="71680" x="2157413" y="6232525"/>
          <p14:tracePt t="71689" x="2198688" y="6192838"/>
          <p14:tracePt t="71697" x="2208213" y="6172200"/>
          <p14:tracePt t="71706" x="2219325" y="6142038"/>
          <p14:tracePt t="71713" x="2219325" y="6132513"/>
          <p14:tracePt t="71722" x="2219325" y="6111875"/>
          <p14:tracePt t="71729" x="2219325" y="6102350"/>
          <p14:tracePt t="71745" x="2219325" y="6091238"/>
          <p14:tracePt t="71777" x="2219325" y="6081713"/>
          <p14:tracePt t="71802" x="2219325" y="6070600"/>
          <p14:tracePt t="71834" x="2219325" y="6061075"/>
          <p14:tracePt t="71858" x="2219325" y="6051550"/>
          <p14:tracePt t="71866" x="2208213" y="6051550"/>
          <p14:tracePt t="71874" x="2187575" y="6040438"/>
          <p14:tracePt t="71882" x="2178050" y="6030913"/>
          <p14:tracePt t="71889" x="2168525" y="6021388"/>
          <p14:tracePt t="71897" x="2147888" y="6010275"/>
          <p14:tracePt t="71905" x="2127250" y="6010275"/>
          <p14:tracePt t="71913" x="2117725" y="6000750"/>
          <p14:tracePt t="71921" x="2087563" y="5991225"/>
          <p14:tracePt t="71929" x="2078038" y="5991225"/>
          <p14:tracePt t="71937" x="2057400" y="5991225"/>
          <p14:tracePt t="71945" x="2036763" y="5991225"/>
          <p14:tracePt t="71953" x="2016125" y="5991225"/>
          <p14:tracePt t="71961" x="1997075" y="5980113"/>
          <p14:tracePt t="71971" x="1976438" y="5980113"/>
          <p14:tracePt t="71987" x="1955800" y="5980113"/>
          <p14:tracePt t="71993" x="1946275" y="5980113"/>
          <p14:tracePt t="72003" x="1936750" y="5980113"/>
          <p14:tracePt t="72011" x="1925638" y="5980113"/>
          <p14:tracePt t="72019" x="1916113" y="5980113"/>
          <p14:tracePt t="72027" x="1906588" y="5980113"/>
          <p14:tracePt t="72035" x="1885950" y="5980113"/>
          <p14:tracePt t="72043" x="1885950" y="5991225"/>
          <p14:tracePt t="72051" x="1876425" y="5991225"/>
          <p14:tracePt t="72059" x="1865313" y="6000750"/>
          <p14:tracePt t="72067" x="1855788" y="6010275"/>
          <p14:tracePt t="72075" x="1835150" y="6021388"/>
          <p14:tracePt t="72084" x="1825625" y="6030913"/>
          <p14:tracePt t="72091" x="1825625" y="6040438"/>
          <p14:tracePt t="72101" x="1814513" y="6051550"/>
          <p14:tracePt t="72107" x="1814513" y="6061075"/>
          <p14:tracePt t="72115" x="1804988" y="6061075"/>
          <p14:tracePt t="72124" x="1795463" y="6081713"/>
          <p14:tracePt t="72132" x="1784350" y="6081713"/>
          <p14:tracePt t="72147" x="1784350" y="6102350"/>
          <p14:tracePt t="72156" x="1784350" y="6111875"/>
          <p14:tracePt t="72163" x="1784350" y="6121400"/>
          <p14:tracePt t="72172" x="1774825" y="6121400"/>
          <p14:tracePt t="72179" x="1774825" y="6142038"/>
          <p14:tracePt t="72187" x="1774825" y="6151563"/>
          <p14:tracePt t="72195" x="1774825" y="6162675"/>
          <p14:tracePt t="72203" x="1774825" y="6172200"/>
          <p14:tracePt t="72212" x="1774825" y="6181725"/>
          <p14:tracePt t="72219" x="1774825" y="6192838"/>
          <p14:tracePt t="72227" x="1774825" y="6202363"/>
          <p14:tracePt t="72235" x="1774825" y="6211888"/>
          <p14:tracePt t="72251" x="1774825" y="6232525"/>
          <p14:tracePt t="72267" x="1774825" y="6253163"/>
          <p14:tracePt t="72277" x="1784350" y="6262688"/>
          <p14:tracePt t="72285" x="1795463" y="6262688"/>
          <p14:tracePt t="72293" x="1804988" y="6273800"/>
          <p14:tracePt t="72300" x="1814513" y="6283325"/>
          <p14:tracePt t="72309" x="1814513" y="6292850"/>
          <p14:tracePt t="72317" x="1825625" y="6303963"/>
          <p14:tracePt t="72325" x="1835150" y="6303963"/>
          <p14:tracePt t="72333" x="1844675" y="6303963"/>
          <p14:tracePt t="72349" x="1855788" y="6313488"/>
          <p14:tracePt t="72357" x="1865313" y="6313488"/>
          <p14:tracePt t="72366" x="1876425" y="6313488"/>
          <p14:tracePt t="72374" x="1895475" y="6313488"/>
          <p14:tracePt t="72389" x="1906588" y="6313488"/>
          <p14:tracePt t="72397" x="1916113" y="6313488"/>
          <p14:tracePt t="72405" x="1925638" y="6313488"/>
          <p14:tracePt t="72413" x="1936750" y="6313488"/>
          <p14:tracePt t="72429" x="1946275" y="6313488"/>
          <p14:tracePt t="72437" x="1955800" y="6313488"/>
          <p14:tracePt t="72445" x="1976438" y="6303963"/>
          <p14:tracePt t="72453" x="1985963" y="6292850"/>
          <p14:tracePt t="72461" x="1997075" y="6283325"/>
          <p14:tracePt t="72469" x="2006600" y="6273800"/>
          <p14:tracePt t="72477" x="2027238" y="6262688"/>
          <p14:tracePt t="72485" x="2036763" y="6242050"/>
          <p14:tracePt t="72493" x="2047875" y="6242050"/>
          <p14:tracePt t="72502" x="2047875" y="6223000"/>
          <p14:tracePt t="72509" x="2057400" y="6211888"/>
          <p14:tracePt t="72517" x="2057400" y="6202363"/>
          <p14:tracePt t="72533" x="2057400" y="6192838"/>
          <p14:tracePt t="72549" x="2057400" y="6181725"/>
          <p14:tracePt t="72557" x="2057400" y="6172200"/>
          <p14:tracePt t="72565" x="2057400" y="6151563"/>
          <p14:tracePt t="72583" x="2047875" y="6142038"/>
          <p14:tracePt t="72599" x="2036763" y="6142038"/>
          <p14:tracePt t="73396" x="2047875" y="6151563"/>
          <p14:tracePt t="73411" x="2057400" y="6162675"/>
          <p14:tracePt t="73419" x="2087563" y="6181725"/>
          <p14:tracePt t="73427" x="2117725" y="6202363"/>
          <p14:tracePt t="73435" x="2178050" y="6223000"/>
          <p14:tracePt t="73444" x="2238375" y="6253163"/>
          <p14:tracePt t="73451" x="2319338" y="6273800"/>
          <p14:tracePt t="73461" x="2400300" y="6303963"/>
          <p14:tracePt t="73467" x="2451100" y="6313488"/>
          <p14:tracePt t="73475" x="2490788" y="6323013"/>
          <p14:tracePt t="73483" x="2530475" y="6334125"/>
          <p14:tracePt t="73491" x="2581275" y="6334125"/>
          <p14:tracePt t="73499" x="2611438" y="6334125"/>
          <p14:tracePt t="73510" x="2641600" y="6343650"/>
          <p14:tracePt t="73515" x="2652713" y="6343650"/>
          <p14:tracePt t="73525" x="2682875" y="6343650"/>
          <p14:tracePt t="73531" x="2701925" y="6343650"/>
          <p14:tracePt t="73541" x="2722563" y="6343650"/>
          <p14:tracePt t="73547" x="2743200" y="6343650"/>
          <p14:tracePt t="73557" x="2752725" y="6343650"/>
          <p14:tracePt t="73565" x="2763838" y="6343650"/>
          <p14:tracePt t="73573" x="2763838" y="6334125"/>
          <p14:tracePt t="73581" x="2763838" y="6323013"/>
          <p14:tracePt t="73589" x="2773363" y="6323013"/>
          <p14:tracePt t="73597" x="2773363" y="6313488"/>
          <p14:tracePt t="73605" x="2782888" y="6303963"/>
          <p14:tracePt t="73645" x="2782888" y="6292850"/>
          <p14:tracePt t="73661" x="2782888" y="6283325"/>
          <p14:tracePt t="73677" x="2794000" y="6283325"/>
          <p14:tracePt t="73685" x="2794000" y="6273800"/>
          <p14:tracePt t="73954" x="2803525" y="6273800"/>
          <p14:tracePt t="73976" x="2803525" y="6283325"/>
          <p14:tracePt t="73984" x="2824163" y="6283325"/>
          <p14:tracePt t="73991" x="2843213" y="6283325"/>
          <p14:tracePt t="74000" x="2863850" y="6283325"/>
          <p14:tracePt t="74010" x="2873375" y="6283325"/>
          <p14:tracePt t="74015" x="2894013" y="6283325"/>
          <p14:tracePt t="74024" x="2924175" y="6283325"/>
          <p14:tracePt t="74031" x="2944813" y="6283325"/>
          <p14:tracePt t="74039" x="2965450" y="6283325"/>
          <p14:tracePt t="74047" x="2995613" y="6283325"/>
          <p14:tracePt t="74055" x="3014663" y="6283325"/>
          <p14:tracePt t="74063" x="3035300" y="6273800"/>
          <p14:tracePt t="74071" x="3044825" y="6262688"/>
          <p14:tracePt t="74079" x="3065463" y="6242050"/>
          <p14:tracePt t="74087" x="3074988" y="6232525"/>
          <p14:tracePt t="74095" x="3086100" y="6223000"/>
          <p14:tracePt t="74103" x="3095625" y="6223000"/>
          <p14:tracePt t="74111" x="3095625" y="6211888"/>
          <p14:tracePt t="74121" x="3106738" y="6192838"/>
          <p14:tracePt t="74127" x="3116263" y="6181725"/>
          <p14:tracePt t="74137" x="3116263" y="6172200"/>
          <p14:tracePt t="74143" x="3125788" y="6172200"/>
          <p14:tracePt t="74153" x="3125788" y="6162675"/>
          <p14:tracePt t="74159" x="3125788" y="6142038"/>
          <p14:tracePt t="74169" x="3136900" y="6132513"/>
          <p14:tracePt t="74177" x="3136900" y="6121400"/>
          <p14:tracePt t="74185" x="3136900" y="6111875"/>
          <p14:tracePt t="74193" x="3136900" y="6091238"/>
          <p14:tracePt t="74201" x="3136900" y="6070600"/>
          <p14:tracePt t="74209" x="3136900" y="6061075"/>
          <p14:tracePt t="74217" x="3136900" y="6040438"/>
          <p14:tracePt t="74225" x="3136900" y="6021388"/>
          <p14:tracePt t="74233" x="3125788" y="6000750"/>
          <p14:tracePt t="74241" x="3116263" y="5980113"/>
          <p14:tracePt t="74249" x="3095625" y="5961063"/>
          <p14:tracePt t="74256" x="3074988" y="5940425"/>
          <p14:tracePt t="74265" x="3065463" y="5919788"/>
          <p14:tracePt t="74273" x="3044825" y="5910263"/>
          <p14:tracePt t="74281" x="3014663" y="5899150"/>
          <p14:tracePt t="74290" x="2995613" y="5889625"/>
          <p14:tracePt t="74297" x="2974975" y="5889625"/>
          <p14:tracePt t="74306" x="2954338" y="5880100"/>
          <p14:tracePt t="74321" x="2935288" y="5880100"/>
          <p14:tracePt t="74329" x="2924175" y="5880100"/>
          <p14:tracePt t="74337" x="2914650" y="5880100"/>
          <p14:tracePt t="74353" x="2903538" y="5880100"/>
          <p14:tracePt t="74361" x="2884488" y="5889625"/>
          <p14:tracePt t="74369" x="2873375" y="5889625"/>
          <p14:tracePt t="74377" x="2873375" y="5899150"/>
          <p14:tracePt t="74385" x="2863850" y="5899150"/>
          <p14:tracePt t="74393" x="2854325" y="5910263"/>
          <p14:tracePt t="74401" x="2833688" y="5930900"/>
          <p14:tracePt t="74409" x="2813050" y="5949950"/>
          <p14:tracePt t="74417" x="2794000" y="5970588"/>
          <p14:tracePt t="74425" x="2782888" y="5991225"/>
          <p14:tracePt t="74435" x="2763838" y="6010275"/>
          <p14:tracePt t="74441" x="2752725" y="6021388"/>
          <p14:tracePt t="74451" x="2743200" y="6040438"/>
          <p14:tracePt t="74457" x="2732088" y="6061075"/>
          <p14:tracePt t="74475" x="2732088" y="6081713"/>
          <p14:tracePt t="74483" x="2732088" y="6091238"/>
          <p14:tracePt t="74491" x="2732088" y="6102350"/>
          <p14:tracePt t="74499" x="2732088" y="6111875"/>
          <p14:tracePt t="74507" x="2732088" y="6121400"/>
          <p14:tracePt t="74515" x="2732088" y="6132513"/>
          <p14:tracePt t="74523" x="2743200" y="6132513"/>
          <p14:tracePt t="74531" x="2743200" y="6142038"/>
          <p14:tracePt t="74539" x="2752725" y="6151563"/>
          <p14:tracePt t="74555" x="2773363" y="6162675"/>
          <p14:tracePt t="74563" x="2794000" y="6172200"/>
          <p14:tracePt t="74571" x="2824163" y="6172200"/>
          <p14:tracePt t="74579" x="2854325" y="6192838"/>
          <p14:tracePt t="74588" x="2884488" y="6202363"/>
          <p14:tracePt t="74595" x="2914650" y="6202363"/>
          <p14:tracePt t="74603" x="2944813" y="6211888"/>
          <p14:tracePt t="74611" x="2965450" y="6211888"/>
          <p14:tracePt t="74619" x="2995613" y="6223000"/>
          <p14:tracePt t="74627" x="3014663" y="6223000"/>
          <p14:tracePt t="74635" x="3044825" y="6223000"/>
          <p14:tracePt t="74643" x="3055938" y="6232525"/>
          <p14:tracePt t="74651" x="3065463" y="6232525"/>
          <p14:tracePt t="74699" x="3074988" y="6232525"/>
          <p14:tracePt t="75079" x="3074988" y="6223000"/>
          <p14:tracePt t="75514" x="3074988" y="6211888"/>
          <p14:tracePt t="76229" x="3074988" y="6202363"/>
          <p14:tracePt t="76295" x="3074988" y="6192838"/>
          <p14:tracePt t="77085" x="3055938" y="6192838"/>
          <p14:tracePt t="77093" x="2995613" y="6202363"/>
          <p14:tracePt t="77102" x="2954338" y="6202363"/>
          <p14:tracePt t="77107" x="2884488" y="6211888"/>
          <p14:tracePt t="77115" x="2803525" y="6211888"/>
          <p14:tracePt t="77123" x="2701925" y="6223000"/>
          <p14:tracePt t="77131" x="2571750" y="6223000"/>
          <p14:tracePt t="77139" x="2460625" y="6223000"/>
          <p14:tracePt t="77147" x="2379663" y="6223000"/>
          <p14:tracePt t="77154" x="2249488" y="6223000"/>
          <p14:tracePt t="77162" x="2157413" y="6223000"/>
          <p14:tracePt t="77170" x="2117725" y="6223000"/>
          <p14:tracePt t="77178" x="2057400" y="6223000"/>
          <p14:tracePt t="77195" x="1936750" y="6223000"/>
          <p14:tracePt t="77203" x="1906588" y="6223000"/>
          <p14:tracePt t="77211" x="1876425" y="6223000"/>
          <p14:tracePt t="77229" x="1865313" y="6223000"/>
          <p14:tracePt t="77234" x="1855788" y="6223000"/>
          <p14:tracePt t="77245" x="1844675" y="6223000"/>
          <p14:tracePt t="77252" x="1835150" y="6223000"/>
          <p14:tracePt t="77261" x="1825625" y="6223000"/>
          <p14:tracePt t="77269" x="1804988" y="6223000"/>
          <p14:tracePt t="77277" x="1774825" y="6223000"/>
          <p14:tracePt t="77284" x="1744663" y="6223000"/>
          <p14:tracePt t="77293" x="1714500" y="6223000"/>
          <p14:tracePt t="77301" x="1684338" y="6223000"/>
          <p14:tracePt t="77308" x="1643063" y="6211888"/>
          <p14:tracePt t="77316" x="1612900" y="6211888"/>
          <p14:tracePt t="77325" x="1573213" y="6211888"/>
          <p14:tracePt t="77333" x="1512888" y="6211888"/>
          <p14:tracePt t="77341" x="1452563" y="6202363"/>
          <p14:tracePt t="77348" x="1411288" y="6202363"/>
          <p14:tracePt t="77357" x="1350963" y="6202363"/>
          <p14:tracePt t="77364" x="1290638" y="6192838"/>
          <p14:tracePt t="77372" x="1250950" y="6192838"/>
          <p14:tracePt t="77381" x="1220788" y="6192838"/>
          <p14:tracePt t="77388" x="1190625" y="6192838"/>
          <p14:tracePt t="77397" x="1169988" y="6192838"/>
          <p14:tracePt t="77404" x="1160463" y="6192838"/>
          <p14:tracePt t="77464" x="1160463" y="6181725"/>
          <p14:tracePt t="77487" x="1160463" y="6172200"/>
          <p14:tracePt t="77503" x="1160463" y="6162675"/>
          <p14:tracePt t="77526" x="1160463" y="6151563"/>
          <p14:tracePt t="77534" x="1160463" y="6132513"/>
          <p14:tracePt t="77542" x="1160463" y="6121400"/>
          <p14:tracePt t="77551" x="1169988" y="6121400"/>
          <p14:tracePt t="77558" x="1169988" y="6111875"/>
          <p14:tracePt t="77567" x="1179513" y="6102350"/>
          <p14:tracePt t="77575" x="1179513" y="6091238"/>
          <p14:tracePt t="77592" x="1179513" y="6081713"/>
          <p14:tracePt t="77608" x="1190625" y="6081713"/>
          <p14:tracePt t="77615" x="1200150" y="6081713"/>
          <p14:tracePt t="77623" x="1209675" y="6081713"/>
          <p14:tracePt t="77631" x="1230313" y="6081713"/>
          <p14:tracePt t="77640" x="1260475" y="6070600"/>
          <p14:tracePt t="77646" x="1290638" y="6070600"/>
          <p14:tracePt t="77656" x="1320800" y="6070600"/>
          <p14:tracePt t="77663" x="1362075" y="6070600"/>
          <p14:tracePt t="77670" x="1401763" y="6070600"/>
          <p14:tracePt t="77679" x="1441450" y="6070600"/>
          <p14:tracePt t="77686" x="1462088" y="6070600"/>
          <p14:tracePt t="77695" x="1492250" y="6070600"/>
          <p14:tracePt t="77702" x="1522413" y="6070600"/>
          <p14:tracePt t="77711" x="1552575" y="6051550"/>
          <p14:tracePt t="77718" x="1573213" y="6051550"/>
          <p14:tracePt t="77727" x="1593850" y="6051550"/>
          <p14:tracePt t="77734" x="1603375" y="6051550"/>
          <p14:tracePt t="77743" x="1633538" y="6040438"/>
          <p14:tracePt t="77750" x="1643063" y="6040438"/>
          <p14:tracePt t="77758" x="1654175" y="6040438"/>
          <p14:tracePt t="77775" x="1654175" y="6030913"/>
          <p14:tracePt t="77897" x="1654175" y="6021388"/>
          <p14:tracePt t="78306" x="1654175" y="6030913"/>
          <p14:tracePt t="79353" x="1654175" y="6021388"/>
          <p14:tracePt t="79360" x="1643063" y="5991225"/>
          <p14:tracePt t="79368" x="1624013" y="5961063"/>
          <p14:tracePt t="79378" x="1582738" y="5889625"/>
          <p14:tracePt t="79384" x="1533525" y="5799138"/>
          <p14:tracePt t="79394" x="1492250" y="5738813"/>
          <p14:tracePt t="79400" x="1371600" y="5526088"/>
          <p14:tracePt t="79410" x="1260475" y="5305425"/>
          <p14:tracePt t="79418" x="1079500" y="4972050"/>
          <p14:tracePt t="79426" x="836613" y="4527550"/>
          <p14:tracePt t="79434" x="715963" y="4337050"/>
          <p14:tracePt t="79442" x="463550" y="3922713"/>
          <p14:tracePt t="79450" x="261938" y="3579813"/>
          <p14:tracePt t="79458" x="150813" y="3419475"/>
          <p14:tracePt t="79466" x="80963" y="3287713"/>
          <p14:tracePt t="79474" x="20638" y="31765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 err="1"/>
              <a:t>경사하강법의</a:t>
            </a:r>
            <a:r>
              <a:rPr lang="ko-KR" altLang="en-US" dirty="0"/>
              <a:t> 변형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4"/>
            <a:ext cx="2447441" cy="193476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추천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000" dirty="0"/>
              <a:t>SGD</a:t>
            </a:r>
          </a:p>
          <a:p>
            <a:pPr lvl="1"/>
            <a:r>
              <a:rPr lang="en-US" altLang="ko-KR" sz="2000" dirty="0" err="1"/>
              <a:t>RMSprop</a:t>
            </a:r>
            <a:endParaRPr lang="en-US" altLang="ko-KR" sz="2000" dirty="0"/>
          </a:p>
          <a:p>
            <a:pPr lvl="1"/>
            <a:r>
              <a:rPr lang="en-US" altLang="ko-KR" sz="2000" dirty="0"/>
              <a:t>Adam</a:t>
            </a:r>
          </a:p>
          <a:p>
            <a:pPr lvl="1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026" name="Picture 2" descr="https://t1.daumcdn.net/cfile/tistory/993D383359D86C280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26" y="1654456"/>
            <a:ext cx="73152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E0E62C40-4A5B-46E7-8E52-A34B053E7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0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85"/>
    </mc:Choice>
    <mc:Fallback xmlns="">
      <p:transition spd="slow" advTm="19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6" x="90488" y="39688"/>
          <p14:tracePt t="246" x="322263" y="241300"/>
          <p14:tracePt t="250" x="412750" y="342900"/>
          <p14:tracePt t="258" x="463550" y="412750"/>
          <p14:tracePt t="266" x="504825" y="463550"/>
          <p14:tracePt t="274" x="514350" y="493713"/>
          <p14:tracePt t="282" x="534988" y="504825"/>
          <p14:tracePt t="290" x="544513" y="544513"/>
          <p14:tracePt t="298" x="554038" y="574675"/>
          <p14:tracePt t="306" x="565150" y="615950"/>
          <p14:tracePt t="314" x="574675" y="646113"/>
          <p14:tracePt t="323" x="584200" y="676275"/>
          <p14:tracePt t="330" x="595313" y="725488"/>
          <p14:tracePt t="339" x="604838" y="766763"/>
          <p14:tracePt t="346" x="614363" y="806450"/>
          <p14:tracePt t="354" x="614363" y="847725"/>
          <p14:tracePt t="362" x="625475" y="887413"/>
          <p14:tracePt t="370" x="625475" y="917575"/>
          <p14:tracePt t="378" x="625475" y="958850"/>
          <p14:tracePt t="386" x="625475" y="989013"/>
          <p14:tracePt t="394" x="625475" y="1028700"/>
          <p14:tracePt t="404" x="625475" y="1068388"/>
          <p14:tracePt t="410" x="625475" y="1139825"/>
          <p14:tracePt t="420" x="625475" y="1169988"/>
          <p14:tracePt t="426" x="646113" y="1230313"/>
          <p14:tracePt t="436" x="646113" y="1341438"/>
          <p14:tracePt t="442" x="646113" y="1401763"/>
          <p14:tracePt t="453" x="646113" y="1492250"/>
          <p14:tracePt t="460" x="646113" y="1573213"/>
          <p14:tracePt t="469" x="655638" y="1612900"/>
          <p14:tracePt t="476" x="665163" y="1674813"/>
          <p14:tracePt t="484" x="676275" y="1735138"/>
          <p14:tracePt t="492" x="685800" y="1784350"/>
          <p14:tracePt t="500" x="695325" y="1825625"/>
          <p14:tracePt t="508" x="695325" y="1855788"/>
          <p14:tracePt t="516" x="706438" y="1885950"/>
          <p14:tracePt t="524" x="715963" y="1906588"/>
          <p14:tracePt t="532" x="715963" y="1925638"/>
          <p14:tracePt t="540" x="715963" y="1936750"/>
          <p14:tracePt t="548" x="725488" y="1936750"/>
          <p14:tracePt t="556" x="725488" y="1955800"/>
          <p14:tracePt t="564" x="736600" y="1966913"/>
          <p14:tracePt t="572" x="746125" y="1997075"/>
          <p14:tracePt t="588" x="755650" y="2027238"/>
          <p14:tracePt t="596" x="776288" y="2057400"/>
          <p14:tracePt t="604" x="817563" y="2108200"/>
          <p14:tracePt t="612" x="836613" y="2138363"/>
          <p14:tracePt t="620" x="857250" y="2189163"/>
          <p14:tracePt t="628" x="896938" y="2219325"/>
          <p14:tracePt t="636" x="927100" y="2249488"/>
          <p14:tracePt t="644" x="957263" y="2279650"/>
          <p14:tracePt t="652" x="977900" y="2298700"/>
          <p14:tracePt t="660" x="1008063" y="2330450"/>
          <p14:tracePt t="668" x="1028700" y="2349500"/>
          <p14:tracePt t="676" x="1058863" y="2370138"/>
          <p14:tracePt t="685" x="1109663" y="2390775"/>
          <p14:tracePt t="692" x="1128713" y="2400300"/>
          <p14:tracePt t="700" x="1160463" y="2409825"/>
          <p14:tracePt t="708" x="1179513" y="2420938"/>
          <p14:tracePt t="718" x="1190625" y="2420938"/>
          <p14:tracePt t="774" x="1200150" y="2420938"/>
          <p14:tracePt t="790" x="1200150" y="2409825"/>
          <p14:tracePt t="798" x="1209675" y="2390775"/>
          <p14:tracePt t="806" x="1209675" y="2379663"/>
          <p14:tracePt t="814" x="1220788" y="2360613"/>
          <p14:tracePt t="822" x="1230313" y="2330450"/>
          <p14:tracePt t="830" x="1239838" y="2289175"/>
          <p14:tracePt t="838" x="1239838" y="2259013"/>
          <p14:tracePt t="846" x="1250950" y="2228850"/>
          <p14:tracePt t="854" x="1260475" y="2189163"/>
          <p14:tracePt t="862" x="1260475" y="2168525"/>
          <p14:tracePt t="870" x="1270000" y="2127250"/>
          <p14:tracePt t="878" x="1281113" y="2108200"/>
          <p14:tracePt t="918" x="1281113" y="2097088"/>
          <p14:tracePt t="1195" x="1270000" y="2097088"/>
          <p14:tracePt t="1201" x="1260475" y="2097088"/>
          <p14:tracePt t="1213" x="1250950" y="2097088"/>
          <p14:tracePt t="1224" x="1239838" y="2097088"/>
          <p14:tracePt t="1240" x="1230313" y="2097088"/>
          <p14:tracePt t="1256" x="1220788" y="2097088"/>
          <p14:tracePt t="1272" x="1209675" y="2097088"/>
          <p14:tracePt t="1322" x="1200150" y="2097088"/>
          <p14:tracePt t="1378" x="1190625" y="2097088"/>
          <p14:tracePt t="1386" x="1179513" y="2097088"/>
          <p14:tracePt t="1402" x="1169988" y="2097088"/>
          <p14:tracePt t="1453" x="1169988" y="2087563"/>
          <p14:tracePt t="1476" x="1160463" y="2087563"/>
          <p14:tracePt t="1812" x="1160463" y="2078038"/>
          <p14:tracePt t="2346" x="1160463" y="2087563"/>
          <p14:tracePt t="2354" x="1149350" y="2087563"/>
          <p14:tracePt t="2362" x="1149350" y="2108200"/>
          <p14:tracePt t="2369" x="1139825" y="2138363"/>
          <p14:tracePt t="2378" x="1128713" y="2159000"/>
          <p14:tracePt t="2385" x="1119188" y="2178050"/>
          <p14:tracePt t="2395" x="1119188" y="2208213"/>
          <p14:tracePt t="2401" x="1098550" y="2228850"/>
          <p14:tracePt t="2409" x="1089025" y="2249488"/>
          <p14:tracePt t="2417" x="1079500" y="2279650"/>
          <p14:tracePt t="2425" x="1068388" y="2309813"/>
          <p14:tracePt t="2433" x="1049338" y="2339975"/>
          <p14:tracePt t="2440" x="1038225" y="2370138"/>
          <p14:tracePt t="2449" x="1028700" y="2409825"/>
          <p14:tracePt t="2456" x="1019175" y="2451100"/>
          <p14:tracePt t="2465" x="1008063" y="2481263"/>
          <p14:tracePt t="2473" x="998538" y="2520950"/>
          <p14:tracePt t="2481" x="989013" y="2541588"/>
          <p14:tracePt t="2488" x="989013" y="2571750"/>
          <p14:tracePt t="2496" x="977900" y="2601913"/>
          <p14:tracePt t="2504" x="977900" y="2622550"/>
          <p14:tracePt t="2512" x="977900" y="2632075"/>
          <p14:tracePt t="2520" x="977900" y="2652713"/>
          <p14:tracePt t="2528" x="977900" y="2673350"/>
          <p14:tracePt t="2536" x="977900" y="2682875"/>
          <p14:tracePt t="2544" x="977900" y="2703513"/>
          <p14:tracePt t="2560" x="977900" y="2722563"/>
          <p14:tracePt t="2570" x="977900" y="2733675"/>
          <p14:tracePt t="2578" x="977900" y="2743200"/>
          <p14:tracePt t="2586" x="977900" y="2752725"/>
          <p14:tracePt t="2594" x="977900" y="2763838"/>
          <p14:tracePt t="2602" x="977900" y="2773363"/>
          <p14:tracePt t="2610" x="977900" y="2782888"/>
          <p14:tracePt t="2618" x="977900" y="2794000"/>
          <p14:tracePt t="2626" x="977900" y="2803525"/>
          <p14:tracePt t="2634" x="989013" y="2824163"/>
          <p14:tracePt t="2642" x="989013" y="2833688"/>
          <p14:tracePt t="2650" x="998538" y="2854325"/>
          <p14:tracePt t="2658" x="1008063" y="2854325"/>
          <p14:tracePt t="2666" x="1008063" y="2863850"/>
          <p14:tracePt t="2675" x="1019175" y="2884488"/>
          <p14:tracePt t="2682" x="1019175" y="2894013"/>
          <p14:tracePt t="3514" x="1019175" y="2905125"/>
          <p14:tracePt t="3552" x="1019175" y="2914650"/>
          <p14:tracePt t="3568" x="1019175" y="2924175"/>
          <p14:tracePt t="4361" x="1028700" y="2924175"/>
          <p14:tracePt t="4374" x="1038225" y="2924175"/>
          <p14:tracePt t="4380" x="1038225" y="2935288"/>
          <p14:tracePt t="4396" x="1049338" y="2935288"/>
          <p14:tracePt t="4412" x="1058863" y="2935288"/>
          <p14:tracePt t="4446" x="1068388" y="2935288"/>
          <p14:tracePt t="4453" x="1079500" y="2935288"/>
          <p14:tracePt t="4461" x="1089025" y="2935288"/>
          <p14:tracePt t="4470" x="1098550" y="2935288"/>
          <p14:tracePt t="4486" x="1109663" y="2924175"/>
          <p14:tracePt t="4494" x="1119188" y="2924175"/>
          <p14:tracePt t="4501" x="1139825" y="2914650"/>
          <p14:tracePt t="4510" x="1160463" y="2914650"/>
          <p14:tracePt t="4517" x="1179513" y="2905125"/>
          <p14:tracePt t="4525" x="1220788" y="2894013"/>
          <p14:tracePt t="4533" x="1250950" y="2874963"/>
          <p14:tracePt t="4541" x="1290638" y="2863850"/>
          <p14:tracePt t="4549" x="1341438" y="2844800"/>
          <p14:tracePt t="4557" x="1371600" y="2833688"/>
          <p14:tracePt t="4565" x="1411288" y="2803525"/>
          <p14:tracePt t="4573" x="1441450" y="2794000"/>
          <p14:tracePt t="4582" x="1482725" y="2773363"/>
          <p14:tracePt t="4589" x="1503363" y="2763838"/>
          <p14:tracePt t="4598" x="1512888" y="2752725"/>
          <p14:tracePt t="4605" x="1522413" y="2752725"/>
          <p14:tracePt t="4621" x="1533525" y="2752725"/>
          <p14:tracePt t="4630" x="1533525" y="2743200"/>
          <p14:tracePt t="4679" x="1543050" y="2733675"/>
          <p14:tracePt t="4696" x="1543050" y="2722563"/>
          <p14:tracePt t="4702" x="1552575" y="2713038"/>
          <p14:tracePt t="4712" x="1552575" y="2703513"/>
          <p14:tracePt t="4717" x="1563688" y="2692400"/>
          <p14:tracePt t="4727" x="1563688" y="2682875"/>
          <p14:tracePt t="4736" x="1573213" y="2673350"/>
          <p14:tracePt t="4743" x="1573213" y="2662238"/>
          <p14:tracePt t="4751" x="1582738" y="2662238"/>
          <p14:tracePt t="4759" x="1593850" y="2641600"/>
          <p14:tracePt t="4767" x="1603375" y="2622550"/>
          <p14:tracePt t="4775" x="1624013" y="2601913"/>
          <p14:tracePt t="4783" x="1633538" y="2581275"/>
          <p14:tracePt t="4791" x="1643063" y="2562225"/>
          <p14:tracePt t="4800" x="1643063" y="2551113"/>
          <p14:tracePt t="4807" x="1654175" y="2541588"/>
          <p14:tracePt t="4815" x="1654175" y="2532063"/>
          <p14:tracePt t="4824" x="1654175" y="2520950"/>
          <p14:tracePt t="4831" x="1663700" y="2511425"/>
          <p14:tracePt t="4839" x="1673225" y="2501900"/>
          <p14:tracePt t="4856" x="1684338" y="2490788"/>
          <p14:tracePt t="4872" x="1684338" y="2481263"/>
          <p14:tracePt t="4888" x="1684338" y="2470150"/>
          <p14:tracePt t="4895" x="1684338" y="2460625"/>
          <p14:tracePt t="4911" x="1684338" y="2451100"/>
          <p14:tracePt t="4927" x="1684338" y="2439988"/>
          <p14:tracePt t="4936" x="1684338" y="2430463"/>
          <p14:tracePt t="4943" x="1684338" y="2420938"/>
          <p14:tracePt t="4966" x="1684338" y="2390775"/>
          <p14:tracePt t="4969" x="1684338" y="2379663"/>
          <p14:tracePt t="4987" x="1684338" y="2360613"/>
          <p14:tracePt t="5001" x="1684338" y="2349500"/>
          <p14:tracePt t="5017" x="1684338" y="2339975"/>
          <p14:tracePt t="5389" x="1693863" y="2339975"/>
          <p14:tracePt t="5397" x="1714500" y="2339975"/>
          <p14:tracePt t="5405" x="1724025" y="2339975"/>
          <p14:tracePt t="5413" x="1735138" y="2339975"/>
          <p14:tracePt t="5420" x="1754188" y="2339975"/>
          <p14:tracePt t="5428" x="1774825" y="2339975"/>
          <p14:tracePt t="5436" x="1795463" y="2339975"/>
          <p14:tracePt t="5444" x="1814513" y="2339975"/>
          <p14:tracePt t="5451" x="1844675" y="2339975"/>
          <p14:tracePt t="5459" x="1855788" y="2339975"/>
          <p14:tracePt t="5468" x="1865313" y="2339975"/>
          <p14:tracePt t="5475" x="1876425" y="2339975"/>
          <p14:tracePt t="5484" x="1895475" y="2339975"/>
          <p14:tracePt t="5499" x="1906588" y="2339975"/>
          <p14:tracePt t="5515" x="1916113" y="2339975"/>
          <p14:tracePt t="5646" x="1916113" y="2330450"/>
          <p14:tracePt t="6396" x="1925638" y="2330450"/>
          <p14:tracePt t="6420" x="1936750" y="2330450"/>
          <p14:tracePt t="6429" x="1936750" y="2319338"/>
          <p14:tracePt t="6443" x="1946275" y="2319338"/>
          <p14:tracePt t="6458" x="1955800" y="2319338"/>
          <p14:tracePt t="6466" x="1976438" y="2319338"/>
          <p14:tracePt t="6473" x="1985963" y="2319338"/>
          <p14:tracePt t="6489" x="1997075" y="2319338"/>
          <p14:tracePt t="6497" x="2016125" y="2319338"/>
          <p14:tracePt t="6505" x="2027238" y="2319338"/>
          <p14:tracePt t="6522" x="2036763" y="2309813"/>
          <p14:tracePt t="6529" x="2047875" y="2309813"/>
          <p14:tracePt t="6537" x="2057400" y="2309813"/>
          <p14:tracePt t="6563" x="2066925" y="2309813"/>
          <p14:tracePt t="6627" x="2078038" y="2309813"/>
          <p14:tracePt t="6929" x="2078038" y="2298700"/>
          <p14:tracePt t="9543" x="2078038" y="2309813"/>
          <p14:tracePt t="9576" x="2078038" y="2319338"/>
          <p14:tracePt t="9719" x="2078038" y="2330450"/>
          <p14:tracePt t="9849" x="2078038" y="2339975"/>
          <p14:tracePt t="10083" x="2078038" y="2330450"/>
          <p14:tracePt t="10253" x="2087563" y="2330450"/>
          <p14:tracePt t="10331" x="2087563" y="2339975"/>
          <p14:tracePt t="10348" x="2087563" y="2349500"/>
          <p14:tracePt t="10356" x="2087563" y="2360613"/>
          <p14:tracePt t="10364" x="2087563" y="2370138"/>
          <p14:tracePt t="10371" x="2087563" y="2379663"/>
          <p14:tracePt t="10379" x="2078038" y="2390775"/>
          <p14:tracePt t="10386" x="2078038" y="2400300"/>
          <p14:tracePt t="10395" x="2078038" y="2409825"/>
          <p14:tracePt t="10403" x="2066925" y="2420938"/>
          <p14:tracePt t="10411" x="2057400" y="2430463"/>
          <p14:tracePt t="10419" x="2047875" y="2439988"/>
          <p14:tracePt t="10427" x="2036763" y="2460625"/>
          <p14:tracePt t="10435" x="2027238" y="2460625"/>
          <p14:tracePt t="10443" x="2016125" y="2481263"/>
          <p14:tracePt t="10451" x="2006600" y="2490788"/>
          <p14:tracePt t="10459" x="1985963" y="2511425"/>
          <p14:tracePt t="10467" x="1976438" y="2520950"/>
          <p14:tracePt t="10475" x="1955800" y="2532063"/>
          <p14:tracePt t="10483" x="1955800" y="2541588"/>
          <p14:tracePt t="10491" x="1936750" y="2562225"/>
          <p14:tracePt t="10498" x="1925638" y="2571750"/>
          <p14:tracePt t="10507" x="1906588" y="2581275"/>
          <p14:tracePt t="10523" x="1895475" y="2592388"/>
          <p14:tracePt t="10532" x="1876425" y="2592388"/>
          <p14:tracePt t="10541" x="1876425" y="2601913"/>
          <p14:tracePt t="10548" x="1865313" y="2611438"/>
          <p14:tracePt t="10556" x="1855788" y="2611438"/>
          <p14:tracePt t="10564" x="1855788" y="2622550"/>
          <p14:tracePt t="10581" x="1844675" y="2622550"/>
          <p14:tracePt t="10589" x="1835150" y="2632075"/>
          <p14:tracePt t="10653" x="1835150" y="2641600"/>
          <p14:tracePt t="10668" x="1825625" y="2641600"/>
          <p14:tracePt t="10684" x="1825625" y="2652713"/>
          <p14:tracePt t="10700" x="1814513" y="2662238"/>
          <p14:tracePt t="10970" x="1804988" y="2662238"/>
          <p14:tracePt t="10994" x="1795463" y="2673350"/>
          <p14:tracePt t="11023" x="1795463" y="2682875"/>
          <p14:tracePt t="11032" x="1784350" y="2682875"/>
          <p14:tracePt t="12103" x="1784350" y="2673350"/>
          <p14:tracePt t="13463" x="1804988" y="2673350"/>
          <p14:tracePt t="13470" x="1814513" y="2673350"/>
          <p14:tracePt t="13479" x="1825625" y="2662238"/>
          <p14:tracePt t="13488" x="1835150" y="2652713"/>
          <p14:tracePt t="13495" x="1855788" y="2652713"/>
          <p14:tracePt t="13505" x="1865313" y="2652713"/>
          <p14:tracePt t="13511" x="1876425" y="2652713"/>
          <p14:tracePt t="13518" x="1885950" y="2652713"/>
          <p14:tracePt t="13526" x="1895475" y="2641600"/>
          <p14:tracePt t="13542" x="1906588" y="2641600"/>
          <p14:tracePt t="13554" x="1916113" y="2641600"/>
          <p14:tracePt t="13569" x="1925638" y="2641600"/>
          <p14:tracePt t="13575" x="1936750" y="2641600"/>
          <p14:tracePt t="13584" x="1946275" y="2641600"/>
          <p14:tracePt t="13599" x="1946275" y="2632075"/>
          <p14:tracePt t="13608" x="1955800" y="2632075"/>
          <p14:tracePt t="13624" x="1966913" y="2632075"/>
          <p14:tracePt t="13649" x="1976438" y="2632075"/>
          <p14:tracePt t="13673" x="1985963" y="2632075"/>
          <p14:tracePt t="13714" x="1997075" y="2632075"/>
          <p14:tracePt t="13730" x="2006600" y="2632075"/>
          <p14:tracePt t="13745" x="2016125" y="2632075"/>
          <p14:tracePt t="13761" x="2016125" y="2622550"/>
          <p14:tracePt t="13769" x="2027238" y="2622550"/>
          <p14:tracePt t="14327" x="2027238" y="2632075"/>
          <p14:tracePt t="14383" x="2027238" y="2641600"/>
          <p14:tracePt t="14639" x="2027238" y="2652713"/>
          <p14:tracePt t="15118" x="2027238" y="2662238"/>
          <p14:tracePt t="15124" x="2016125" y="2673350"/>
          <p14:tracePt t="15141" x="2006600" y="2682875"/>
          <p14:tracePt t="15146" x="2006600" y="2692400"/>
          <p14:tracePt t="15162" x="1997075" y="2703513"/>
          <p14:tracePt t="15178" x="1997075" y="2713038"/>
          <p14:tracePt t="15186" x="1997075" y="2722563"/>
          <p14:tracePt t="15202" x="1997075" y="2733675"/>
          <p14:tracePt t="15218" x="1985963" y="2743200"/>
          <p14:tracePt t="15226" x="1985963" y="2752725"/>
          <p14:tracePt t="15234" x="1976438" y="2752725"/>
          <p14:tracePt t="15242" x="1976438" y="2763838"/>
          <p14:tracePt t="15250" x="1966913" y="2782888"/>
          <p14:tracePt t="15258" x="1955800" y="2782888"/>
          <p14:tracePt t="15266" x="1946275" y="2782888"/>
          <p14:tracePt t="15274" x="1936750" y="2803525"/>
          <p14:tracePt t="15282" x="1916113" y="2813050"/>
          <p14:tracePt t="15290" x="1895475" y="2824163"/>
          <p14:tracePt t="15298" x="1876425" y="2844800"/>
          <p14:tracePt t="15306" x="1844675" y="2854325"/>
          <p14:tracePt t="15314" x="1814513" y="2874963"/>
          <p14:tracePt t="15322" x="1795463" y="2894013"/>
          <p14:tracePt t="15330" x="1765300" y="2924175"/>
          <p14:tracePt t="15338" x="1724025" y="2944813"/>
          <p14:tracePt t="15346" x="1704975" y="2954338"/>
          <p14:tracePt t="15354" x="1693863" y="2965450"/>
          <p14:tracePt t="15362" x="1654175" y="2974975"/>
          <p14:tracePt t="15370" x="1633538" y="2995613"/>
          <p14:tracePt t="15377" x="1624013" y="2995613"/>
          <p14:tracePt t="15386" x="1612900" y="3005138"/>
          <p14:tracePt t="15394" x="1593850" y="3005138"/>
          <p14:tracePt t="15402" x="1573213" y="3016250"/>
          <p14:tracePt t="15410" x="1563688" y="3025775"/>
          <p14:tracePt t="15418" x="1552575" y="3035300"/>
          <p14:tracePt t="15428" x="1543050" y="3035300"/>
          <p14:tracePt t="15436" x="1533525" y="3046413"/>
          <p14:tracePt t="15443" x="1522413" y="3055938"/>
          <p14:tracePt t="15460" x="1512888" y="3055938"/>
          <p14:tracePt t="15477" x="1512888" y="3065463"/>
          <p14:tracePt t="15500" x="1512888" y="3076575"/>
          <p14:tracePt t="15508" x="1512888" y="3086100"/>
          <p14:tracePt t="15734" x="1522413" y="3086100"/>
          <p14:tracePt t="15741" x="1533525" y="3086100"/>
          <p14:tracePt t="15750" x="1552575" y="3086100"/>
          <p14:tracePt t="15758" x="1552575" y="3095625"/>
          <p14:tracePt t="15766" x="1563688" y="3095625"/>
          <p14:tracePt t="15774" x="1573213" y="3095625"/>
          <p14:tracePt t="15782" x="1582738" y="3095625"/>
          <p14:tracePt t="15790" x="1593850" y="3095625"/>
          <p14:tracePt t="15806" x="1612900" y="3095625"/>
          <p14:tracePt t="15822" x="1624013" y="3095625"/>
          <p14:tracePt t="15830" x="1633538" y="3095625"/>
          <p14:tracePt t="15960" x="1643063" y="3095625"/>
          <p14:tracePt t="15973" x="1654175" y="3095625"/>
          <p14:tracePt t="15982" x="1663700" y="3095625"/>
          <p14:tracePt t="15990" x="1684338" y="3095625"/>
          <p14:tracePt t="15998" x="1724025" y="3106738"/>
          <p14:tracePt t="16006" x="1754188" y="3125788"/>
          <p14:tracePt t="16014" x="1814513" y="3155950"/>
          <p14:tracePt t="16022" x="1895475" y="3176588"/>
          <p14:tracePt t="16032" x="1936750" y="3206750"/>
          <p14:tracePt t="16038" x="1985963" y="3217863"/>
          <p14:tracePt t="16048" x="2016125" y="3217863"/>
          <p14:tracePt t="16055" x="2047875" y="3227388"/>
          <p14:tracePt t="16063" x="2078038" y="3227388"/>
          <p14:tracePt t="16072" x="2087563" y="3227388"/>
          <p14:tracePt t="16080" x="2097088" y="3227388"/>
          <p14:tracePt t="16088" x="2108200" y="3227388"/>
          <p14:tracePt t="16096" x="2117725" y="3227388"/>
          <p14:tracePt t="16104" x="2127250" y="3227388"/>
          <p14:tracePt t="19109" x="2117725" y="3206750"/>
          <p14:tracePt t="19116" x="2097088" y="3176588"/>
          <p14:tracePt t="19126" x="2036763" y="3116263"/>
          <p14:tracePt t="19132" x="1976438" y="3046413"/>
          <p14:tracePt t="19140" x="1876425" y="2954338"/>
          <p14:tracePt t="19149" x="1704975" y="2782888"/>
          <p14:tracePt t="19156" x="1573213" y="2662238"/>
          <p14:tracePt t="19165" x="1431925" y="2490788"/>
          <p14:tracePt t="19172" x="1281113" y="2349500"/>
          <p14:tracePt t="19181" x="1149350" y="2189163"/>
          <p14:tracePt t="19188" x="1079500" y="2087563"/>
          <p14:tracePt t="19196" x="866775" y="1835150"/>
          <p14:tracePt t="19204" x="827088" y="1774825"/>
          <p14:tracePt t="19212" x="695325" y="1582738"/>
          <p14:tracePt t="19220" x="635000" y="1482725"/>
          <p14:tracePt t="19228" x="554038" y="1341438"/>
          <p14:tracePt t="19236" x="493713" y="1239838"/>
          <p14:tracePt t="19244" x="454025" y="1139825"/>
          <p14:tracePt t="19252" x="412750" y="1058863"/>
          <p14:tracePt t="19259" x="393700" y="1008063"/>
          <p14:tracePt t="19268" x="342900" y="887413"/>
          <p14:tracePt t="19276" x="322263" y="806450"/>
          <p14:tracePt t="19284" x="273050" y="725488"/>
          <p14:tracePt t="19293" x="231775" y="646113"/>
          <p14:tracePt t="19300" x="211138" y="554038"/>
          <p14:tracePt t="19309" x="150813" y="474663"/>
          <p14:tracePt t="19316" x="111125" y="412750"/>
          <p14:tracePt t="19324" x="69850" y="342900"/>
          <p14:tracePt t="19331" x="50800" y="2921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461532" cy="5532582"/>
          </a:xfrm>
        </p:spPr>
        <p:txBody>
          <a:bodyPr>
            <a:normAutofit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10"/>
              <a:defRPr/>
            </a:pPr>
            <a:r>
              <a:rPr lang="ko-KR" altLang="en-US" dirty="0">
                <a:latin typeface="+mn-ea"/>
              </a:rPr>
              <a:t>이 예제에서는 한 </a:t>
            </a:r>
            <a:r>
              <a:rPr lang="ko-KR" altLang="en-US" dirty="0" err="1">
                <a:latin typeface="+mn-ea"/>
              </a:rPr>
              <a:t>이폭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epoch</a:t>
            </a:r>
            <a:r>
              <a:rPr lang="ko-KR" altLang="en-US" dirty="0">
                <a:latin typeface="+mn-ea"/>
              </a:rPr>
              <a:t>이 완료될 때마다 정확도를 확인하기보다는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복원이 어떻게 되는지 눈으로 관찰하려고 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학습 데이터셋에 있는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개의 이미지를 가져와 모델에 바로 넣을 수 있게 간단한 전처리를 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 이미지들은 </a:t>
            </a:r>
            <a:r>
              <a:rPr lang="en-US" altLang="ko-KR" dirty="0" err="1">
                <a:latin typeface="+mn-ea"/>
              </a:rPr>
              <a:t>view_data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변수에 저장됩니다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255</a:t>
            </a:r>
            <a:r>
              <a:rPr lang="ko-KR" altLang="en-US" dirty="0">
                <a:latin typeface="+mn-ea"/>
              </a:rPr>
              <a:t>로 나누는 이유는 픽셀의 </a:t>
            </a:r>
            <a:r>
              <a:rPr lang="ko-KR" altLang="en-US" dirty="0" err="1">
                <a:latin typeface="+mn-ea"/>
              </a:rPr>
              <a:t>색상값이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부터 </a:t>
            </a:r>
            <a:r>
              <a:rPr lang="en-US" altLang="ko-KR" dirty="0">
                <a:latin typeface="+mn-ea"/>
              </a:rPr>
              <a:t>255</a:t>
            </a:r>
            <a:r>
              <a:rPr lang="ko-KR" altLang="en-US" dirty="0" err="1">
                <a:latin typeface="+mn-ea"/>
              </a:rPr>
              <a:t>까지이므로</a:t>
            </a:r>
            <a:r>
              <a:rPr lang="ko-KR" altLang="en-US" dirty="0">
                <a:latin typeface="+mn-ea"/>
              </a:rPr>
              <a:t> 우리가 만드는 모델이 인식하는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부터 </a:t>
            </a:r>
            <a:r>
              <a:rPr lang="en-US" altLang="ko-KR" dirty="0">
                <a:latin typeface="+mn-ea"/>
              </a:rPr>
              <a:t>1 </a:t>
            </a:r>
            <a:r>
              <a:rPr lang="ko-KR" altLang="en-US" dirty="0">
                <a:latin typeface="+mn-ea"/>
              </a:rPr>
              <a:t>사이의 값으로 만들기 </a:t>
            </a:r>
            <a:r>
              <a:rPr lang="ko-KR" altLang="en-US" dirty="0" err="1">
                <a:latin typeface="+mn-ea"/>
              </a:rPr>
              <a:t>위함입니다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C19C7-ECD4-4E4A-8915-FA60BA510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015" y="3909291"/>
            <a:ext cx="8017970" cy="118918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1DAD3BE-00A6-4A45-9B5B-693CF2DBC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8702"/>
      </p:ext>
    </p:extLst>
  </p:cSld>
  <p:clrMapOvr>
    <a:masterClrMapping/>
  </p:clrMapOvr>
  <p:transition advTm="37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3A801C-0B01-45ED-AF6C-901024D0A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1427206"/>
            <a:ext cx="6629400" cy="46005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0703" y="1143000"/>
            <a:ext cx="5191898" cy="4195119"/>
          </a:xfrm>
        </p:spPr>
        <p:txBody>
          <a:bodyPr>
            <a:normAutofit lnSpcReduction="10000"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11"/>
              <a:defRPr/>
            </a:pPr>
            <a:r>
              <a:rPr lang="ko-KR" altLang="en-US" dirty="0">
                <a:latin typeface="+mn-ea"/>
              </a:rPr>
              <a:t>학습하는 함수입니다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주목할 점은 입력인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와 대상 레이블인 </a:t>
            </a:r>
            <a:r>
              <a:rPr lang="en-US" altLang="ko-KR" dirty="0">
                <a:latin typeface="+mn-ea"/>
              </a:rPr>
              <a:t>y </a:t>
            </a:r>
            <a:r>
              <a:rPr lang="ko-KR" altLang="en-US" dirty="0">
                <a:latin typeface="+mn-ea"/>
              </a:rPr>
              <a:t>모두 원본 이미지인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라는 겁니다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>
                <a:latin typeface="+mn-ea"/>
              </a:rPr>
              <a:t>오찻값은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디코더에서</a:t>
            </a:r>
            <a:r>
              <a:rPr lang="ko-KR" altLang="en-US" dirty="0">
                <a:latin typeface="+mn-ea"/>
              </a:rPr>
              <a:t> 나온 복원 이미지인 </a:t>
            </a:r>
            <a:r>
              <a:rPr lang="en-US" altLang="ko-KR" dirty="0">
                <a:latin typeface="+mn-ea"/>
              </a:rPr>
              <a:t>decoded</a:t>
            </a:r>
            <a:r>
              <a:rPr lang="ko-KR" altLang="en-US" dirty="0">
                <a:latin typeface="+mn-ea"/>
              </a:rPr>
              <a:t>와 원본 이미지 </a:t>
            </a:r>
            <a:r>
              <a:rPr lang="en-US" altLang="ko-KR" dirty="0">
                <a:latin typeface="+mn-ea"/>
              </a:rPr>
              <a:t>y </a:t>
            </a:r>
            <a:r>
              <a:rPr lang="ko-KR" altLang="en-US" dirty="0">
                <a:latin typeface="+mn-ea"/>
              </a:rPr>
              <a:t>의 차이의 제곱입니다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>
                <a:latin typeface="+mn-ea"/>
              </a:rPr>
              <a:t>평균제곱오차를</a:t>
            </a:r>
            <a:r>
              <a:rPr lang="ko-KR" altLang="en-US" dirty="0">
                <a:latin typeface="+mn-ea"/>
              </a:rPr>
              <a:t> 계산해주는</a:t>
            </a:r>
            <a:r>
              <a:rPr lang="en-US" altLang="ko-KR" dirty="0">
                <a:latin typeface="+mn-ea"/>
              </a:rPr>
              <a:t> criterion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decoded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y</a:t>
            </a:r>
            <a:r>
              <a:rPr lang="ko-KR" altLang="en-US" dirty="0">
                <a:latin typeface="+mn-ea"/>
              </a:rPr>
              <a:t>를 빼고 제곱한 값의 평균을 구해 오차를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>
                <a:latin typeface="+mn-ea"/>
              </a:rPr>
              <a:t>zero_grad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함수로 기존에 남아 있을 수 있는 기울기에 대한 정보를 초기화하고 </a:t>
            </a:r>
            <a:r>
              <a:rPr lang="en-US" altLang="ko-KR" dirty="0">
                <a:latin typeface="+mn-ea"/>
              </a:rPr>
              <a:t>backward() </a:t>
            </a:r>
            <a:r>
              <a:rPr lang="ko-KR" altLang="en-US" dirty="0">
                <a:latin typeface="+mn-ea"/>
              </a:rPr>
              <a:t>함수로 기울기를 구한 후 </a:t>
            </a:r>
            <a:r>
              <a:rPr lang="en-US" altLang="ko-KR" dirty="0">
                <a:latin typeface="+mn-ea"/>
              </a:rPr>
              <a:t>optimizer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step() </a:t>
            </a:r>
            <a:r>
              <a:rPr lang="ko-KR" altLang="en-US" dirty="0">
                <a:latin typeface="+mn-ea"/>
              </a:rPr>
              <a:t>함수로 최적화를 진행합니다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EE77AD13-F6E4-4B08-8B90-4A4876BAA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0658"/>
      </p:ext>
    </p:extLst>
  </p:cSld>
  <p:clrMapOvr>
    <a:masterClrMapping/>
  </p:clrMapOvr>
  <p:transition advTm="422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7" x="917575" y="655638"/>
          <p14:tracePt t="273" x="1019175" y="715963"/>
          <p14:tracePt t="281" x="1049338" y="755650"/>
          <p14:tracePt t="289" x="1128713" y="806450"/>
          <p14:tracePt t="297" x="1179513" y="847725"/>
          <p14:tracePt t="305" x="1230313" y="866775"/>
          <p14:tracePt t="313" x="1311275" y="927100"/>
          <p14:tracePt t="321" x="1411288" y="989013"/>
          <p14:tracePt t="329" x="1522413" y="1058863"/>
          <p14:tracePt t="337" x="1582738" y="1098550"/>
          <p14:tracePt t="345" x="1654175" y="1149350"/>
          <p14:tracePt t="353" x="1704975" y="1200150"/>
          <p14:tracePt t="361" x="1765300" y="1239838"/>
          <p14:tracePt t="369" x="1804988" y="1270000"/>
          <p14:tracePt t="377" x="1835150" y="1301750"/>
          <p14:tracePt t="385" x="1855788" y="1301750"/>
          <p14:tracePt t="393" x="1855788" y="1311275"/>
          <p14:tracePt t="403" x="1876425" y="1311275"/>
          <p14:tracePt t="417" x="1885950" y="1320800"/>
          <p14:tracePt t="433" x="1895475" y="1320800"/>
          <p14:tracePt t="451" x="1906588" y="1320800"/>
          <p14:tracePt t="467" x="1916113" y="1320800"/>
          <p14:tracePt t="475" x="1925638" y="1320800"/>
          <p14:tracePt t="483" x="1946275" y="1320800"/>
          <p14:tracePt t="491" x="1955800" y="1320800"/>
          <p14:tracePt t="499" x="1985963" y="1320800"/>
          <p14:tracePt t="507" x="2006600" y="1320800"/>
          <p14:tracePt t="515" x="2027238" y="1320800"/>
          <p14:tracePt t="523" x="2036763" y="1320800"/>
          <p14:tracePt t="532" x="2047875" y="1320800"/>
          <p14:tracePt t="571" x="2047875" y="1311275"/>
          <p14:tracePt t="587" x="2057400" y="1311275"/>
          <p14:tracePt t="603" x="2066925" y="1311275"/>
          <p14:tracePt t="611" x="2078038" y="1311275"/>
          <p14:tracePt t="619" x="2087563" y="1311275"/>
          <p14:tracePt t="635" x="2108200" y="1311275"/>
          <p14:tracePt t="643" x="2138363" y="1320800"/>
          <p14:tracePt t="651" x="2157413" y="1341438"/>
          <p14:tracePt t="659" x="2187575" y="1362075"/>
          <p14:tracePt t="667" x="2219325" y="1401763"/>
          <p14:tracePt t="675" x="2268538" y="1431925"/>
          <p14:tracePt t="685" x="2309813" y="1473200"/>
          <p14:tracePt t="691" x="2339975" y="1492250"/>
          <p14:tracePt t="701" x="2359025" y="1512888"/>
          <p14:tracePt t="707" x="2379663" y="1522413"/>
          <p14:tracePt t="723" x="2390775" y="1522413"/>
          <p14:tracePt t="1112" x="2400300" y="1522413"/>
          <p14:tracePt t="1119" x="2409825" y="1522413"/>
          <p14:tracePt t="1127" x="2439988" y="1522413"/>
          <p14:tracePt t="1135" x="2470150" y="1522413"/>
          <p14:tracePt t="1143" x="2511425" y="1522413"/>
          <p14:tracePt t="1151" x="2560638" y="1522413"/>
          <p14:tracePt t="1159" x="2592388" y="1522413"/>
          <p14:tracePt t="1167" x="2682875" y="1533525"/>
          <p14:tracePt t="1175" x="2813050" y="1543050"/>
          <p14:tracePt t="1183" x="3005138" y="1582738"/>
          <p14:tracePt t="1191" x="3136900" y="1593850"/>
          <p14:tracePt t="1199" x="3257550" y="1612900"/>
          <p14:tracePt t="1207" x="3438525" y="1624013"/>
          <p14:tracePt t="1215" x="3600450" y="1654175"/>
          <p14:tracePt t="1223" x="3730625" y="1674813"/>
          <p14:tracePt t="1231" x="3841750" y="1684338"/>
          <p14:tracePt t="1239" x="3943350" y="1684338"/>
          <p14:tracePt t="1247" x="4094163" y="1704975"/>
          <p14:tracePt t="1257" x="4195763" y="1724025"/>
          <p14:tracePt t="1263" x="4346575" y="1744663"/>
          <p14:tracePt t="1273" x="4437063" y="1754188"/>
          <p14:tracePt t="1281" x="4538663" y="1774825"/>
          <p14:tracePt t="1289" x="4618038" y="1774825"/>
          <p14:tracePt t="1297" x="4689475" y="1784350"/>
          <p14:tracePt t="1305" x="4770438" y="1784350"/>
          <p14:tracePt t="1313" x="4830763" y="1784350"/>
          <p14:tracePt t="1321" x="4941888" y="1795463"/>
          <p14:tracePt t="1329" x="5021263" y="1816100"/>
          <p14:tracePt t="1337" x="5102225" y="1816100"/>
          <p14:tracePt t="1345" x="5173663" y="1825625"/>
          <p14:tracePt t="1353" x="5224463" y="1825625"/>
          <p14:tracePt t="1361" x="5294313" y="1835150"/>
          <p14:tracePt t="1369" x="5384800" y="1835150"/>
          <p14:tracePt t="1377" x="5486400" y="1855788"/>
          <p14:tracePt t="1385" x="5567363" y="1865313"/>
          <p14:tracePt t="1394" x="5646738" y="1876425"/>
          <p14:tracePt t="1401" x="5737225" y="1895475"/>
          <p14:tracePt t="1409" x="5818188" y="1906588"/>
          <p14:tracePt t="1417" x="5859463" y="1906588"/>
          <p14:tracePt t="1425" x="5940425" y="1916113"/>
          <p14:tracePt t="1433" x="5989638" y="1916113"/>
          <p14:tracePt t="1441" x="6070600" y="1916113"/>
          <p14:tracePt t="1449" x="6111875" y="1925638"/>
          <p14:tracePt t="1457" x="6172200" y="1936750"/>
          <p14:tracePt t="1465" x="6232525" y="1936750"/>
          <p14:tracePt t="1473" x="6292850" y="1936750"/>
          <p14:tracePt t="1481" x="6332538" y="1936750"/>
          <p14:tracePt t="1489" x="6403975" y="1936750"/>
          <p14:tracePt t="1497" x="6434138" y="1936750"/>
          <p14:tracePt t="1505" x="6464300" y="1936750"/>
          <p14:tracePt t="1513" x="6494463" y="1936750"/>
          <p14:tracePt t="1521" x="6515100" y="1936750"/>
          <p14:tracePt t="1529" x="6524625" y="1936750"/>
          <p14:tracePt t="1537" x="6534150" y="1936750"/>
          <p14:tracePt t="1547" x="6545263" y="1936750"/>
          <p14:tracePt t="1691" x="6545263" y="1925638"/>
          <p14:tracePt t="1715" x="6554788" y="1925638"/>
          <p14:tracePt t="1723" x="6554788" y="1916113"/>
          <p14:tracePt t="1837" x="6554788" y="1906588"/>
          <p14:tracePt t="1893" x="6564313" y="1906588"/>
          <p14:tracePt t="2151" x="6564313" y="1895475"/>
          <p14:tracePt t="2747" x="6575425" y="1895475"/>
          <p14:tracePt t="2779" x="6584950" y="1895475"/>
          <p14:tracePt t="3877" x="6584950" y="1885950"/>
          <p14:tracePt t="4013" x="6594475" y="1885950"/>
          <p14:tracePt t="4036" x="6605588" y="1885950"/>
          <p14:tracePt t="4052" x="6615113" y="1885950"/>
          <p14:tracePt t="4059" x="6615113" y="1895475"/>
          <p14:tracePt t="4067" x="6624638" y="1906588"/>
          <p14:tracePt t="4075" x="6645275" y="1916113"/>
          <p14:tracePt t="4085" x="6656388" y="1925638"/>
          <p14:tracePt t="4091" x="6665913" y="1936750"/>
          <p14:tracePt t="4109" x="6675438" y="1946275"/>
          <p14:tracePt t="4125" x="6686550" y="1955800"/>
          <p14:tracePt t="4141" x="6696075" y="1966913"/>
          <p14:tracePt t="4149" x="6696075" y="1976438"/>
          <p14:tracePt t="4157" x="6705600" y="1976438"/>
          <p14:tracePt t="4173" x="6705600" y="1997075"/>
          <p14:tracePt t="4181" x="6716713" y="2017713"/>
          <p14:tracePt t="4189" x="6716713" y="2047875"/>
          <p14:tracePt t="4198" x="6726238" y="2066925"/>
          <p14:tracePt t="4205" x="6735763" y="2097088"/>
          <p14:tracePt t="4213" x="6746875" y="2127250"/>
          <p14:tracePt t="4221" x="6756400" y="2147888"/>
          <p14:tracePt t="4229" x="6756400" y="2168525"/>
          <p14:tracePt t="4237" x="6765925" y="2189163"/>
          <p14:tracePt t="4253" x="6777038" y="2208213"/>
          <p14:tracePt t="4260" x="6777038" y="2228850"/>
          <p14:tracePt t="4269" x="6777038" y="2249488"/>
          <p14:tracePt t="4277" x="6786563" y="2268538"/>
          <p14:tracePt t="4285" x="6786563" y="2279650"/>
          <p14:tracePt t="4293" x="6796088" y="2319338"/>
          <p14:tracePt t="4301" x="6807200" y="2349500"/>
          <p14:tracePt t="4309" x="6816725" y="2390775"/>
          <p14:tracePt t="4317" x="6837363" y="2420938"/>
          <p14:tracePt t="4325" x="6846888" y="2460625"/>
          <p14:tracePt t="4333" x="6858000" y="2511425"/>
          <p14:tracePt t="4341" x="6888163" y="2541588"/>
          <p14:tracePt t="4349" x="6897688" y="2562225"/>
          <p14:tracePt t="4357" x="6907213" y="2581275"/>
          <p14:tracePt t="4365" x="6907213" y="2601913"/>
          <p14:tracePt t="4382" x="6918325" y="2611438"/>
          <p14:tracePt t="4390" x="6918325" y="2632075"/>
          <p14:tracePt t="4398" x="6927850" y="2641600"/>
          <p14:tracePt t="4407" x="6937375" y="2652713"/>
          <p14:tracePt t="4415" x="6937375" y="2673350"/>
          <p14:tracePt t="4422" x="6948488" y="2692400"/>
          <p14:tracePt t="4430" x="6958013" y="2703513"/>
          <p14:tracePt t="4438" x="6958013" y="2722563"/>
          <p14:tracePt t="4463" x="6967538" y="2733675"/>
          <p14:tracePt t="4470" x="6967538" y="2743200"/>
          <p14:tracePt t="4494" x="6967538" y="2752725"/>
          <p14:tracePt t="4512" x="6967538" y="2763838"/>
          <p14:tracePt t="4529" x="6978650" y="2763838"/>
          <p14:tracePt t="4610" x="6978650" y="2773363"/>
          <p14:tracePt t="4624" x="6978650" y="2782888"/>
          <p14:tracePt t="4632" x="6978650" y="2794000"/>
          <p14:tracePt t="4650" x="6978650" y="2803525"/>
          <p14:tracePt t="4664" x="6978650" y="2813050"/>
          <p14:tracePt t="4680" x="6978650" y="2824163"/>
          <p14:tracePt t="4713" x="6978650" y="2833688"/>
          <p14:tracePt t="5069" x="6988175" y="2833688"/>
          <p14:tracePt t="5391" x="6988175" y="2824163"/>
          <p14:tracePt t="5929" x="6999288" y="2854325"/>
          <p14:tracePt t="5936" x="7018338" y="2894013"/>
          <p14:tracePt t="5944" x="7059613" y="2965450"/>
          <p14:tracePt t="5953" x="7069138" y="3005138"/>
          <p14:tracePt t="5960" x="7089775" y="3055938"/>
          <p14:tracePt t="5968" x="7099300" y="3086100"/>
          <p14:tracePt t="5976" x="7108825" y="3116263"/>
          <p14:tracePt t="5984" x="7119938" y="3136900"/>
          <p14:tracePt t="5992" x="7129463" y="3155950"/>
          <p14:tracePt t="6008" x="7129463" y="3176588"/>
          <p14:tracePt t="6100" x="7129463" y="3187700"/>
          <p14:tracePt t="6139" x="7129463" y="3197225"/>
          <p14:tracePt t="6163" x="7129463" y="3206750"/>
          <p14:tracePt t="6170" x="7129463" y="3217863"/>
          <p14:tracePt t="6187" x="7129463" y="3227388"/>
          <p14:tracePt t="6195" x="7129463" y="3236913"/>
          <p14:tracePt t="6211" x="7129463" y="3248025"/>
          <p14:tracePt t="6219" x="7129463" y="3257550"/>
          <p14:tracePt t="6227" x="7119938" y="3257550"/>
          <p14:tracePt t="6235" x="7119938" y="3267075"/>
          <p14:tracePt t="6259" x="7119938" y="3278188"/>
          <p14:tracePt t="7508" x="7129463" y="3278188"/>
          <p14:tracePt t="7516" x="7138988" y="3278188"/>
          <p14:tracePt t="7524" x="7159625" y="3278188"/>
          <p14:tracePt t="7532" x="7180263" y="3267075"/>
          <p14:tracePt t="7540" x="7200900" y="3267075"/>
          <p14:tracePt t="7548" x="7231063" y="3257550"/>
          <p14:tracePt t="7556" x="7250113" y="3248025"/>
          <p14:tracePt t="7564" x="7250113" y="3236913"/>
          <p14:tracePt t="7572" x="7270750" y="3236913"/>
          <p14:tracePt t="7579" x="7291388" y="3227388"/>
          <p14:tracePt t="7588" x="7310438" y="3227388"/>
          <p14:tracePt t="7596" x="7331075" y="3217863"/>
          <p14:tracePt t="7604" x="7331075" y="3206750"/>
          <p14:tracePt t="7613" x="7351713" y="3206750"/>
          <p14:tracePt t="7620" x="7381875" y="3197225"/>
          <p14:tracePt t="7629" x="7402513" y="3176588"/>
          <p14:tracePt t="7636" x="7412038" y="3176588"/>
          <p14:tracePt t="7644" x="7432675" y="3167063"/>
          <p14:tracePt t="7652" x="7451725" y="3146425"/>
          <p14:tracePt t="7660" x="7472363" y="3136900"/>
          <p14:tracePt t="7668" x="7493000" y="3116263"/>
          <p14:tracePt t="7676" x="7513638" y="3095625"/>
          <p14:tracePt t="7684" x="7513638" y="3086100"/>
          <p14:tracePt t="7692" x="7532688" y="3065463"/>
          <p14:tracePt t="7700" x="7553325" y="3055938"/>
          <p14:tracePt t="7708" x="7562850" y="3046413"/>
          <p14:tracePt t="7732" x="7573963" y="3035300"/>
          <p14:tracePt t="7740" x="7573963" y="3025775"/>
          <p14:tracePt t="7748" x="7573963" y="3016250"/>
          <p14:tracePt t="7766" x="7573963" y="3005138"/>
          <p14:tracePt t="7798" x="7573963" y="2995613"/>
          <p14:tracePt t="7830" x="7573963" y="2984500"/>
          <p14:tracePt t="7854" x="7562850" y="2974975"/>
          <p14:tracePt t="7862" x="7553325" y="2965450"/>
          <p14:tracePt t="7870" x="7532688" y="2965450"/>
          <p14:tracePt t="7878" x="7523163" y="2954338"/>
          <p14:tracePt t="7886" x="7502525" y="2944813"/>
          <p14:tracePt t="7894" x="7472363" y="2935288"/>
          <p14:tracePt t="7902" x="7451725" y="2924175"/>
          <p14:tracePt t="7911" x="7432675" y="2914650"/>
          <p14:tracePt t="7918" x="7412038" y="2905125"/>
          <p14:tracePt t="7926" x="7402513" y="2894013"/>
          <p14:tracePt t="7942" x="7391400" y="2884488"/>
          <p14:tracePt t="7963" x="7381875" y="2884488"/>
          <p14:tracePt t="8040" x="7381875" y="2874963"/>
          <p14:tracePt t="8298" x="7381875" y="2884488"/>
          <p14:tracePt t="8306" x="7381875" y="2905125"/>
          <p14:tracePt t="8316" x="7381875" y="2914650"/>
          <p14:tracePt t="8323" x="7381875" y="2944813"/>
          <p14:tracePt t="8332" x="7381875" y="2974975"/>
          <p14:tracePt t="8341" x="7402513" y="3025775"/>
          <p14:tracePt t="8349" x="7402513" y="3055938"/>
          <p14:tracePt t="8354" x="7412038" y="3095625"/>
          <p14:tracePt t="8362" x="7412038" y="3125788"/>
          <p14:tracePt t="8370" x="7412038" y="3136900"/>
          <p14:tracePt t="8378" x="7412038" y="3155950"/>
          <p14:tracePt t="8386" x="7421563" y="3167063"/>
          <p14:tracePt t="8394" x="7421563" y="3176588"/>
          <p14:tracePt t="8402" x="7421563" y="3187700"/>
          <p14:tracePt t="8409" x="7421563" y="3197225"/>
          <p14:tracePt t="8418" x="7421563" y="3206750"/>
          <p14:tracePt t="8442" x="7421563" y="3217863"/>
          <p14:tracePt t="8458" x="7421563" y="3236913"/>
          <p14:tracePt t="8475" x="7421563" y="3257550"/>
          <p14:tracePt t="8490" x="7421563" y="3267075"/>
          <p14:tracePt t="8506" x="7421563" y="3278188"/>
          <p14:tracePt t="8788" x="7412038" y="3278188"/>
          <p14:tracePt t="8796" x="7381875" y="3278188"/>
          <p14:tracePt t="8804" x="7361238" y="3278188"/>
          <p14:tracePt t="8812" x="7321550" y="3278188"/>
          <p14:tracePt t="8819" x="7280275" y="3267075"/>
          <p14:tracePt t="8828" x="7240588" y="3267075"/>
          <p14:tracePt t="8835" x="7189788" y="3257550"/>
          <p14:tracePt t="8844" x="7150100" y="3257550"/>
          <p14:tracePt t="8851" x="7119938" y="3257550"/>
          <p14:tracePt t="8860" x="7078663" y="3248025"/>
          <p14:tracePt t="8870" x="7059613" y="3248025"/>
          <p14:tracePt t="8876" x="7048500" y="3236913"/>
          <p14:tracePt t="8892" x="7048500" y="3227388"/>
          <p14:tracePt t="8910" x="7038975" y="3227388"/>
          <p14:tracePt t="8916" x="7038975" y="3217863"/>
          <p14:tracePt t="8926" x="7038975" y="3206750"/>
          <p14:tracePt t="8941" x="7029450" y="3187700"/>
          <p14:tracePt t="8957" x="7029450" y="3167063"/>
          <p14:tracePt t="8974" x="7029450" y="3155950"/>
          <p14:tracePt t="8982" x="7029450" y="3136900"/>
          <p14:tracePt t="8998" x="7029450" y="3125788"/>
          <p14:tracePt t="9022" x="7029450" y="3116263"/>
          <p14:tracePt t="9039" x="7029450" y="3106738"/>
          <p14:tracePt t="9047" x="7038975" y="3106738"/>
          <p14:tracePt t="9055" x="7038975" y="3095625"/>
          <p14:tracePt t="9063" x="7048500" y="3086100"/>
          <p14:tracePt t="9070" x="7069138" y="3076575"/>
          <p14:tracePt t="9078" x="7089775" y="3076575"/>
          <p14:tracePt t="9094" x="7119938" y="3076575"/>
          <p14:tracePt t="9101" x="7138988" y="3065463"/>
          <p14:tracePt t="9110" x="7150100" y="3065463"/>
          <p14:tracePt t="9118" x="7159625" y="3065463"/>
          <p14:tracePt t="9217" x="7170738" y="3065463"/>
          <p14:tracePt t="9232" x="7170738" y="3076575"/>
          <p14:tracePt t="9240" x="7180263" y="3095625"/>
          <p14:tracePt t="9247" x="7189788" y="3106738"/>
          <p14:tracePt t="9280" x="7189788" y="3116263"/>
          <p14:tracePt t="9296" x="7200900" y="3116263"/>
          <p14:tracePt t="9312" x="7200900" y="3125788"/>
          <p14:tracePt t="9432" x="7200900" y="3116263"/>
          <p14:tracePt t="9441" x="7200900" y="3106738"/>
          <p14:tracePt t="9448" x="7200900" y="3086100"/>
          <p14:tracePt t="9458" x="7200900" y="3065463"/>
          <p14:tracePt t="9466" x="7200900" y="3035300"/>
          <p14:tracePt t="9474" x="7200900" y="3016250"/>
          <p14:tracePt t="9481" x="7189788" y="2984500"/>
          <p14:tracePt t="9490" x="7189788" y="2965450"/>
          <p14:tracePt t="9497" x="7189788" y="2935288"/>
          <p14:tracePt t="9505" x="7189788" y="2905125"/>
          <p14:tracePt t="9513" x="7189788" y="2854325"/>
          <p14:tracePt t="9522" x="7189788" y="2813050"/>
          <p14:tracePt t="9529" x="7189788" y="2763838"/>
          <p14:tracePt t="9538" x="7189788" y="2713038"/>
          <p14:tracePt t="9546" x="7189788" y="2692400"/>
          <p14:tracePt t="9553" x="7180263" y="2673350"/>
          <p14:tracePt t="9562" x="7180263" y="2662238"/>
          <p14:tracePt t="9586" x="7180263" y="2652713"/>
          <p14:tracePt t="9678" x="7180263" y="2641600"/>
          <p14:tracePt t="9685" x="7170738" y="2641600"/>
          <p14:tracePt t="9692" x="7170738" y="2632075"/>
          <p14:tracePt t="9698" x="7170738" y="2622550"/>
          <p14:tracePt t="9707" x="7159625" y="2611438"/>
          <p14:tracePt t="9716" x="7159625" y="2601913"/>
          <p14:tracePt t="9732" x="7159625" y="2592388"/>
          <p14:tracePt t="9860" x="7170738" y="2592388"/>
          <p14:tracePt t="9876" x="7180263" y="2592388"/>
          <p14:tracePt t="9884" x="7189788" y="2592388"/>
          <p14:tracePt t="9908" x="7200900" y="2601913"/>
          <p14:tracePt t="9924" x="7210425" y="2611438"/>
          <p14:tracePt t="9932" x="7219950" y="2611438"/>
          <p14:tracePt t="9948" x="7231063" y="2622550"/>
          <p14:tracePt t="9968" x="7231063" y="2641600"/>
          <p14:tracePt t="9973" x="7240588" y="2652713"/>
          <p14:tracePt t="9980" x="7250113" y="2652713"/>
          <p14:tracePt t="9990" x="7250113" y="2662238"/>
          <p14:tracePt t="9996" x="7261225" y="2662238"/>
          <p14:tracePt t="10006" x="7261225" y="2673350"/>
          <p14:tracePt t="10012" x="7261225" y="2682875"/>
          <p14:tracePt t="10036" x="7270750" y="2692400"/>
          <p14:tracePt t="10046" x="7270750" y="2703513"/>
          <p14:tracePt t="10054" x="7270750" y="2713038"/>
          <p14:tracePt t="10070" x="7270750" y="2722563"/>
          <p14:tracePt t="10110" x="7270750" y="2733675"/>
          <p14:tracePt t="12318" x="7270750" y="2743200"/>
          <p14:tracePt t="12326" x="7280275" y="2773363"/>
          <p14:tracePt t="12334" x="7331075" y="2833688"/>
          <p14:tracePt t="12342" x="7372350" y="2905125"/>
          <p14:tracePt t="12350" x="7432675" y="2984500"/>
          <p14:tracePt t="12357" x="7472363" y="3046413"/>
          <p14:tracePt t="12366" x="7523163" y="3116263"/>
          <p14:tracePt t="12374" x="7593013" y="3187700"/>
          <p14:tracePt t="12382" x="7643813" y="3257550"/>
          <p14:tracePt t="12390" x="7754938" y="3359150"/>
          <p14:tracePt t="12398" x="7875588" y="3489325"/>
          <p14:tracePt t="12407" x="7986713" y="3579813"/>
          <p14:tracePt t="12414" x="8037513" y="3609975"/>
          <p14:tracePt t="12424" x="8158163" y="3721100"/>
          <p14:tracePt t="12430" x="8239125" y="3781425"/>
          <p14:tracePt t="12440" x="8308975" y="3822700"/>
          <p14:tracePt t="12446" x="8389938" y="3873500"/>
          <p14:tracePt t="12454" x="8440738" y="3892550"/>
          <p14:tracePt t="12463" x="8480425" y="3922713"/>
          <p14:tracePt t="12470" x="8521700" y="3943350"/>
          <p14:tracePt t="12479" x="8551863" y="3952875"/>
          <p14:tracePt t="12486" x="8582025" y="3973513"/>
          <p14:tracePt t="12494" x="8612188" y="3983038"/>
          <p14:tracePt t="12502" x="8632825" y="3994150"/>
          <p14:tracePt t="12510" x="8651875" y="4003675"/>
          <p14:tracePt t="12518" x="8672513" y="4013200"/>
          <p14:tracePt t="12525" x="8702675" y="4024313"/>
          <p14:tracePt t="12533" x="8723313" y="4024313"/>
          <p14:tracePt t="12543" x="8753475" y="4033838"/>
          <p14:tracePt t="12549" x="8763000" y="4033838"/>
          <p14:tracePt t="12559" x="8774113" y="4033838"/>
          <p14:tracePt t="12565" x="8783638" y="4044950"/>
          <p14:tracePt t="12575" x="8793163" y="4044950"/>
          <p14:tracePt t="12581" x="8804275" y="4044950"/>
          <p14:tracePt t="12820" x="8804275" y="4033838"/>
          <p14:tracePt t="12834" x="8813800" y="4024313"/>
          <p14:tracePt t="12848" x="8823325" y="4024313"/>
          <p14:tracePt t="12858" x="8834438" y="4013200"/>
          <p14:tracePt t="12866" x="8843963" y="4003675"/>
          <p14:tracePt t="12882" x="8843963" y="3994150"/>
          <p14:tracePt t="12994" x="8853488" y="3994150"/>
          <p14:tracePt t="13214" x="8864600" y="3994150"/>
          <p14:tracePt t="13221" x="8894763" y="4003675"/>
          <p14:tracePt t="13233" x="8924925" y="4013200"/>
          <p14:tracePt t="13237" x="8945563" y="4033838"/>
          <p14:tracePt t="13244" x="8964613" y="4044950"/>
          <p14:tracePt t="13252" x="8994775" y="4054475"/>
          <p14:tracePt t="13260" x="9015413" y="4064000"/>
          <p14:tracePt t="13269" x="9015413" y="4075113"/>
          <p14:tracePt t="13276" x="9024938" y="4084638"/>
          <p14:tracePt t="13331" x="9045575" y="4084638"/>
          <p14:tracePt t="13339" x="9055100" y="4084638"/>
          <p14:tracePt t="13347" x="9075738" y="4084638"/>
          <p14:tracePt t="13355" x="9085263" y="4084638"/>
          <p14:tracePt t="13363" x="9105900" y="4094163"/>
          <p14:tracePt t="13371" x="9126538" y="4105275"/>
          <p14:tracePt t="13379" x="9147175" y="4105275"/>
          <p14:tracePt t="13387" x="9156700" y="4114800"/>
          <p14:tracePt t="13395" x="9166225" y="4114800"/>
          <p14:tracePt t="13446" x="9177338" y="4114800"/>
          <p14:tracePt t="13479" x="9186863" y="4114800"/>
          <p14:tracePt t="13502" x="9196388" y="4114800"/>
          <p14:tracePt t="13517" x="9207500" y="4114800"/>
          <p14:tracePt t="13525" x="9217025" y="4114800"/>
          <p14:tracePt t="13533" x="9226550" y="4114800"/>
          <p14:tracePt t="13541" x="9247188" y="4114800"/>
          <p14:tracePt t="13549" x="9256713" y="4114800"/>
          <p14:tracePt t="13557" x="9267825" y="4114800"/>
          <p14:tracePt t="13565" x="9288463" y="4114800"/>
          <p14:tracePt t="13573" x="9307513" y="4114800"/>
          <p14:tracePt t="13581" x="9307513" y="4124325"/>
          <p14:tracePt t="13589" x="9328150" y="4124325"/>
          <p14:tracePt t="13597" x="9348788" y="4124325"/>
          <p14:tracePt t="13605" x="9367838" y="4135438"/>
          <p14:tracePt t="13613" x="9388475" y="4135438"/>
          <p14:tracePt t="13629" x="9398000" y="4135438"/>
          <p14:tracePt t="13637" x="9409113" y="4135438"/>
          <p14:tracePt t="13919" x="9388475" y="4135438"/>
          <p14:tracePt t="13927" x="9348788" y="4144963"/>
          <p14:tracePt t="13935" x="9297988" y="4144963"/>
          <p14:tracePt t="13943" x="9196388" y="4144963"/>
          <p14:tracePt t="13951" x="9147175" y="4144963"/>
          <p14:tracePt t="13959" x="9015413" y="4144963"/>
          <p14:tracePt t="13967" x="8964613" y="4144963"/>
          <p14:tracePt t="13977" x="8874125" y="4144963"/>
          <p14:tracePt t="13985" x="8813800" y="4144963"/>
          <p14:tracePt t="13993" x="8774113" y="4144963"/>
          <p14:tracePt t="14001" x="8742363" y="4144963"/>
          <p14:tracePt t="14009" x="8723313" y="4144963"/>
          <p14:tracePt t="14017" x="8702675" y="4144963"/>
          <p14:tracePt t="14041" x="8693150" y="4144963"/>
          <p14:tracePt t="14057" x="8682038" y="4144963"/>
          <p14:tracePt t="14065" x="8672513" y="4144963"/>
          <p14:tracePt t="14073" x="8662988" y="4144963"/>
          <p14:tracePt t="14097" x="8651875" y="4144963"/>
          <p14:tracePt t="14129" x="8642350" y="4144963"/>
          <p14:tracePt t="14161" x="8632825" y="4144963"/>
          <p14:tracePt t="14169" x="8621713" y="4144963"/>
          <p14:tracePt t="14185" x="8602663" y="4144963"/>
          <p14:tracePt t="14193" x="8591550" y="4144963"/>
          <p14:tracePt t="14201" x="8582025" y="4144963"/>
          <p14:tracePt t="14209" x="8572500" y="4144963"/>
          <p14:tracePt t="14233" x="8561388" y="4154488"/>
          <p14:tracePt t="14259" x="8551863" y="4154488"/>
          <p14:tracePt t="14591" x="8561388" y="4165600"/>
          <p14:tracePt t="14600" x="8561388" y="4175125"/>
          <p14:tracePt t="14608" x="8572500" y="4195763"/>
          <p14:tracePt t="14615" x="8582025" y="4225925"/>
          <p14:tracePt t="14622" x="8591550" y="4246563"/>
          <p14:tracePt t="14630" x="8612188" y="4265613"/>
          <p14:tracePt t="14638" x="8621713" y="4306888"/>
          <p14:tracePt t="14646" x="8662988" y="4356100"/>
          <p14:tracePt t="14653" x="8672513" y="4397375"/>
          <p14:tracePt t="14660" x="8682038" y="4427538"/>
          <p14:tracePt t="14669" x="8702675" y="4457700"/>
          <p14:tracePt t="14677" x="8723313" y="4487863"/>
          <p14:tracePt t="14685" x="8742363" y="4527550"/>
          <p14:tracePt t="14693" x="8763000" y="4548188"/>
          <p14:tracePt t="14701" x="8783638" y="4578350"/>
          <p14:tracePt t="14710" x="8804275" y="4598988"/>
          <p14:tracePt t="14717" x="8823325" y="4619625"/>
          <p14:tracePt t="14725" x="8834438" y="4619625"/>
          <p14:tracePt t="14733" x="8843963" y="4619625"/>
          <p14:tracePt t="14741" x="8853488" y="4619625"/>
          <p14:tracePt t="14749" x="8864600" y="4629150"/>
          <p14:tracePt t="14765" x="8883650" y="4638675"/>
          <p14:tracePt t="14773" x="8894763" y="4649788"/>
          <p14:tracePt t="14781" x="8924925" y="4659313"/>
          <p14:tracePt t="14789" x="8945563" y="4668838"/>
          <p14:tracePt t="14799" x="8975725" y="4679950"/>
          <p14:tracePt t="14805" x="9015413" y="4689475"/>
          <p14:tracePt t="14815" x="9045575" y="4699000"/>
          <p14:tracePt t="14821" x="9066213" y="4699000"/>
          <p14:tracePt t="14831" x="9096375" y="4710113"/>
          <p14:tracePt t="14837" x="9105900" y="4710113"/>
          <p14:tracePt t="14847" x="9117013" y="4719638"/>
          <p14:tracePt t="14855" x="9126538" y="4719638"/>
          <p14:tracePt t="14863" x="9147175" y="4719638"/>
          <p14:tracePt t="14871" x="9166225" y="4730750"/>
          <p14:tracePt t="14879" x="9186863" y="4740275"/>
          <p14:tracePt t="14887" x="9207500" y="4749800"/>
          <p14:tracePt t="14895" x="9226550" y="4749800"/>
          <p14:tracePt t="14903" x="9237663" y="4760913"/>
          <p14:tracePt t="14911" x="9256713" y="4760913"/>
          <p14:tracePt t="14919" x="9277350" y="4770438"/>
          <p14:tracePt t="14935" x="9288463" y="4770438"/>
          <p14:tracePt t="16171" x="9288463" y="4760913"/>
          <p14:tracePt t="17409" x="9297988" y="4760913"/>
          <p14:tracePt t="17417" x="9307513" y="4760913"/>
          <p14:tracePt t="17425" x="9328150" y="4760913"/>
          <p14:tracePt t="17433" x="9358313" y="4760913"/>
          <p14:tracePt t="17440" x="9388475" y="4760913"/>
          <p14:tracePt t="17448" x="9439275" y="4760913"/>
          <p14:tracePt t="17456" x="9539288" y="4770438"/>
          <p14:tracePt t="17464" x="9580563" y="4779963"/>
          <p14:tracePt t="17472" x="9661525" y="4779963"/>
          <p14:tracePt t="17480" x="9701213" y="4791075"/>
          <p14:tracePt t="17488" x="9761538" y="4791075"/>
          <p14:tracePt t="17496" x="9821863" y="4791075"/>
          <p14:tracePt t="17505" x="9863138" y="4810125"/>
          <p14:tracePt t="17512" x="9902825" y="4810125"/>
          <p14:tracePt t="17520" x="9912350" y="4810125"/>
          <p14:tracePt t="17530" x="9923463" y="4810125"/>
          <p14:tracePt t="17536" x="9932988" y="4810125"/>
          <p14:tracePt t="17545" x="9942513" y="4810125"/>
          <p14:tracePt t="17835" x="9953625" y="4810125"/>
          <p14:tracePt t="17850" x="9963150" y="4810125"/>
          <p14:tracePt t="17860" x="9963150" y="4800600"/>
          <p14:tracePt t="17868" x="9972675" y="4800600"/>
          <p14:tracePt t="18069" x="9972675" y="4791075"/>
          <p14:tracePt t="20590" x="9972675" y="4779963"/>
          <p14:tracePt t="22330" x="9963150" y="4779963"/>
          <p14:tracePt t="22346" x="9942513" y="4779963"/>
          <p14:tracePt t="22354" x="9912350" y="4779963"/>
          <p14:tracePt t="22362" x="9893300" y="4779963"/>
          <p14:tracePt t="22370" x="9882188" y="4779963"/>
          <p14:tracePt t="22378" x="9852025" y="4779963"/>
          <p14:tracePt t="22386" x="9832975" y="4779963"/>
          <p14:tracePt t="22394" x="9812338" y="4779963"/>
          <p14:tracePt t="22401" x="9782175" y="4779963"/>
          <p14:tracePt t="22410" x="9761538" y="4779963"/>
          <p14:tracePt t="22418" x="9731375" y="4779963"/>
          <p14:tracePt t="22426" x="9721850" y="4779963"/>
          <p14:tracePt t="22436" x="9701213" y="4779963"/>
          <p14:tracePt t="22442" x="9680575" y="4779963"/>
          <p14:tracePt t="22452" x="9661525" y="4779963"/>
          <p14:tracePt t="22458" x="9650413" y="4779963"/>
          <p14:tracePt t="22492" x="9650413" y="4791075"/>
          <p14:tracePt t="22500" x="9640888" y="4791075"/>
          <p14:tracePt t="22508" x="9631363" y="4791075"/>
          <p14:tracePt t="22516" x="9610725" y="4791075"/>
          <p14:tracePt t="22524" x="9599613" y="4800600"/>
          <p14:tracePt t="22532" x="9590088" y="4800600"/>
          <p14:tracePt t="22540" x="9559925" y="4800600"/>
          <p14:tracePt t="22548" x="9539288" y="4810125"/>
          <p14:tracePt t="22556" x="9499600" y="4810125"/>
          <p14:tracePt t="22564" x="9448800" y="4821238"/>
          <p14:tracePt t="22571" x="9378950" y="4830763"/>
          <p14:tracePt t="22580" x="9307513" y="4840288"/>
          <p14:tracePt t="22588" x="9277350" y="4851400"/>
          <p14:tracePt t="22596" x="9237663" y="4851400"/>
          <p14:tracePt t="22604" x="9196388" y="4860925"/>
          <p14:tracePt t="22612" x="9156700" y="4860925"/>
          <p14:tracePt t="22621" x="9126538" y="4870450"/>
          <p14:tracePt t="22629" x="9096375" y="4870450"/>
          <p14:tracePt t="22637" x="9066213" y="4870450"/>
          <p14:tracePt t="22644" x="9036050" y="4870450"/>
          <p14:tracePt t="22652" x="8994775" y="4870450"/>
          <p14:tracePt t="22660" x="8945563" y="4870450"/>
          <p14:tracePt t="22668" x="8904288" y="4870450"/>
          <p14:tracePt t="22676" x="8883650" y="4870450"/>
          <p14:tracePt t="22684" x="8843963" y="4870450"/>
          <p14:tracePt t="22692" x="8823325" y="4870450"/>
          <p14:tracePt t="22700" x="8793163" y="4860925"/>
          <p14:tracePt t="22710" x="8783638" y="4860925"/>
          <p14:tracePt t="22726" x="8774113" y="4860925"/>
          <p14:tracePt t="22766" x="8763000" y="4860925"/>
          <p14:tracePt t="22790" x="8753475" y="4851400"/>
          <p14:tracePt t="22799" x="8742363" y="4851400"/>
          <p14:tracePt t="22814" x="8732838" y="4851400"/>
          <p14:tracePt t="22823" x="8723313" y="4851400"/>
          <p14:tracePt t="22831" x="8712200" y="4851400"/>
          <p14:tracePt t="22838" x="8702675" y="4851400"/>
          <p14:tracePt t="22846" x="8693150" y="4851400"/>
          <p14:tracePt t="22854" x="8662988" y="4851400"/>
          <p14:tracePt t="22862" x="8621713" y="4851400"/>
          <p14:tracePt t="22869" x="8582025" y="4851400"/>
          <p14:tracePt t="22878" x="8551863" y="4851400"/>
          <p14:tracePt t="22885" x="8531225" y="4851400"/>
          <p14:tracePt t="22894" x="8501063" y="4851400"/>
          <p14:tracePt t="22902" x="8480425" y="4851400"/>
          <p14:tracePt t="22910" x="8470900" y="4851400"/>
          <p14:tracePt t="22926" x="8461375" y="4851400"/>
          <p14:tracePt t="23500" x="8450263" y="4851400"/>
          <p14:tracePt t="23523" x="8450263" y="4840288"/>
          <p14:tracePt t="23569" x="8450263" y="4830763"/>
          <p14:tracePt t="23828" x="8440738" y="4830763"/>
          <p14:tracePt t="24006" x="8450263" y="4830763"/>
          <p14:tracePt t="24161" x="8461375" y="4830763"/>
          <p14:tracePt t="24170" x="8470900" y="4830763"/>
          <p14:tracePt t="24177" x="8491538" y="4830763"/>
          <p14:tracePt t="24185" x="8521700" y="4830763"/>
          <p14:tracePt t="24192" x="8572500" y="4830763"/>
          <p14:tracePt t="24200" x="8621713" y="4830763"/>
          <p14:tracePt t="24207" x="8693150" y="4830763"/>
          <p14:tracePt t="24215" x="8774113" y="4851400"/>
          <p14:tracePt t="24223" x="8864600" y="4860925"/>
          <p14:tracePt t="24231" x="9015413" y="4881563"/>
          <p14:tracePt t="24239" x="9096375" y="4891088"/>
          <p14:tracePt t="24248" x="9207500" y="4891088"/>
          <p14:tracePt t="24255" x="9256713" y="4891088"/>
          <p14:tracePt t="24264" x="9328150" y="4891088"/>
          <p14:tracePt t="24271" x="9378950" y="4891088"/>
          <p14:tracePt t="24279" x="9388475" y="4891088"/>
          <p14:tracePt t="24287" x="9398000" y="4891088"/>
          <p14:tracePt t="24426" x="9398000" y="4881563"/>
          <p14:tracePt t="24564" x="9409113" y="4881563"/>
          <p14:tracePt t="24572" x="9428163" y="4881563"/>
          <p14:tracePt t="24578" x="9439275" y="4870450"/>
          <p14:tracePt t="24587" x="9490075" y="4870450"/>
          <p14:tracePt t="24596" x="9539288" y="4860925"/>
          <p14:tracePt t="24602" x="9590088" y="4860925"/>
          <p14:tracePt t="24611" x="9631363" y="4851400"/>
          <p14:tracePt t="24617" x="9691688" y="4851400"/>
          <p14:tracePt t="24627" x="9752013" y="4840288"/>
          <p14:tracePt t="24633" x="9791700" y="4830763"/>
          <p14:tracePt t="24641" x="9821863" y="4830763"/>
          <p14:tracePt t="24649" x="9852025" y="4821238"/>
          <p14:tracePt t="24657" x="9863138" y="4821238"/>
          <p14:tracePt t="24665" x="9872663" y="4821238"/>
          <p14:tracePt t="24697" x="9872663" y="4810125"/>
          <p14:tracePt t="24721" x="9882188" y="4810125"/>
          <p14:tracePt t="24780" x="9893300" y="4810125"/>
          <p14:tracePt t="24884" x="9893300" y="4800600"/>
          <p14:tracePt t="24891" x="9912350" y="4800600"/>
          <p14:tracePt t="24899" x="9932988" y="4800600"/>
          <p14:tracePt t="24908" x="9963150" y="4800600"/>
          <p14:tracePt t="24915" x="10004425" y="4800600"/>
          <p14:tracePt t="24923" x="10053638" y="4800600"/>
          <p14:tracePt t="24931" x="10125075" y="4821238"/>
          <p14:tracePt t="24939" x="10164763" y="4830763"/>
          <p14:tracePt t="24947" x="10194925" y="4830763"/>
          <p14:tracePt t="24960" x="10215563" y="4830763"/>
          <p14:tracePt t="24963" x="10225088" y="4830763"/>
          <p14:tracePt t="27390" x="10215563" y="4830763"/>
          <p14:tracePt t="27398" x="10185400" y="4830763"/>
          <p14:tracePt t="27405" x="10125075" y="4830763"/>
          <p14:tracePt t="27414" x="10094913" y="4830763"/>
          <p14:tracePt t="27421" x="10023475" y="4821238"/>
          <p14:tracePt t="27431" x="9932988" y="4821238"/>
          <p14:tracePt t="27438" x="9852025" y="4821238"/>
          <p14:tracePt t="27447" x="9771063" y="4810125"/>
          <p14:tracePt t="27454" x="9680575" y="4810125"/>
          <p14:tracePt t="27462" x="9550400" y="4810125"/>
          <p14:tracePt t="27470" x="9448800" y="4810125"/>
          <p14:tracePt t="27477" x="9409113" y="4810125"/>
          <p14:tracePt t="27485" x="9337675" y="4810125"/>
          <p14:tracePt t="27494" x="9267825" y="4810125"/>
          <p14:tracePt t="27502" x="9186863" y="4810125"/>
          <p14:tracePt t="27513" x="9126538" y="4810125"/>
          <p14:tracePt t="27518" x="9066213" y="4810125"/>
          <p14:tracePt t="27528" x="8955088" y="4821238"/>
          <p14:tracePt t="27534" x="8823325" y="4821238"/>
          <p14:tracePt t="27544" x="8732838" y="4821238"/>
          <p14:tracePt t="27551" x="8612188" y="4830763"/>
          <p14:tracePt t="27559" x="8480425" y="4830763"/>
          <p14:tracePt t="27568" x="8369300" y="4830763"/>
          <p14:tracePt t="27576" x="8308975" y="4830763"/>
          <p14:tracePt t="27583" x="8197850" y="4830763"/>
          <p14:tracePt t="27590" x="8137525" y="4830763"/>
          <p14:tracePt t="27599" x="8077200" y="4830763"/>
          <p14:tracePt t="27606" x="8037513" y="4830763"/>
          <p14:tracePt t="27615" x="7996238" y="4830763"/>
          <p14:tracePt t="27622" x="7977188" y="4830763"/>
          <p14:tracePt t="27631" x="7947025" y="4830763"/>
          <p14:tracePt t="27639" x="7935913" y="4830763"/>
          <p14:tracePt t="27647" x="7926388" y="4840288"/>
          <p14:tracePt t="27655" x="7916863" y="4840288"/>
          <p14:tracePt t="27663" x="7896225" y="4840288"/>
          <p14:tracePt t="27671" x="7875588" y="4840288"/>
          <p14:tracePt t="27679" x="7866063" y="4840288"/>
          <p14:tracePt t="27687" x="7854950" y="4840288"/>
          <p14:tracePt t="27703" x="7835900" y="4840288"/>
          <p14:tracePt t="27711" x="7824788" y="4840288"/>
          <p14:tracePt t="27719" x="7805738" y="4840288"/>
          <p14:tracePt t="27735" x="7785100" y="4840288"/>
          <p14:tracePt t="27743" x="7764463" y="4840288"/>
          <p14:tracePt t="27751" x="7734300" y="4840288"/>
          <p14:tracePt t="27759" x="7704138" y="4840288"/>
          <p14:tracePt t="27767" x="7673975" y="4830763"/>
          <p14:tracePt t="27775" x="7643813" y="4830763"/>
          <p14:tracePt t="27783" x="7634288" y="4810125"/>
          <p14:tracePt t="27791" x="7604125" y="4810125"/>
          <p14:tracePt t="27801" x="7573963" y="4800600"/>
          <p14:tracePt t="27807" x="7543800" y="4800600"/>
          <p14:tracePt t="27817" x="7523163" y="4800600"/>
          <p14:tracePt t="27825" x="7513638" y="4791075"/>
          <p14:tracePt t="27833" x="7502525" y="4791075"/>
          <p14:tracePt t="27849" x="7493000" y="4791075"/>
          <p14:tracePt t="27857" x="7481888" y="4791075"/>
          <p14:tracePt t="27865" x="7472363" y="4791075"/>
          <p14:tracePt t="27889" x="7462838" y="4791075"/>
          <p14:tracePt t="27897" x="7451725" y="4791075"/>
          <p14:tracePt t="27905" x="7432675" y="4791075"/>
          <p14:tracePt t="27913" x="7421563" y="4791075"/>
          <p14:tracePt t="27948" x="7412038" y="4791075"/>
          <p14:tracePt t="28003" x="7402513" y="4791075"/>
          <p14:tracePt t="28018" x="7391400" y="4791075"/>
          <p14:tracePt t="28027" x="7391400" y="4800600"/>
          <p14:tracePt t="28033" x="7381875" y="4800600"/>
          <p14:tracePt t="28041" x="7381875" y="4810125"/>
          <p14:tracePt t="28049" x="7372350" y="4810125"/>
          <p14:tracePt t="28057" x="7361238" y="4830763"/>
          <p14:tracePt t="28065" x="7351713" y="4840288"/>
          <p14:tracePt t="28073" x="7342188" y="4840288"/>
          <p14:tracePt t="28080" x="7342188" y="4851400"/>
          <p14:tracePt t="28107" x="7331075" y="4851400"/>
          <p14:tracePt t="28115" x="7331075" y="4860925"/>
          <p14:tracePt t="28155" x="7321550" y="4860925"/>
          <p14:tracePt t="28171" x="7310438" y="4860925"/>
          <p14:tracePt t="28179" x="7300913" y="4860925"/>
          <p14:tracePt t="28195" x="7291388" y="4860925"/>
          <p14:tracePt t="28203" x="7270750" y="4860925"/>
          <p14:tracePt t="28211" x="7261225" y="4860925"/>
          <p14:tracePt t="28227" x="7240588" y="4860925"/>
          <p14:tracePt t="28242" x="7231063" y="4860925"/>
          <p14:tracePt t="28251" x="7219950" y="4860925"/>
          <p14:tracePt t="28275" x="7210425" y="4860925"/>
          <p14:tracePt t="28315" x="7210425" y="4851400"/>
          <p14:tracePt t="28323" x="7200900" y="4851400"/>
          <p14:tracePt t="28365" x="7189788" y="4851400"/>
          <p14:tracePt t="28416" x="7180263" y="4851400"/>
          <p14:tracePt t="28453" x="7180263" y="4840288"/>
          <p14:tracePt t="28519" x="7180263" y="4830763"/>
          <p14:tracePt t="29799" x="7180263" y="4840288"/>
          <p14:tracePt t="29807" x="7180263" y="4860925"/>
          <p14:tracePt t="29815" x="7180263" y="4881563"/>
          <p14:tracePt t="29823" x="7180263" y="4911725"/>
          <p14:tracePt t="29830" x="7189788" y="4921250"/>
          <p14:tracePt t="29839" x="7210425" y="4932363"/>
          <p14:tracePt t="29846" x="7219950" y="4962525"/>
          <p14:tracePt t="29854" x="7240588" y="4972050"/>
          <p14:tracePt t="29862" x="7250113" y="4992688"/>
          <p14:tracePt t="29871" x="7270750" y="5011738"/>
          <p14:tracePt t="29878" x="7280275" y="5022850"/>
          <p14:tracePt t="29887" x="7291388" y="5022850"/>
          <p14:tracePt t="29895" x="7291388" y="5032375"/>
          <p14:tracePt t="29902" x="7300913" y="5041900"/>
          <p14:tracePt t="29911" x="7310438" y="5053013"/>
          <p14:tracePt t="29918" x="7321550" y="5053013"/>
          <p14:tracePt t="29926" x="7342188" y="5062538"/>
          <p14:tracePt t="29934" x="7372350" y="5073650"/>
          <p14:tracePt t="29943" x="7381875" y="5073650"/>
          <p14:tracePt t="29950" x="7412038" y="5083175"/>
          <p14:tracePt t="29959" x="7462838" y="5083175"/>
          <p14:tracePt t="29966" x="7493000" y="5092700"/>
          <p14:tracePt t="29974" x="7543800" y="5092700"/>
          <p14:tracePt t="29983" x="7573963" y="5092700"/>
          <p14:tracePt t="29990" x="7604125" y="5092700"/>
          <p14:tracePt t="29999" x="7634288" y="5092700"/>
          <p14:tracePt t="30006" x="7673975" y="5092700"/>
          <p14:tracePt t="30014" x="7704138" y="5092700"/>
          <p14:tracePt t="30023" x="7745413" y="5103813"/>
          <p14:tracePt t="30030" x="7785100" y="5103813"/>
          <p14:tracePt t="30040" x="7824788" y="5113338"/>
          <p14:tracePt t="30047" x="7866063" y="5133975"/>
          <p14:tracePt t="30056" x="7896225" y="5133975"/>
          <p14:tracePt t="30062" x="7956550" y="5143500"/>
          <p14:tracePt t="30072" x="7977188" y="5143500"/>
          <p14:tracePt t="30078" x="8016875" y="5143500"/>
          <p14:tracePt t="30088" x="8037513" y="5143500"/>
          <p14:tracePt t="30096" x="8067675" y="5143500"/>
          <p14:tracePt t="30105" x="8088313" y="5143500"/>
          <p14:tracePt t="30128" x="8097838" y="5143500"/>
          <p14:tracePt t="30144" x="8107363" y="5143500"/>
          <p14:tracePt t="30152" x="8118475" y="5143500"/>
          <p14:tracePt t="30169" x="8128000" y="5143500"/>
          <p14:tracePt t="30176" x="8137525" y="5143500"/>
          <p14:tracePt t="30193" x="8158163" y="5143500"/>
          <p14:tracePt t="30200" x="8167688" y="5143500"/>
          <p14:tracePt t="30208" x="8178800" y="5133975"/>
          <p14:tracePt t="30217" x="8188325" y="5133975"/>
          <p14:tracePt t="30256" x="8188325" y="5122863"/>
          <p14:tracePt t="30647" x="8197850" y="5122863"/>
          <p14:tracePt t="30655" x="8218488" y="5122863"/>
          <p14:tracePt t="30665" x="8239125" y="5133975"/>
          <p14:tracePt t="30669" x="8259763" y="5143500"/>
          <p14:tracePt t="30678" x="8269288" y="5153025"/>
          <p14:tracePt t="30686" x="8278813" y="5153025"/>
          <p14:tracePt t="30708" x="8289925" y="5153025"/>
          <p14:tracePt t="30717" x="8299450" y="5153025"/>
          <p14:tracePt t="30757" x="8299450" y="5143500"/>
          <p14:tracePt t="30921" x="8299450" y="5133975"/>
          <p14:tracePt t="31047" x="8308975" y="5133975"/>
          <p14:tracePt t="34343" x="8320088" y="5153025"/>
          <p14:tracePt t="34352" x="8320088" y="5183188"/>
          <p14:tracePt t="34359" x="8329613" y="5213350"/>
          <p14:tracePt t="34366" x="8339138" y="5245100"/>
          <p14:tracePt t="34375" x="8359775" y="5294313"/>
          <p14:tracePt t="34382" x="8369300" y="5324475"/>
          <p14:tracePt t="34390" x="8380413" y="5354638"/>
          <p14:tracePt t="34398" x="8389938" y="5375275"/>
          <p14:tracePt t="34406" x="8401050" y="5384800"/>
          <p14:tracePt t="34414" x="8401050" y="5395913"/>
          <p14:tracePt t="34422" x="8410575" y="5416550"/>
          <p14:tracePt t="34561" x="8410575" y="5405438"/>
          <p14:tracePt t="34617" x="8401050" y="5405438"/>
          <p14:tracePt t="34626" x="8380413" y="5426075"/>
          <p14:tracePt t="34640" x="8380413" y="5446713"/>
          <p14:tracePt t="34648" x="8369300" y="5446713"/>
          <p14:tracePt t="34656" x="8369300" y="5456238"/>
          <p14:tracePt t="34706" x="8369300" y="5465763"/>
          <p14:tracePt t="34730" x="8359775" y="5465763"/>
          <p14:tracePt t="34794" x="8350250" y="5465763"/>
          <p14:tracePt t="37726" x="8350250" y="5476875"/>
          <p14:tracePt t="37734" x="8350250" y="5486400"/>
          <p14:tracePt t="37742" x="8350250" y="5507038"/>
          <p14:tracePt t="37749" x="8350250" y="5516563"/>
          <p14:tracePt t="37757" x="8350250" y="5537200"/>
          <p14:tracePt t="37765" x="8350250" y="5546725"/>
          <p14:tracePt t="37773" x="8350250" y="5567363"/>
          <p14:tracePt t="37781" x="8339138" y="5597525"/>
          <p14:tracePt t="37789" x="8339138" y="5618163"/>
          <p14:tracePt t="37797" x="8320088" y="5657850"/>
          <p14:tracePt t="37805" x="8308975" y="5688013"/>
          <p14:tracePt t="37813" x="8299450" y="5697538"/>
          <p14:tracePt t="37821" x="8289925" y="5718175"/>
          <p14:tracePt t="37829" x="8278813" y="5727700"/>
          <p14:tracePt t="37846" x="8269288" y="5738813"/>
          <p14:tracePt t="37853" x="8269288" y="5748338"/>
          <p14:tracePt t="37861" x="8269288" y="5759450"/>
          <p14:tracePt t="37869" x="8259763" y="5759450"/>
          <p14:tracePt t="37877" x="8248650" y="5759450"/>
          <p14:tracePt t="37894" x="8239125" y="5778500"/>
          <p14:tracePt t="37901" x="8229600" y="5778500"/>
          <p14:tracePt t="37910" x="8229600" y="5789613"/>
          <p14:tracePt t="37917" x="8218488" y="5799138"/>
          <p14:tracePt t="38017" x="8208963" y="5799138"/>
          <p14:tracePt t="38032" x="8197850" y="5808663"/>
          <p14:tracePt t="38048" x="8178800" y="5808663"/>
          <p14:tracePt t="38055" x="8178800" y="5819775"/>
          <p14:tracePt t="38063" x="8167688" y="5819775"/>
          <p14:tracePt t="38071" x="8137525" y="5819775"/>
          <p14:tracePt t="38079" x="8118475" y="5829300"/>
          <p14:tracePt t="38087" x="8088313" y="5829300"/>
          <p14:tracePt t="38095" x="8067675" y="5829300"/>
          <p14:tracePt t="38111" x="8047038" y="5829300"/>
          <p14:tracePt t="38119" x="8037513" y="5829300"/>
          <p14:tracePt t="38127" x="8026400" y="5829300"/>
          <p14:tracePt t="38135" x="8016875" y="5829300"/>
          <p14:tracePt t="38143" x="7996238" y="5829300"/>
          <p14:tracePt t="38151" x="7966075" y="5829300"/>
          <p14:tracePt t="38159" x="7935913" y="5829300"/>
          <p14:tracePt t="38167" x="7905750" y="5829300"/>
          <p14:tracePt t="38175" x="7875588" y="5829300"/>
          <p14:tracePt t="38184" x="7866063" y="5838825"/>
          <p14:tracePt t="38191" x="7835900" y="5838825"/>
          <p14:tracePt t="38199" x="7824788" y="5838825"/>
          <p14:tracePt t="38208" x="7805738" y="5838825"/>
          <p14:tracePt t="38215" x="7785100" y="5849938"/>
          <p14:tracePt t="38224" x="7775575" y="5849938"/>
          <p14:tracePt t="38231" x="7764463" y="5849938"/>
          <p14:tracePt t="38239" x="7764463" y="5859463"/>
          <p14:tracePt t="38888" x="7775575" y="5859463"/>
          <p14:tracePt t="38926" x="7785100" y="5859463"/>
          <p14:tracePt t="38942" x="7794625" y="5859463"/>
          <p14:tracePt t="38950" x="7805738" y="5849938"/>
          <p14:tracePt t="38959" x="7824788" y="5849938"/>
          <p14:tracePt t="38966" x="7845425" y="5849938"/>
          <p14:tracePt t="38975" x="7875588" y="5838825"/>
          <p14:tracePt t="38981" x="7905750" y="5838825"/>
          <p14:tracePt t="38989" x="7935913" y="5838825"/>
          <p14:tracePt t="38997" x="7966075" y="5829300"/>
          <p14:tracePt t="39005" x="7977188" y="5829300"/>
          <p14:tracePt t="39013" x="7996238" y="5829300"/>
          <p14:tracePt t="39020" x="8047038" y="5819775"/>
          <p14:tracePt t="39029" x="8077200" y="5819775"/>
          <p14:tracePt t="39037" x="8088313" y="5819775"/>
          <p14:tracePt t="39045" x="8097838" y="5808663"/>
          <p14:tracePt t="39054" x="8107363" y="5808663"/>
          <p14:tracePt t="39061" x="8128000" y="5808663"/>
          <p14:tracePt t="39093" x="8137525" y="5808663"/>
          <p14:tracePt t="39103" x="8148638" y="5808663"/>
          <p14:tracePt t="39127" x="8158163" y="5808663"/>
          <p14:tracePt t="39151" x="8167688" y="5808663"/>
          <p14:tracePt t="39159" x="8167688" y="5799138"/>
          <p14:tracePt t="39321" x="8167688" y="5789613"/>
          <p14:tracePt t="41016" x="8158163" y="5789613"/>
          <p14:tracePt t="41023" x="8128000" y="5789613"/>
          <p14:tracePt t="41029" x="8037513" y="5789613"/>
          <p14:tracePt t="41038" x="7926388" y="5778500"/>
          <p14:tracePt t="41046" x="7683500" y="5738813"/>
          <p14:tracePt t="41051" x="7481888" y="5727700"/>
          <p14:tracePt t="41061" x="7069138" y="5637213"/>
          <p14:tracePt t="41067" x="6575425" y="5546725"/>
          <p14:tracePt t="41075" x="6049963" y="5446713"/>
          <p14:tracePt t="41085" x="5607050" y="5345113"/>
          <p14:tracePt t="41091" x="5364163" y="5275263"/>
          <p14:tracePt t="41101" x="5192713" y="5213350"/>
          <p14:tracePt t="41112" x="4960938" y="5103813"/>
          <p14:tracePt t="41117" x="4840288" y="5011738"/>
          <p14:tracePt t="41125" x="4759325" y="4941888"/>
          <p14:tracePt t="41133" x="4648200" y="4821238"/>
          <p14:tracePt t="41141" x="4497388" y="4649788"/>
          <p14:tracePt t="41149" x="4316413" y="4418013"/>
          <p14:tracePt t="41157" x="4184650" y="4246563"/>
          <p14:tracePt t="41165" x="3994150" y="3973513"/>
          <p14:tracePt t="41173" x="3841750" y="3802063"/>
          <p14:tracePt t="41181" x="3681413" y="3630613"/>
          <p14:tracePt t="41189" x="3378200" y="3297238"/>
          <p14:tracePt t="41198" x="3167063" y="3086100"/>
          <p14:tracePt t="41205" x="2903538" y="2824163"/>
          <p14:tracePt t="41213" x="2763838" y="2682875"/>
          <p14:tracePt t="41221" x="2671763" y="2581275"/>
          <p14:tracePt t="41229" x="2541588" y="2420938"/>
          <p14:tracePt t="41237" x="2451100" y="2259013"/>
          <p14:tracePt t="41245" x="2390775" y="2138363"/>
          <p14:tracePt t="41253" x="2349500" y="2057400"/>
          <p14:tracePt t="41261" x="2319338" y="1955800"/>
          <p14:tracePt t="41269" x="2279650" y="1876425"/>
          <p14:tracePt t="41277" x="2228850" y="1774825"/>
          <p14:tracePt t="41285" x="2208213" y="1693863"/>
          <p14:tracePt t="41293" x="2178050" y="1644650"/>
          <p14:tracePt t="41301" x="2157413" y="1612900"/>
          <p14:tracePt t="41310" x="2157413" y="1593850"/>
          <p14:tracePt t="41317" x="2147888" y="1563688"/>
          <p14:tracePt t="41325" x="2138363" y="1543050"/>
          <p14:tracePt t="41333" x="2127250" y="1512888"/>
          <p14:tracePt t="41340" x="2117725" y="1492250"/>
          <p14:tracePt t="41351" x="2117725" y="1473200"/>
          <p14:tracePt t="41357" x="2108200" y="1452563"/>
          <p14:tracePt t="41367" x="2108200" y="1422400"/>
          <p14:tracePt t="41373" x="2097088" y="1401763"/>
          <p14:tracePt t="41383" x="2087563" y="1371600"/>
          <p14:tracePt t="41392" x="2087563" y="1341438"/>
          <p14:tracePt t="41399" x="2078038" y="1311275"/>
          <p14:tracePt t="41406" x="2057400" y="1270000"/>
          <p14:tracePt t="41415" x="2036763" y="1220788"/>
          <p14:tracePt t="41423" x="1985963" y="1098550"/>
          <p14:tracePt t="41431" x="1966913" y="1058863"/>
          <p14:tracePt t="41438" x="1885950" y="896938"/>
          <p14:tracePt t="41447" x="1814513" y="796925"/>
          <p14:tracePt t="41455" x="1774825" y="725488"/>
          <p14:tracePt t="41463" x="1704975" y="646113"/>
          <p14:tracePt t="41471" x="1612900" y="523875"/>
          <p14:tracePt t="41479" x="1533525" y="412750"/>
          <p14:tracePt t="41487" x="1452563" y="333375"/>
          <p14:tracePt t="41495" x="1411288" y="261938"/>
          <p14:tracePt t="41503" x="1341438" y="192088"/>
          <p14:tracePt t="41511" x="1290638" y="131763"/>
          <p14:tracePt t="41519" x="1190625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204" y="1143000"/>
            <a:ext cx="5829996" cy="5532582"/>
          </a:xfrm>
        </p:spPr>
        <p:txBody>
          <a:bodyPr>
            <a:normAutofit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12"/>
              <a:defRPr/>
            </a:pPr>
            <a:r>
              <a:rPr lang="ko-KR" altLang="en-US" dirty="0">
                <a:latin typeface="+mn-ea"/>
              </a:rPr>
              <a:t>학습을 실행하면서 그 과정을 시각화 해보겠습니다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학습은 앞에 정의해둔 학습 함수에 모듈과 데이터셋 </a:t>
            </a:r>
            <a:r>
              <a:rPr lang="ko-KR" altLang="en-US" dirty="0" err="1">
                <a:latin typeface="+mn-ea"/>
              </a:rPr>
              <a:t>로더를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넣어주기만</a:t>
            </a:r>
            <a:r>
              <a:rPr lang="ko-KR" altLang="en-US" dirty="0">
                <a:latin typeface="+mn-ea"/>
              </a:rPr>
              <a:t> 하면 됩니다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13"/>
              <a:defRPr/>
            </a:pPr>
            <a:r>
              <a:rPr lang="ko-KR" altLang="en-US" dirty="0">
                <a:latin typeface="+mn-ea"/>
              </a:rPr>
              <a:t>앞에서 시각화를 위해 남겨둔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개의 이미지를 한 </a:t>
            </a:r>
            <a:r>
              <a:rPr lang="ko-KR" altLang="en-US" dirty="0" err="1">
                <a:latin typeface="+mn-ea"/>
              </a:rPr>
              <a:t>이폭</a:t>
            </a:r>
            <a:r>
              <a:rPr lang="ko-KR" altLang="en-US" dirty="0">
                <a:latin typeface="+mn-ea"/>
              </a:rPr>
              <a:t> 만큼 학습을 마친 모델에 넣어 복원 이미지를 만듭니다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13"/>
              <a:defRPr/>
            </a:pPr>
            <a:r>
              <a:rPr lang="ko-KR" altLang="en-US" dirty="0">
                <a:latin typeface="+mn-ea"/>
              </a:rPr>
              <a:t>원본과 디코딩 결과를 비교하기 위해 </a:t>
            </a:r>
            <a:r>
              <a:rPr lang="en-US" altLang="ko-KR" dirty="0" err="1">
                <a:latin typeface="+mn-ea"/>
              </a:rPr>
              <a:t>plt.subplot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함수로 첫 번째 줄에 원본 이미지를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두 번째 줄에 복원한 이미지를 담고 현재 몇 번째 </a:t>
            </a:r>
            <a:r>
              <a:rPr lang="ko-KR" altLang="en-US" dirty="0" err="1">
                <a:latin typeface="+mn-ea"/>
              </a:rPr>
              <a:t>이폭인지</a:t>
            </a:r>
            <a:r>
              <a:rPr lang="ko-KR" altLang="en-US" dirty="0">
                <a:latin typeface="+mn-ea"/>
              </a:rPr>
              <a:t> 알아보기 쉽게 </a:t>
            </a:r>
            <a:r>
              <a:rPr lang="ko-KR" altLang="en-US" dirty="0" err="1">
                <a:latin typeface="+mn-ea"/>
              </a:rPr>
              <a:t>이폭</a:t>
            </a:r>
            <a:r>
              <a:rPr lang="ko-KR" altLang="en-US" dirty="0">
                <a:latin typeface="+mn-ea"/>
              </a:rPr>
              <a:t> 수를 출력하겠습니다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63DBF-3968-422F-BFFC-AFFB1EE45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087" y="1545458"/>
            <a:ext cx="6157913" cy="33004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1D41204B-FDDD-492B-BB59-8EFBC4490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9488"/>
      </p:ext>
    </p:extLst>
  </p:cSld>
  <p:clrMapOvr>
    <a:masterClrMapping/>
  </p:clrMapOvr>
  <p:transition advTm="477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9" x="2228850" y="1462088"/>
          <p14:tracePt t="247" x="2187575" y="1462088"/>
          <p14:tracePt t="250" x="2147888" y="1473200"/>
          <p14:tracePt t="256" x="2087563" y="1473200"/>
          <p14:tracePt t="266" x="2006600" y="1473200"/>
          <p14:tracePt t="272" x="1966913" y="1473200"/>
          <p14:tracePt t="282" x="1895475" y="1473200"/>
          <p14:tracePt t="290" x="1814513" y="1462088"/>
          <p14:tracePt t="298" x="1774825" y="1462088"/>
          <p14:tracePt t="306" x="1735138" y="1462088"/>
          <p14:tracePt t="314" x="1673225" y="1441450"/>
          <p14:tracePt t="322" x="1643063" y="1441450"/>
          <p14:tracePt t="330" x="1612900" y="1431925"/>
          <p14:tracePt t="339" x="1603375" y="1431925"/>
          <p14:tracePt t="346" x="1593850" y="1431925"/>
          <p14:tracePt t="410" x="1582738" y="1431925"/>
          <p14:tracePt t="418" x="1573213" y="1431925"/>
          <p14:tracePt t="426" x="1552575" y="1431925"/>
          <p14:tracePt t="434" x="1543050" y="1441450"/>
          <p14:tracePt t="442" x="1533525" y="1441450"/>
          <p14:tracePt t="450" x="1522413" y="1441450"/>
          <p14:tracePt t="458" x="1503363" y="1441450"/>
          <p14:tracePt t="474" x="1482725" y="1441450"/>
          <p14:tracePt t="482" x="1471613" y="1452563"/>
          <p14:tracePt t="490" x="1462088" y="1452563"/>
          <p14:tracePt t="498" x="1452563" y="1452563"/>
          <p14:tracePt t="522" x="1441450" y="1452563"/>
          <p14:tracePt t="530" x="1431925" y="1452563"/>
          <p14:tracePt t="538" x="1431925" y="1462088"/>
          <p14:tracePt t="554" x="1422400" y="1462088"/>
          <p14:tracePt t="644" x="1411288" y="1462088"/>
          <p14:tracePt t="788" x="1411288" y="1473200"/>
          <p14:tracePt t="926" x="1422400" y="1492250"/>
          <p14:tracePt t="938" x="1431925" y="1512888"/>
          <p14:tracePt t="942" x="1441450" y="1522413"/>
          <p14:tracePt t="954" x="1452563" y="1533525"/>
          <p14:tracePt t="959" x="1462088" y="1543050"/>
          <p14:tracePt t="967" x="1462088" y="1552575"/>
          <p14:tracePt t="975" x="1471613" y="1563688"/>
          <p14:tracePt t="982" x="1482725" y="1563688"/>
          <p14:tracePt t="990" x="1482725" y="1573213"/>
          <p14:tracePt t="1006" x="1492250" y="1573213"/>
          <p14:tracePt t="1038" x="1503363" y="1573213"/>
          <p14:tracePt t="1167" x="1503363" y="1563688"/>
          <p14:tracePt t="1184" x="1512888" y="1563688"/>
          <p14:tracePt t="1207" x="1512888" y="1552575"/>
          <p14:tracePt t="1371" x="1522413" y="1552575"/>
          <p14:tracePt t="1376" x="1533525" y="1543050"/>
          <p14:tracePt t="1384" x="1543050" y="1543050"/>
          <p14:tracePt t="1392" x="1552575" y="1543050"/>
          <p14:tracePt t="1400" x="1573213" y="1543050"/>
          <p14:tracePt t="1408" x="1593850" y="1533525"/>
          <p14:tracePt t="1416" x="1624013" y="1533525"/>
          <p14:tracePt t="1424" x="1663700" y="1522413"/>
          <p14:tracePt t="1435" x="1704975" y="1522413"/>
          <p14:tracePt t="1442" x="1754188" y="1503363"/>
          <p14:tracePt t="1450" x="1784350" y="1503363"/>
          <p14:tracePt t="1457" x="1814513" y="1492250"/>
          <p14:tracePt t="1465" x="1844675" y="1492250"/>
          <p14:tracePt t="1472" x="1876425" y="1492250"/>
          <p14:tracePt t="1480" x="1906588" y="1492250"/>
          <p14:tracePt t="1488" x="1925638" y="1482725"/>
          <p14:tracePt t="1496" x="1946275" y="1482725"/>
          <p14:tracePt t="1504" x="1955800" y="1482725"/>
          <p14:tracePt t="1512" x="1966913" y="1482725"/>
          <p14:tracePt t="1520" x="1985963" y="1482725"/>
          <p14:tracePt t="1528" x="2006600" y="1482725"/>
          <p14:tracePt t="1536" x="2036763" y="1482725"/>
          <p14:tracePt t="1544" x="2047875" y="1482725"/>
          <p14:tracePt t="1552" x="2078038" y="1482725"/>
          <p14:tracePt t="1562" x="2108200" y="1482725"/>
          <p14:tracePt t="1568" x="2138363" y="1482725"/>
          <p14:tracePt t="1578" x="2157413" y="1482725"/>
          <p14:tracePt t="1584" x="2187575" y="1482725"/>
          <p14:tracePt t="1594" x="2219325" y="1482725"/>
          <p14:tracePt t="1600" x="2249488" y="1482725"/>
          <p14:tracePt t="1610" x="2259013" y="1482725"/>
          <p14:tracePt t="1618" x="2279650" y="1482725"/>
          <p14:tracePt t="1642" x="2289175" y="1482725"/>
          <p14:tracePt t="1755" x="2298700" y="1482725"/>
          <p14:tracePt t="1779" x="2309813" y="1482725"/>
          <p14:tracePt t="1787" x="2319338" y="1482725"/>
          <p14:tracePt t="1802" x="2339975" y="1482725"/>
          <p14:tracePt t="1810" x="2349500" y="1482725"/>
          <p14:tracePt t="1819" x="2359025" y="1482725"/>
          <p14:tracePt t="1826" x="2379663" y="1482725"/>
          <p14:tracePt t="1834" x="2400300" y="1482725"/>
          <p14:tracePt t="1842" x="2430463" y="1482725"/>
          <p14:tracePt t="1850" x="2460625" y="1482725"/>
          <p14:tracePt t="1858" x="2490788" y="1482725"/>
          <p14:tracePt t="1866" x="2520950" y="1482725"/>
          <p14:tracePt t="1874" x="2541588" y="1482725"/>
          <p14:tracePt t="1882" x="2571750" y="1482725"/>
          <p14:tracePt t="1890" x="2592388" y="1482725"/>
          <p14:tracePt t="1898" x="2611438" y="1482725"/>
          <p14:tracePt t="1906" x="2622550" y="1482725"/>
          <p14:tracePt t="1916" x="2632075" y="1482725"/>
          <p14:tracePt t="1924" x="2641600" y="1492250"/>
          <p14:tracePt t="1932" x="2671763" y="1492250"/>
          <p14:tracePt t="1940" x="2682875" y="1492250"/>
          <p14:tracePt t="1948" x="2701925" y="1492250"/>
          <p14:tracePt t="1957" x="2722563" y="1492250"/>
          <p14:tracePt t="1969" x="2743200" y="1492250"/>
          <p14:tracePt t="1972" x="2773363" y="1492250"/>
          <p14:tracePt t="1981" x="2782888" y="1492250"/>
          <p14:tracePt t="1988" x="2803525" y="1492250"/>
          <p14:tracePt t="2005" x="2813050" y="1492250"/>
          <p14:tracePt t="2013" x="2833688" y="1492250"/>
          <p14:tracePt t="2029" x="2843213" y="1492250"/>
          <p14:tracePt t="2526" x="2854325" y="1492250"/>
          <p14:tracePt t="2534" x="2873375" y="1492250"/>
          <p14:tracePt t="2543" x="2903538" y="1492250"/>
          <p14:tracePt t="2550" x="2935288" y="1492250"/>
          <p14:tracePt t="2562" x="2974975" y="1503363"/>
          <p14:tracePt t="2566" x="3035300" y="1503363"/>
          <p14:tracePt t="2576" x="3074988" y="1503363"/>
          <p14:tracePt t="2583" x="3136900" y="1503363"/>
          <p14:tracePt t="2592" x="3206750" y="1503363"/>
          <p14:tracePt t="2600" x="3267075" y="1503363"/>
          <p14:tracePt t="2608" x="3327400" y="1522413"/>
          <p14:tracePt t="2616" x="3408363" y="1522413"/>
          <p14:tracePt t="2624" x="3468688" y="1533525"/>
          <p14:tracePt t="2632" x="3498850" y="1533525"/>
          <p14:tracePt t="2640" x="3540125" y="1543050"/>
          <p14:tracePt t="2648" x="3579813" y="1543050"/>
          <p14:tracePt t="2656" x="3609975" y="1543050"/>
          <p14:tracePt t="2664" x="3630613" y="1543050"/>
          <p14:tracePt t="2671" x="3651250" y="1543050"/>
          <p14:tracePt t="2679" x="3660775" y="1543050"/>
          <p14:tracePt t="2744" x="3670300" y="1543050"/>
          <p14:tracePt t="2760" x="3681413" y="1543050"/>
          <p14:tracePt t="2768" x="3690938" y="1543050"/>
          <p14:tracePt t="2775" x="3700463" y="1533525"/>
          <p14:tracePt t="2792" x="3711575" y="1522413"/>
          <p14:tracePt t="2800" x="3721100" y="1522413"/>
          <p14:tracePt t="2815" x="3730625" y="1522413"/>
          <p14:tracePt t="2840" x="3730625" y="1512888"/>
          <p14:tracePt t="2848" x="3741738" y="1512888"/>
          <p14:tracePt t="2855" x="3741738" y="1503363"/>
          <p14:tracePt t="2872" x="3741738" y="1492250"/>
          <p14:tracePt t="2880" x="3751263" y="1492250"/>
          <p14:tracePt t="2887" x="3760788" y="1482725"/>
          <p14:tracePt t="2896" x="3771900" y="1482725"/>
          <p14:tracePt t="2906" x="3781425" y="1482725"/>
          <p14:tracePt t="2912" x="3781425" y="1473200"/>
          <p14:tracePt t="2921" x="3790950" y="1462088"/>
          <p14:tracePt t="2930" x="3802063" y="1462088"/>
          <p14:tracePt t="2937" x="3822700" y="1452563"/>
          <p14:tracePt t="2946" x="3832225" y="1441450"/>
          <p14:tracePt t="2961" x="3852863" y="1441450"/>
          <p14:tracePt t="2962" x="3862388" y="1441450"/>
          <p14:tracePt t="2970" x="3883025" y="1431925"/>
          <p14:tracePt t="2978" x="3892550" y="1422400"/>
          <p14:tracePt t="2985" x="3902075" y="1422400"/>
          <p14:tracePt t="2994" x="3913188" y="1422400"/>
          <p14:tracePt t="3002" x="3922713" y="1422400"/>
          <p14:tracePt t="3010" x="3922713" y="1411288"/>
          <p14:tracePt t="3018" x="3932238" y="1411288"/>
          <p14:tracePt t="3026" x="3943350" y="1411288"/>
          <p14:tracePt t="3034" x="3943350" y="1401763"/>
          <p14:tracePt t="3042" x="3952875" y="1401763"/>
          <p14:tracePt t="3058" x="3962400" y="1401763"/>
          <p14:tracePt t="3180" x="3973513" y="1401763"/>
          <p14:tracePt t="3196" x="3983038" y="1401763"/>
          <p14:tracePt t="3203" x="3994150" y="1401763"/>
          <p14:tracePt t="3210" x="4024313" y="1401763"/>
          <p14:tracePt t="3218" x="4043363" y="1411288"/>
          <p14:tracePt t="3225" x="4084638" y="1431925"/>
          <p14:tracePt t="3233" x="4133850" y="1462088"/>
          <p14:tracePt t="3243" x="4184650" y="1482725"/>
          <p14:tracePt t="3249" x="4225925" y="1492250"/>
          <p14:tracePt t="3260" x="4256088" y="1503363"/>
          <p14:tracePt t="3268" x="4286250" y="1512888"/>
          <p14:tracePt t="3275" x="4305300" y="1522413"/>
          <p14:tracePt t="3284" x="4325938" y="1522413"/>
          <p14:tracePt t="3291" x="4346575" y="1522413"/>
          <p14:tracePt t="3300" x="4356100" y="1522413"/>
          <p14:tracePt t="3307" x="4376738" y="1522413"/>
          <p14:tracePt t="3316" x="4397375" y="1522413"/>
          <p14:tracePt t="3323" x="4406900" y="1522413"/>
          <p14:tracePt t="3340" x="4416425" y="1522413"/>
          <p14:tracePt t="3347" x="4437063" y="1522413"/>
          <p14:tracePt t="3357" x="4446588" y="1522413"/>
          <p14:tracePt t="3364" x="4457700" y="1522413"/>
          <p14:tracePt t="3372" x="4467225" y="1522413"/>
          <p14:tracePt t="3380" x="4487863" y="1522413"/>
          <p14:tracePt t="3388" x="4497388" y="1522413"/>
          <p14:tracePt t="3396" x="4508500" y="1512888"/>
          <p14:tracePt t="3403" x="4518025" y="1512888"/>
          <p14:tracePt t="3412" x="4527550" y="1512888"/>
          <p14:tracePt t="3419" x="4548188" y="1512888"/>
          <p14:tracePt t="3428" x="4568825" y="1503363"/>
          <p14:tracePt t="3435" x="4578350" y="1503363"/>
          <p14:tracePt t="3444" x="4587875" y="1492250"/>
          <p14:tracePt t="3451" x="4608513" y="1492250"/>
          <p14:tracePt t="3460" x="4629150" y="1492250"/>
          <p14:tracePt t="3467" x="4648200" y="1482725"/>
          <p14:tracePt t="3475" x="4668838" y="1482725"/>
          <p14:tracePt t="3483" x="4678363" y="1473200"/>
          <p14:tracePt t="3492" x="4689475" y="1473200"/>
          <p14:tracePt t="3499" x="4710113" y="1473200"/>
          <p14:tracePt t="3507" x="4719638" y="1473200"/>
          <p14:tracePt t="3516" x="4729163" y="1473200"/>
          <p14:tracePt t="3523" x="4749800" y="1473200"/>
          <p14:tracePt t="3531" x="4779963" y="1473200"/>
          <p14:tracePt t="3539" x="4800600" y="1462088"/>
          <p14:tracePt t="3547" x="4819650" y="1462088"/>
          <p14:tracePt t="3557" x="4840288" y="1462088"/>
          <p14:tracePt t="3564" x="4849813" y="1462088"/>
          <p14:tracePt t="3574" x="4860925" y="1462088"/>
          <p14:tracePt t="3580" x="4881563" y="1462088"/>
          <p14:tracePt t="3589" x="4891088" y="1462088"/>
          <p14:tracePt t="3595" x="4900613" y="1462088"/>
          <p14:tracePt t="3685" x="4911725" y="1462088"/>
          <p14:tracePt t="3749" x="4921250" y="1462088"/>
          <p14:tracePt t="3758" x="4930775" y="1462088"/>
          <p14:tracePt t="3765" x="4941888" y="1462088"/>
          <p14:tracePt t="3782" x="4960938" y="1462088"/>
          <p14:tracePt t="3789" x="4981575" y="1462088"/>
          <p14:tracePt t="3797" x="5002213" y="1462088"/>
          <p14:tracePt t="3805" x="5032375" y="1462088"/>
          <p14:tracePt t="3813" x="5062538" y="1462088"/>
          <p14:tracePt t="3821" x="5092700" y="1462088"/>
          <p14:tracePt t="3829" x="5132388" y="1462088"/>
          <p14:tracePt t="3837" x="5173663" y="1462088"/>
          <p14:tracePt t="3845" x="5213350" y="1462088"/>
          <p14:tracePt t="3856" x="5264150" y="1473200"/>
          <p14:tracePt t="3862" x="5324475" y="1482725"/>
          <p14:tracePt t="3873" x="5414963" y="1503363"/>
          <p14:tracePt t="3878" x="5456238" y="1503363"/>
          <p14:tracePt t="3887" x="5505450" y="1512888"/>
          <p14:tracePt t="3893" x="5535613" y="1512888"/>
          <p14:tracePt t="3904" x="5567363" y="1512888"/>
          <p14:tracePt t="3910" x="5597525" y="1512888"/>
          <p14:tracePt t="3920" x="5616575" y="1522413"/>
          <p14:tracePt t="3935" x="5637213" y="1522413"/>
          <p14:tracePt t="3984" x="5646738" y="1522413"/>
          <p14:tracePt t="4023" x="5657850" y="1522413"/>
          <p14:tracePt t="4031" x="5667375" y="1522413"/>
          <p14:tracePt t="4047" x="5676900" y="1522413"/>
          <p14:tracePt t="4056" x="5697538" y="1522413"/>
          <p14:tracePt t="4063" x="5718175" y="1522413"/>
          <p14:tracePt t="4071" x="5737225" y="1522413"/>
          <p14:tracePt t="4087" x="5768975" y="1522413"/>
          <p14:tracePt t="4095" x="5799138" y="1522413"/>
          <p14:tracePt t="4103" x="5829300" y="1522413"/>
          <p14:tracePt t="4111" x="5868988" y="1522413"/>
          <p14:tracePt t="4119" x="5899150" y="1522413"/>
          <p14:tracePt t="4127" x="5929313" y="1522413"/>
          <p14:tracePt t="4136" x="5959475" y="1522413"/>
          <p14:tracePt t="4143" x="6000750" y="1512888"/>
          <p14:tracePt t="4152" x="6010275" y="1512888"/>
          <p14:tracePt t="4160" x="6019800" y="1512888"/>
          <p14:tracePt t="4486" x="6019800" y="1522413"/>
          <p14:tracePt t="4763" x="6010275" y="1522413"/>
          <p14:tracePt t="4779" x="5959475" y="1522413"/>
          <p14:tracePt t="4787" x="5908675" y="1522413"/>
          <p14:tracePt t="4795" x="5848350" y="1552575"/>
          <p14:tracePt t="4803" x="5788025" y="1573213"/>
          <p14:tracePt t="4811" x="5707063" y="1603375"/>
          <p14:tracePt t="4819" x="5657850" y="1624013"/>
          <p14:tracePt t="4827" x="5505450" y="1674813"/>
          <p14:tracePt t="4835" x="5345113" y="1724025"/>
          <p14:tracePt t="4843" x="5233988" y="1744663"/>
          <p14:tracePt t="4852" x="5083175" y="1774825"/>
          <p14:tracePt t="4859" x="4930775" y="1795463"/>
          <p14:tracePt t="4868" x="4740275" y="1825625"/>
          <p14:tracePt t="4875" x="4608513" y="1846263"/>
          <p14:tracePt t="4883" x="4275138" y="1895475"/>
          <p14:tracePt t="4891" x="4073525" y="1916113"/>
          <p14:tracePt t="4899" x="3862388" y="1946275"/>
          <p14:tracePt t="4909" x="3619500" y="1966913"/>
          <p14:tracePt t="4917" x="3449638" y="1997075"/>
          <p14:tracePt t="4925" x="3257550" y="2006600"/>
          <p14:tracePt t="4933" x="3125788" y="2027238"/>
          <p14:tracePt t="4942" x="2884488" y="2057400"/>
          <p14:tracePt t="4949" x="2752725" y="2087563"/>
          <p14:tracePt t="4967" x="2571750" y="2117725"/>
          <p14:tracePt t="4973" x="2420938" y="2127250"/>
          <p14:tracePt t="4982" x="2359025" y="2147888"/>
          <p14:tracePt t="4990" x="2319338" y="2159000"/>
          <p14:tracePt t="4998" x="2289175" y="2168525"/>
          <p14:tracePt t="5006" x="2259013" y="2168525"/>
          <p14:tracePt t="5013" x="2249488" y="2178050"/>
          <p14:tracePt t="5021" x="2228850" y="2178050"/>
          <p14:tracePt t="5029" x="2219325" y="2178050"/>
          <p14:tracePt t="5045" x="2208213" y="2178050"/>
          <p14:tracePt t="5061" x="2198688" y="2189163"/>
          <p14:tracePt t="5069" x="2187575" y="2189163"/>
          <p14:tracePt t="5077" x="2178050" y="2189163"/>
          <p14:tracePt t="5094" x="2157413" y="2189163"/>
          <p14:tracePt t="5101" x="2138363" y="2189163"/>
          <p14:tracePt t="5109" x="2108200" y="2189163"/>
          <p14:tracePt t="5117" x="2078038" y="2189163"/>
          <p14:tracePt t="5125" x="2047875" y="2189163"/>
          <p14:tracePt t="5133" x="2006600" y="2178050"/>
          <p14:tracePt t="5141" x="1976438" y="2178050"/>
          <p14:tracePt t="5149" x="1936750" y="2178050"/>
          <p14:tracePt t="5157" x="1876425" y="2168525"/>
          <p14:tracePt t="5165" x="1844675" y="2168525"/>
          <p14:tracePt t="5173" x="1814513" y="2168525"/>
          <p14:tracePt t="5181" x="1795463" y="2168525"/>
          <p14:tracePt t="5189" x="1784350" y="2168525"/>
          <p14:tracePt t="5197" x="1774825" y="2168525"/>
          <p14:tracePt t="5263" x="1774825" y="2159000"/>
          <p14:tracePt t="5271" x="1774825" y="2147888"/>
          <p14:tracePt t="5279" x="1765300" y="2147888"/>
          <p14:tracePt t="5295" x="1754188" y="2127250"/>
          <p14:tracePt t="5303" x="1744663" y="2117725"/>
          <p14:tracePt t="5311" x="1744663" y="2097088"/>
          <p14:tracePt t="5319" x="1744663" y="2066925"/>
          <p14:tracePt t="5327" x="1735138" y="2066925"/>
          <p14:tracePt t="5335" x="1735138" y="2047875"/>
          <p14:tracePt t="5343" x="1735138" y="2036763"/>
          <p14:tracePt t="5351" x="1735138" y="2027238"/>
          <p14:tracePt t="5376" x="1735138" y="2017713"/>
          <p14:tracePt t="5383" x="1735138" y="2006600"/>
          <p14:tracePt t="5399" x="1744663" y="1997075"/>
          <p14:tracePt t="5407" x="1754188" y="1987550"/>
          <p14:tracePt t="5415" x="1765300" y="1987550"/>
          <p14:tracePt t="5423" x="1765300" y="1976438"/>
          <p14:tracePt t="5431" x="1784350" y="1966913"/>
          <p14:tracePt t="5439" x="1795463" y="1955800"/>
          <p14:tracePt t="5447" x="1814513" y="1946275"/>
          <p14:tracePt t="5455" x="1844675" y="1946275"/>
          <p14:tracePt t="5463" x="1865313" y="1936750"/>
          <p14:tracePt t="5471" x="1895475" y="1916113"/>
          <p14:tracePt t="5479" x="1916113" y="1906588"/>
          <p14:tracePt t="5487" x="1925638" y="1906588"/>
          <p14:tracePt t="5496" x="1936750" y="1885950"/>
          <p14:tracePt t="5503" x="1946275" y="1885950"/>
          <p14:tracePt t="5512" x="1955800" y="1876425"/>
          <p14:tracePt t="5527" x="1966913" y="1876425"/>
          <p14:tracePt t="5844" x="1976438" y="1876425"/>
          <p14:tracePt t="5914" x="1985963" y="1876425"/>
          <p14:tracePt t="5942" x="1997075" y="1885950"/>
          <p14:tracePt t="5956" x="2006600" y="1885950"/>
          <p14:tracePt t="5972" x="2016125" y="1885950"/>
          <p14:tracePt t="5980" x="2027238" y="1885950"/>
          <p14:tracePt t="5988" x="2036763" y="1885950"/>
          <p14:tracePt t="5996" x="2047875" y="1885950"/>
          <p14:tracePt t="6004" x="2057400" y="1885950"/>
          <p14:tracePt t="6011" x="2078038" y="1885950"/>
          <p14:tracePt t="6020" x="2108200" y="1885950"/>
          <p14:tracePt t="6028" x="2117725" y="1885950"/>
          <p14:tracePt t="6036" x="2138363" y="1885950"/>
          <p14:tracePt t="6045" x="2168525" y="1885950"/>
          <p14:tracePt t="6052" x="2178050" y="1885950"/>
          <p14:tracePt t="6068" x="2198688" y="1876425"/>
          <p14:tracePt t="6078" x="2208213" y="1876425"/>
          <p14:tracePt t="6084" x="2228850" y="1876425"/>
          <p14:tracePt t="6092" x="2238375" y="1876425"/>
          <p14:tracePt t="6100" x="2259013" y="1865313"/>
          <p14:tracePt t="6108" x="2289175" y="1865313"/>
          <p14:tracePt t="6116" x="2298700" y="1865313"/>
          <p14:tracePt t="6124" x="2328863" y="1865313"/>
          <p14:tracePt t="6132" x="2359025" y="1865313"/>
          <p14:tracePt t="6140" x="2379663" y="1865313"/>
          <p14:tracePt t="6148" x="2409825" y="1865313"/>
          <p14:tracePt t="6156" x="2439988" y="1865313"/>
          <p14:tracePt t="6164" x="2451100" y="1865313"/>
          <p14:tracePt t="6172" x="2470150" y="1865313"/>
          <p14:tracePt t="6180" x="2490788" y="1865313"/>
          <p14:tracePt t="6188" x="2500313" y="1865313"/>
          <p14:tracePt t="6196" x="2511425" y="1865313"/>
          <p14:tracePt t="6203" x="2530475" y="1865313"/>
          <p14:tracePt t="6213" x="2551113" y="1865313"/>
          <p14:tracePt t="6219" x="2581275" y="1865313"/>
          <p14:tracePt t="6229" x="2601913" y="1865313"/>
          <p14:tracePt t="6235" x="2632075" y="1865313"/>
          <p14:tracePt t="6245" x="2662238" y="1865313"/>
          <p14:tracePt t="6251" x="2732088" y="1865313"/>
          <p14:tracePt t="6261" x="2752725" y="1865313"/>
          <p14:tracePt t="6269" x="2782888" y="1865313"/>
          <p14:tracePt t="6277" x="2803525" y="1865313"/>
          <p14:tracePt t="6285" x="2833688" y="1865313"/>
          <p14:tracePt t="6648" x="2843213" y="1865313"/>
          <p14:tracePt t="6689" x="2843213" y="1876425"/>
          <p14:tracePt t="6698" x="2863850" y="1876425"/>
          <p14:tracePt t="6707" x="2873375" y="1876425"/>
          <p14:tracePt t="6713" x="2884488" y="1885950"/>
          <p14:tracePt t="6720" x="2903538" y="1895475"/>
          <p14:tracePt t="6728" x="2924175" y="1895475"/>
          <p14:tracePt t="6736" x="2954338" y="1906588"/>
          <p14:tracePt t="6743" x="2984500" y="1916113"/>
          <p14:tracePt t="6751" x="3005138" y="1925638"/>
          <p14:tracePt t="6759" x="3025775" y="1936750"/>
          <p14:tracePt t="6767" x="3044825" y="1936750"/>
          <p14:tracePt t="6775" x="3065463" y="1946275"/>
          <p14:tracePt t="6783" x="3086100" y="1955800"/>
          <p14:tracePt t="6799" x="3106738" y="1966913"/>
          <p14:tracePt t="6807" x="3116263" y="1966913"/>
          <p14:tracePt t="6815" x="3125788" y="1966913"/>
          <p14:tracePt t="6831" x="3136900" y="1966913"/>
          <p14:tracePt t="6961" x="3146425" y="1966913"/>
          <p14:tracePt t="6969" x="3167063" y="1966913"/>
          <p14:tracePt t="6977" x="3186113" y="1966913"/>
          <p14:tracePt t="6985" x="3216275" y="1966913"/>
          <p14:tracePt t="6993" x="3246438" y="1966913"/>
          <p14:tracePt t="7001" x="3278188" y="1966913"/>
          <p14:tracePt t="7009" x="3308350" y="1966913"/>
          <p14:tracePt t="7017" x="3348038" y="1966913"/>
          <p14:tracePt t="7025" x="3387725" y="1966913"/>
          <p14:tracePt t="7033" x="3429000" y="1966913"/>
          <p14:tracePt t="7041" x="3468688" y="1966913"/>
          <p14:tracePt t="7049" x="3519488" y="1966913"/>
          <p14:tracePt t="7057" x="3549650" y="1966913"/>
          <p14:tracePt t="7065" x="3589338" y="1966913"/>
          <p14:tracePt t="7073" x="3619500" y="1966913"/>
          <p14:tracePt t="7081" x="3640138" y="1966913"/>
          <p14:tracePt t="7089" x="3670300" y="1966913"/>
          <p14:tracePt t="7105" x="3690938" y="1966913"/>
          <p14:tracePt t="7113" x="3711575" y="1966913"/>
          <p14:tracePt t="7121" x="3741738" y="1966913"/>
          <p14:tracePt t="7131" x="3760788" y="1966913"/>
          <p14:tracePt t="7153" x="3771900" y="1966913"/>
          <p14:tracePt t="7219" x="3781425" y="1966913"/>
          <p14:tracePt t="7341" x="3781425" y="1955800"/>
          <p14:tracePt t="7469" x="3790950" y="1955800"/>
          <p14:tracePt t="7717" x="3790950" y="1966913"/>
          <p14:tracePt t="7896" x="3802063" y="1966913"/>
          <p14:tracePt t="7902" x="3811588" y="1966913"/>
          <p14:tracePt t="7911" x="3832225" y="1966913"/>
          <p14:tracePt t="7916" x="3862388" y="1966913"/>
          <p14:tracePt t="7927" x="3883025" y="1955800"/>
          <p14:tracePt t="7933" x="3943350" y="1946275"/>
          <p14:tracePt t="7949" x="4003675" y="1925638"/>
          <p14:tracePt t="7951" x="4064000" y="1925638"/>
          <p14:tracePt t="7959" x="4133850" y="1925638"/>
          <p14:tracePt t="7967" x="4165600" y="1916113"/>
          <p14:tracePt t="7975" x="4235450" y="1916113"/>
          <p14:tracePt t="7983" x="4286250" y="1916113"/>
          <p14:tracePt t="7991" x="4337050" y="1916113"/>
          <p14:tracePt t="8000" x="4416425" y="1916113"/>
          <p14:tracePt t="8007" x="4446588" y="1916113"/>
          <p14:tracePt t="8015" x="4476750" y="1916113"/>
          <p14:tracePt t="8023" x="4487863" y="1916113"/>
          <p14:tracePt t="8031" x="4497388" y="1916113"/>
          <p14:tracePt t="8039" x="4508500" y="1916113"/>
          <p14:tracePt t="8047" x="4518025" y="1916113"/>
          <p14:tracePt t="8055" x="4527550" y="1916113"/>
          <p14:tracePt t="8071" x="4538663" y="1916113"/>
          <p14:tracePt t="8087" x="4548188" y="1916113"/>
          <p14:tracePt t="8200" x="4557713" y="1916113"/>
          <p14:tracePt t="8208" x="4578350" y="1916113"/>
          <p14:tracePt t="8224" x="4587875" y="1906588"/>
          <p14:tracePt t="8233" x="4598988" y="1906588"/>
          <p14:tracePt t="8242" x="4608513" y="1906588"/>
          <p14:tracePt t="8258" x="4618038" y="1906588"/>
          <p14:tracePt t="8411" x="4618038" y="1895475"/>
          <p14:tracePt t="8741" x="4629150" y="1895475"/>
          <p14:tracePt t="8748" x="4638675" y="1895475"/>
          <p14:tracePt t="8757" x="4659313" y="1895475"/>
          <p14:tracePt t="8765" x="4668838" y="1895475"/>
          <p14:tracePt t="8773" x="4689475" y="1895475"/>
          <p14:tracePt t="8781" x="4719638" y="1895475"/>
          <p14:tracePt t="8788" x="4759325" y="1895475"/>
          <p14:tracePt t="8797" x="4810125" y="1895475"/>
          <p14:tracePt t="8803" x="4860925" y="1906588"/>
          <p14:tracePt t="8812" x="4911725" y="1916113"/>
          <p14:tracePt t="8819" x="4951413" y="1916113"/>
          <p14:tracePt t="8827" x="4981575" y="1916113"/>
          <p14:tracePt t="8835" x="5032375" y="1916113"/>
          <p14:tracePt t="8843" x="5083175" y="1925638"/>
          <p14:tracePt t="8851" x="5143500" y="1925638"/>
          <p14:tracePt t="8859" x="5213350" y="1946275"/>
          <p14:tracePt t="8867" x="5264150" y="1946275"/>
          <p14:tracePt t="8875" x="5303838" y="1946275"/>
          <p14:tracePt t="8883" x="5345113" y="1946275"/>
          <p14:tracePt t="8891" x="5384800" y="1946275"/>
          <p14:tracePt t="8899" x="5414963" y="1946275"/>
          <p14:tracePt t="8907" x="5445125" y="1955800"/>
          <p14:tracePt t="8917" x="5465763" y="1955800"/>
          <p14:tracePt t="8925" x="5486400" y="1955800"/>
          <p14:tracePt t="8933" x="5505450" y="1955800"/>
          <p14:tracePt t="8941" x="5516563" y="1955800"/>
          <p14:tracePt t="8949" x="5535613" y="1955800"/>
          <p14:tracePt t="8966" x="5546725" y="1955800"/>
          <p14:tracePt t="8973" x="5556250" y="1955800"/>
          <p14:tracePt t="8997" x="5567363" y="1955800"/>
          <p14:tracePt t="10236" x="5535613" y="1966913"/>
          <p14:tracePt t="10246" x="5475288" y="1987550"/>
          <p14:tracePt t="10252" x="5426075" y="2017713"/>
          <p14:tracePt t="10262" x="5364163" y="2036763"/>
          <p14:tracePt t="10268" x="5294313" y="2066925"/>
          <p14:tracePt t="10278" x="5213350" y="2108200"/>
          <p14:tracePt t="10283" x="5173663" y="2117725"/>
          <p14:tracePt t="10293" x="5102225" y="2138363"/>
          <p14:tracePt t="10300" x="4991100" y="2189163"/>
          <p14:tracePt t="10308" x="4870450" y="2198688"/>
          <p14:tracePt t="10316" x="4810125" y="2208213"/>
          <p14:tracePt t="10324" x="4729163" y="2238375"/>
          <p14:tracePt t="10332" x="4557713" y="2268538"/>
          <p14:tracePt t="10341" x="4497388" y="2279650"/>
          <p14:tracePt t="10348" x="4325938" y="2298700"/>
          <p14:tracePt t="10357" x="4175125" y="2309813"/>
          <p14:tracePt t="10365" x="4103688" y="2309813"/>
          <p14:tracePt t="10372" x="3932238" y="2330450"/>
          <p14:tracePt t="10380" x="3721100" y="2349500"/>
          <p14:tracePt t="10388" x="3570288" y="2349500"/>
          <p14:tracePt t="10396" x="3459163" y="2360613"/>
          <p14:tracePt t="10404" x="3327400" y="2360613"/>
          <p14:tracePt t="10412" x="3136900" y="2360613"/>
          <p14:tracePt t="10421" x="3086100" y="2360613"/>
          <p14:tracePt t="10429" x="2984500" y="2360613"/>
          <p14:tracePt t="10437" x="2914650" y="2360613"/>
          <p14:tracePt t="10445" x="2854325" y="2360613"/>
          <p14:tracePt t="10452" x="2813050" y="2360613"/>
          <p14:tracePt t="10461" x="2782888" y="2360613"/>
          <p14:tracePt t="10468" x="2752725" y="2360613"/>
          <p14:tracePt t="10476" x="2743200" y="2360613"/>
          <p14:tracePt t="10484" x="2722563" y="2360613"/>
          <p14:tracePt t="10492" x="2713038" y="2360613"/>
          <p14:tracePt t="10509" x="2701925" y="2360613"/>
          <p14:tracePt t="10516" x="2692400" y="2360613"/>
          <p14:tracePt t="10524" x="2682875" y="2360613"/>
          <p14:tracePt t="10533" x="2671763" y="2360613"/>
          <p14:tracePt t="10541" x="2662238" y="2360613"/>
          <p14:tracePt t="10548" x="2652713" y="2360613"/>
          <p14:tracePt t="10556" x="2632075" y="2360613"/>
          <p14:tracePt t="10564" x="2611438" y="2360613"/>
          <p14:tracePt t="10574" x="2601913" y="2360613"/>
          <p14:tracePt t="10580" x="2581275" y="2349500"/>
          <p14:tracePt t="10590" x="2560638" y="2349500"/>
          <p14:tracePt t="10598" x="2541588" y="2349500"/>
          <p14:tracePt t="10606" x="2530475" y="2349500"/>
          <p14:tracePt t="10623" x="2520950" y="2339975"/>
          <p14:tracePt t="10630" x="2511425" y="2339975"/>
          <p14:tracePt t="10884" x="2511425" y="2330450"/>
          <p14:tracePt t="10899" x="2511425" y="2319338"/>
          <p14:tracePt t="10908" x="2520950" y="2319338"/>
          <p14:tracePt t="10913" x="2520950" y="2309813"/>
          <p14:tracePt t="10929" x="2520950" y="2298700"/>
          <p14:tracePt t="10960" x="2530475" y="2298700"/>
          <p14:tracePt t="10976" x="2530475" y="2289175"/>
          <p14:tracePt t="10984" x="2541588" y="2289175"/>
          <p14:tracePt t="10992" x="2551113" y="2279650"/>
          <p14:tracePt t="11008" x="2571750" y="2268538"/>
          <p14:tracePt t="11024" x="2581275" y="2268538"/>
          <p14:tracePt t="11032" x="2601913" y="2268538"/>
          <p14:tracePt t="11040" x="2632075" y="2268538"/>
          <p14:tracePt t="11048" x="2652713" y="2259013"/>
          <p14:tracePt t="11056" x="2682875" y="2259013"/>
          <p14:tracePt t="11064" x="2701925" y="2259013"/>
          <p14:tracePt t="11072" x="2713038" y="2259013"/>
          <p14:tracePt t="11080" x="2743200" y="2259013"/>
          <p14:tracePt t="11088" x="2773363" y="2259013"/>
          <p14:tracePt t="11096" x="2813050" y="2259013"/>
          <p14:tracePt t="11104" x="2843213" y="2259013"/>
          <p14:tracePt t="11112" x="2873375" y="2259013"/>
          <p14:tracePt t="11120" x="2924175" y="2259013"/>
          <p14:tracePt t="11128" x="2935288" y="2259013"/>
          <p14:tracePt t="11136" x="2965450" y="2259013"/>
          <p14:tracePt t="11144" x="2984500" y="2259013"/>
          <p14:tracePt t="11152" x="3014663" y="2259013"/>
          <p14:tracePt t="11160" x="3044825" y="2259013"/>
          <p14:tracePt t="11170" x="3074988" y="2259013"/>
          <p14:tracePt t="11176" x="3116263" y="2259013"/>
          <p14:tracePt t="11184" x="3197225" y="2259013"/>
          <p14:tracePt t="11192" x="3246438" y="2259013"/>
          <p14:tracePt t="11202" x="3297238" y="2259013"/>
          <p14:tracePt t="11210" x="3348038" y="2279650"/>
          <p14:tracePt t="11217" x="3429000" y="2279650"/>
          <p14:tracePt t="11226" x="3459163" y="2279650"/>
          <p14:tracePt t="11233" x="3498850" y="2279650"/>
          <p14:tracePt t="11242" x="3540125" y="2279650"/>
          <p14:tracePt t="11248" x="3570288" y="2279650"/>
          <p14:tracePt t="11258" x="3589338" y="2279650"/>
          <p14:tracePt t="11266" x="3600450" y="2279650"/>
          <p14:tracePt t="11283" x="3609975" y="2279650"/>
          <p14:tracePt t="11394" x="3619500" y="2279650"/>
          <p14:tracePt t="11711" x="3640138" y="2279650"/>
          <p14:tracePt t="11718" x="3660775" y="2279650"/>
          <p14:tracePt t="11726" x="3690938" y="2279650"/>
          <p14:tracePt t="11733" x="3730625" y="2289175"/>
          <p14:tracePt t="11741" x="3790950" y="2289175"/>
          <p14:tracePt t="11749" x="3862388" y="2289175"/>
          <p14:tracePt t="11756" x="3983038" y="2289175"/>
          <p14:tracePt t="11764" x="4073525" y="2289175"/>
          <p14:tracePt t="11772" x="4225925" y="2289175"/>
          <p14:tracePt t="11780" x="4337050" y="2289175"/>
          <p14:tracePt t="11788" x="4376738" y="2289175"/>
          <p14:tracePt t="11797" x="4487863" y="2298700"/>
          <p14:tracePt t="11804" x="4598988" y="2298700"/>
          <p14:tracePt t="11812" x="4689475" y="2309813"/>
          <p14:tracePt t="11820" x="4789488" y="2309813"/>
          <p14:tracePt t="11828" x="4849813" y="2319338"/>
          <p14:tracePt t="11836" x="4941888" y="2319338"/>
          <p14:tracePt t="11844" x="5002213" y="2339975"/>
          <p14:tracePt t="11852" x="5122863" y="2349500"/>
          <p14:tracePt t="11860" x="5213350" y="2349500"/>
          <p14:tracePt t="11869" x="5324475" y="2349500"/>
          <p14:tracePt t="11876" x="5405438" y="2349500"/>
          <p14:tracePt t="11886" x="5556250" y="2349500"/>
          <p14:tracePt t="11892" x="5727700" y="2349500"/>
          <p14:tracePt t="11902" x="5878513" y="2349500"/>
          <p14:tracePt t="11908" x="5989638" y="2370138"/>
          <p14:tracePt t="11918" x="6172200" y="2370138"/>
          <p14:tracePt t="11924" x="6272213" y="2370138"/>
          <p14:tracePt t="11934" x="6423025" y="2379663"/>
          <p14:tracePt t="11940" x="6534150" y="2379663"/>
          <p14:tracePt t="11950" x="6705600" y="2379663"/>
          <p14:tracePt t="11958" x="6816725" y="2379663"/>
          <p14:tracePt t="11966" x="6858000" y="2390775"/>
          <p14:tracePt t="11974" x="6958013" y="2390775"/>
          <p14:tracePt t="11982" x="7069138" y="2390775"/>
          <p14:tracePt t="11990" x="7129463" y="2390775"/>
          <p14:tracePt t="11998" x="7170738" y="2390775"/>
          <p14:tracePt t="12006" x="7200900" y="2390775"/>
          <p14:tracePt t="12014" x="7240588" y="2390775"/>
          <p14:tracePt t="12022" x="7261225" y="2390775"/>
          <p14:tracePt t="12030" x="7280275" y="2390775"/>
          <p14:tracePt t="12038" x="7300913" y="2390775"/>
          <p14:tracePt t="12054" x="7310438" y="2390775"/>
          <p14:tracePt t="12062" x="7321550" y="2390775"/>
          <p14:tracePt t="12070" x="7331075" y="2390775"/>
          <p14:tracePt t="12079" x="7342188" y="2390775"/>
          <p14:tracePt t="12094" x="7361238" y="2390775"/>
          <p14:tracePt t="12102" x="7372350" y="2390775"/>
          <p14:tracePt t="12110" x="7381875" y="2390775"/>
          <p14:tracePt t="12126" x="7391400" y="2379663"/>
          <p14:tracePt t="12266" x="7402513" y="2379663"/>
          <p14:tracePt t="12272" x="7412038" y="2379663"/>
          <p14:tracePt t="12281" x="7442200" y="2370138"/>
          <p14:tracePt t="12289" x="7451725" y="2370138"/>
          <p14:tracePt t="12296" x="7481888" y="2370138"/>
          <p14:tracePt t="12304" x="7543800" y="2370138"/>
          <p14:tracePt t="12312" x="7604125" y="2370138"/>
          <p14:tracePt t="12320" x="7653338" y="2370138"/>
          <p14:tracePt t="12329" x="7734300" y="2370138"/>
          <p14:tracePt t="12336" x="7794625" y="2370138"/>
          <p14:tracePt t="12345" x="7926388" y="2370138"/>
          <p14:tracePt t="12352" x="8016875" y="2370138"/>
          <p14:tracePt t="12362" x="8077200" y="2370138"/>
          <p14:tracePt t="12369" x="8167688" y="2370138"/>
          <p14:tracePt t="12376" x="8269288" y="2370138"/>
          <p14:tracePt t="12384" x="8350250" y="2370138"/>
          <p14:tracePt t="12392" x="8389938" y="2370138"/>
          <p14:tracePt t="12400" x="8420100" y="2370138"/>
          <p14:tracePt t="12409" x="8461375" y="2370138"/>
          <p14:tracePt t="12417" x="8470900" y="2370138"/>
          <p14:tracePt t="12433" x="8480425" y="2370138"/>
          <p14:tracePt t="12644" x="8491538" y="2370138"/>
          <p14:tracePt t="12927" x="8501063" y="2360613"/>
          <p14:tracePt t="12933" x="8521700" y="2360613"/>
          <p14:tracePt t="12946" x="8551863" y="2349500"/>
          <p14:tracePt t="12950" x="8591550" y="2339975"/>
          <p14:tracePt t="12964" x="8763000" y="2309813"/>
          <p14:tracePt t="12973" x="8934450" y="2309813"/>
          <p14:tracePt t="12981" x="9085263" y="2298700"/>
          <p14:tracePt t="12988" x="9207500" y="2279650"/>
          <p14:tracePt t="12996" x="9247188" y="2279650"/>
          <p14:tracePt t="13004" x="9328150" y="2268538"/>
          <p14:tracePt t="13012" x="9409113" y="2268538"/>
          <p14:tracePt t="13024" x="9448800" y="2259013"/>
          <p14:tracePt t="13032" x="9478963" y="2259013"/>
          <p14:tracePt t="13041" x="9490075" y="2259013"/>
          <p14:tracePt t="13056" x="9490075" y="2249488"/>
          <p14:tracePt t="13234" x="9499600" y="2249488"/>
          <p14:tracePt t="13248" x="9509125" y="2249488"/>
          <p14:tracePt t="13258" x="9520238" y="2249488"/>
          <p14:tracePt t="13264" x="9529763" y="2249488"/>
          <p14:tracePt t="13274" x="9559925" y="2249488"/>
          <p14:tracePt t="13282" x="9590088" y="2249488"/>
          <p14:tracePt t="13290" x="9650413" y="2249488"/>
          <p14:tracePt t="13298" x="9691688" y="2249488"/>
          <p14:tracePt t="13306" x="9731375" y="2249488"/>
          <p14:tracePt t="13314" x="9771063" y="2249488"/>
          <p14:tracePt t="13323" x="9821863" y="2249488"/>
          <p14:tracePt t="13330" x="9872663" y="2249488"/>
          <p14:tracePt t="13338" x="9932988" y="2249488"/>
          <p14:tracePt t="13346" x="9972675" y="2249488"/>
          <p14:tracePt t="13354" x="10004425" y="2249488"/>
          <p14:tracePt t="13362" x="10044113" y="2249488"/>
          <p14:tracePt t="13370" x="10104438" y="2249488"/>
          <p14:tracePt t="13378" x="10164763" y="2249488"/>
          <p14:tracePt t="13386" x="10194925" y="2249488"/>
          <p14:tracePt t="13394" x="10236200" y="2249488"/>
          <p14:tracePt t="13402" x="10255250" y="2249488"/>
          <p14:tracePt t="13410" x="10296525" y="2249488"/>
          <p14:tracePt t="13418" x="10315575" y="2249488"/>
          <p14:tracePt t="13426" x="10347325" y="2249488"/>
          <p14:tracePt t="13434" x="10377488" y="2238375"/>
          <p14:tracePt t="13442" x="10387013" y="2238375"/>
          <p14:tracePt t="13450" x="10407650" y="2238375"/>
          <p14:tracePt t="13458" x="10437813" y="2238375"/>
          <p14:tracePt t="13466" x="10456863" y="2228850"/>
          <p14:tracePt t="13474" x="10487025" y="2228850"/>
          <p14:tracePt t="13482" x="10507663" y="2228850"/>
          <p14:tracePt t="13490" x="10518775" y="2219325"/>
          <p14:tracePt t="13498" x="10528300" y="2219325"/>
          <p14:tracePt t="14422" x="10528300" y="2228850"/>
          <p14:tracePt t="14430" x="10518775" y="2238375"/>
          <p14:tracePt t="14438" x="10507663" y="2249488"/>
          <p14:tracePt t="14446" x="10487025" y="2259013"/>
          <p14:tracePt t="14452" x="10467975" y="2268538"/>
          <p14:tracePt t="14461" x="10447338" y="2289175"/>
          <p14:tracePt t="14468" x="10426700" y="2298700"/>
          <p14:tracePt t="14476" x="10407650" y="2319338"/>
          <p14:tracePt t="14492" x="10396538" y="2330450"/>
          <p14:tracePt t="14500" x="10387013" y="2330450"/>
          <p14:tracePt t="14696" x="10377488" y="2330450"/>
          <p14:tracePt t="14704" x="10347325" y="2330450"/>
          <p14:tracePt t="14713" x="10306050" y="2349500"/>
          <p14:tracePt t="14720" x="10266363" y="2360613"/>
          <p14:tracePt t="14726" x="10194925" y="2390775"/>
          <p14:tracePt t="14734" x="10083800" y="2420938"/>
          <p14:tracePt t="14742" x="9963150" y="2451100"/>
          <p14:tracePt t="14750" x="9782175" y="2460625"/>
          <p14:tracePt t="14758" x="9610725" y="2481263"/>
          <p14:tracePt t="14765" x="9318625" y="2481263"/>
          <p14:tracePt t="14774" x="8853488" y="2501900"/>
          <p14:tracePt t="14782" x="8582025" y="2501900"/>
          <p14:tracePt t="14790" x="8239125" y="2501900"/>
          <p14:tracePt t="14799" x="7623175" y="2501900"/>
          <p14:tracePt t="14806" x="7200900" y="2501900"/>
          <p14:tracePt t="14814" x="6816725" y="2501900"/>
          <p14:tracePt t="14822" x="6392863" y="2501900"/>
          <p14:tracePt t="14830" x="6211888" y="2501900"/>
          <p14:tracePt t="14838" x="5838825" y="2501900"/>
          <p14:tracePt t="14846" x="5567363" y="2501900"/>
          <p14:tracePt t="14854" x="5395913" y="2501900"/>
          <p14:tracePt t="14862" x="5284788" y="2520950"/>
          <p14:tracePt t="14870" x="5183188" y="2532063"/>
          <p14:tracePt t="14878" x="5132388" y="2532063"/>
          <p14:tracePt t="14886" x="5072063" y="2541588"/>
          <p14:tracePt t="14896" x="5021263" y="2541588"/>
          <p14:tracePt t="14902" x="4981575" y="2551113"/>
          <p14:tracePt t="14912" x="4951413" y="2562225"/>
          <p14:tracePt t="14918" x="4921250" y="2562225"/>
          <p14:tracePt t="14928" x="4891088" y="2571750"/>
          <p14:tracePt t="14934" x="4830763" y="2592388"/>
          <p14:tracePt t="14944" x="4749800" y="2601913"/>
          <p14:tracePt t="14950" x="4659313" y="2611438"/>
          <p14:tracePt t="14964" x="4578350" y="2632075"/>
          <p14:tracePt t="14968" x="4457700" y="2641600"/>
          <p14:tracePt t="14976" x="4325938" y="2673350"/>
          <p14:tracePt t="14984" x="4225925" y="2682875"/>
          <p14:tracePt t="14992" x="4094163" y="2703513"/>
          <p14:tracePt t="15000" x="4003675" y="2713038"/>
          <p14:tracePt t="15008" x="3883025" y="2743200"/>
          <p14:tracePt t="15015" x="3760788" y="2752725"/>
          <p14:tracePt t="15024" x="3690938" y="2773363"/>
          <p14:tracePt t="15032" x="3609975" y="2782888"/>
          <p14:tracePt t="15040" x="3559175" y="2794000"/>
          <p14:tracePt t="15047" x="3498850" y="2803525"/>
          <p14:tracePt t="15056" x="3459163" y="2813050"/>
          <p14:tracePt t="15064" x="3429000" y="2813050"/>
          <p14:tracePt t="15072" x="3398838" y="2824163"/>
          <p14:tracePt t="15080" x="3378200" y="2824163"/>
          <p14:tracePt t="15088" x="3348038" y="2824163"/>
          <p14:tracePt t="15096" x="3327400" y="2833688"/>
          <p14:tracePt t="15112" x="3308350" y="2833688"/>
          <p14:tracePt t="15120" x="3287713" y="2833688"/>
          <p14:tracePt t="15128" x="3278188" y="2833688"/>
          <p14:tracePt t="15136" x="3267075" y="2833688"/>
          <p14:tracePt t="15143" x="3227388" y="2844800"/>
          <p14:tracePt t="15152" x="3197225" y="2844800"/>
          <p14:tracePt t="15160" x="3155950" y="2844800"/>
          <p14:tracePt t="15168" x="3106738" y="2844800"/>
          <p14:tracePt t="15175" x="3065463" y="2844800"/>
          <p14:tracePt t="15184" x="3005138" y="2844800"/>
          <p14:tracePt t="15191" x="2944813" y="2844800"/>
          <p14:tracePt t="15200" x="2873375" y="2844800"/>
          <p14:tracePt t="15210" x="2824163" y="2844800"/>
          <p14:tracePt t="15216" x="2713038" y="2844800"/>
          <p14:tracePt t="15224" x="2652713" y="2844800"/>
          <p14:tracePt t="15232" x="2571750" y="2844800"/>
          <p14:tracePt t="15242" x="2530475" y="2844800"/>
          <p14:tracePt t="15248" x="2490788" y="2844800"/>
          <p14:tracePt t="15258" x="2460625" y="2833688"/>
          <p14:tracePt t="15264" x="2439988" y="2833688"/>
          <p14:tracePt t="15274" x="2420938" y="2833688"/>
          <p14:tracePt t="15280" x="2409825" y="2833688"/>
          <p14:tracePt t="15354" x="2409825" y="2824163"/>
          <p14:tracePt t="15394" x="2409825" y="2813050"/>
          <p14:tracePt t="15418" x="2409825" y="2803525"/>
          <p14:tracePt t="15426" x="2409825" y="2794000"/>
          <p14:tracePt t="15450" x="2409825" y="2782888"/>
          <p14:tracePt t="15458" x="2409825" y="2773363"/>
          <p14:tracePt t="15465" x="2409825" y="2763838"/>
          <p14:tracePt t="15482" x="2409825" y="2752725"/>
          <p14:tracePt t="15523" x="2409825" y="2743200"/>
          <p14:tracePt t="15539" x="2409825" y="2733675"/>
          <p14:tracePt t="15546" x="2409825" y="2722563"/>
          <p14:tracePt t="15555" x="2409825" y="2703513"/>
          <p14:tracePt t="15563" x="2420938" y="2692400"/>
          <p14:tracePt t="15570" x="2420938" y="2682875"/>
          <p14:tracePt t="15584" x="2430463" y="2673350"/>
          <p14:tracePt t="15589" x="2430463" y="2662238"/>
          <p14:tracePt t="15614" x="2439988" y="2652713"/>
          <p14:tracePt t="15660" x="2451100" y="2652713"/>
          <p14:tracePt t="15692" x="2451100" y="2641600"/>
          <p14:tracePt t="15740" x="2460625" y="2632075"/>
          <p14:tracePt t="15756" x="2470150" y="2622550"/>
          <p14:tracePt t="15764" x="2481263" y="2622550"/>
          <p14:tracePt t="15772" x="2490788" y="2622550"/>
          <p14:tracePt t="15780" x="2500313" y="2611438"/>
          <p14:tracePt t="15787" x="2520950" y="2611438"/>
          <p14:tracePt t="15796" x="2541588" y="2601913"/>
          <p14:tracePt t="15803" x="2571750" y="2592388"/>
          <p14:tracePt t="15811" x="2592388" y="2592388"/>
          <p14:tracePt t="15820" x="2622550" y="2581275"/>
          <p14:tracePt t="15827" x="2641600" y="2581275"/>
          <p14:tracePt t="15836" x="2652713" y="2571750"/>
          <p14:tracePt t="15843" x="2662238" y="2571750"/>
          <p14:tracePt t="15852" x="2671763" y="2571750"/>
          <p14:tracePt t="15860" x="2692400" y="2571750"/>
          <p14:tracePt t="15868" x="2701925" y="2571750"/>
          <p14:tracePt t="15892" x="2713038" y="2571750"/>
          <p14:tracePt t="15991" x="2722563" y="2571750"/>
          <p14:tracePt t="16015" x="2732088" y="2571750"/>
          <p14:tracePt t="16039" x="2743200" y="2571750"/>
          <p14:tracePt t="16111" x="2752725" y="2562225"/>
          <p14:tracePt t="16119" x="2763838" y="2562225"/>
          <p14:tracePt t="16126" x="2782888" y="2562225"/>
          <p14:tracePt t="16135" x="2794000" y="2562225"/>
          <p14:tracePt t="16144" x="2824163" y="2562225"/>
          <p14:tracePt t="16151" x="2873375" y="2562225"/>
          <p14:tracePt t="16162" x="2914650" y="2562225"/>
          <p14:tracePt t="16166" x="2954338" y="2562225"/>
          <p14:tracePt t="16175" x="3014663" y="2571750"/>
          <p14:tracePt t="16183" x="3055938" y="2571750"/>
          <p14:tracePt t="16191" x="3086100" y="2581275"/>
          <p14:tracePt t="16197" x="3136900" y="2581275"/>
          <p14:tracePt t="16205" x="3176588" y="2581275"/>
          <p14:tracePt t="16216" x="3216275" y="2592388"/>
          <p14:tracePt t="16221" x="3236913" y="2592388"/>
          <p14:tracePt t="16232" x="3257550" y="2592388"/>
          <p14:tracePt t="16237" x="3267075" y="2592388"/>
          <p14:tracePt t="16247" x="3278188" y="2592388"/>
          <p14:tracePt t="16328" x="3287713" y="2592388"/>
          <p14:tracePt t="16336" x="3297238" y="2592388"/>
          <p14:tracePt t="16343" x="3317875" y="2592388"/>
          <p14:tracePt t="16351" x="3348038" y="2592388"/>
          <p14:tracePt t="16360" x="3378200" y="2592388"/>
          <p14:tracePt t="16368" x="3408363" y="2592388"/>
          <p14:tracePt t="16375" x="3438525" y="2601913"/>
          <p14:tracePt t="16383" x="3479800" y="2601913"/>
          <p14:tracePt t="16392" x="3559175" y="2601913"/>
          <p14:tracePt t="16400" x="3619500" y="2601913"/>
          <p14:tracePt t="16407" x="3670300" y="2611438"/>
          <p14:tracePt t="16416" x="3711575" y="2611438"/>
          <p14:tracePt t="16424" x="3751263" y="2611438"/>
          <p14:tracePt t="16431" x="3790950" y="2611438"/>
          <p14:tracePt t="16440" x="3822700" y="2611438"/>
          <p14:tracePt t="16448" x="3862388" y="2611438"/>
          <p14:tracePt t="16456" x="3922713" y="2611438"/>
          <p14:tracePt t="16464" x="3952875" y="2611438"/>
          <p14:tracePt t="16472" x="3962400" y="2611438"/>
          <p14:tracePt t="16512" x="3973513" y="2611438"/>
          <p14:tracePt t="16528" x="3983038" y="2611438"/>
          <p14:tracePt t="16537" x="4003675" y="2611438"/>
          <p14:tracePt t="16545" x="4013200" y="2601913"/>
          <p14:tracePt t="16552" x="4024313" y="2592388"/>
          <p14:tracePt t="16562" x="4033838" y="2581275"/>
          <p14:tracePt t="16568" x="4054475" y="2571750"/>
          <p14:tracePt t="16578" x="4073525" y="2551113"/>
          <p14:tracePt t="16584" x="4094163" y="2541588"/>
          <p14:tracePt t="16595" x="4114800" y="2532063"/>
          <p14:tracePt t="16600" x="4124325" y="2532063"/>
          <p14:tracePt t="16682" x="4133850" y="2532063"/>
          <p14:tracePt t="16855" x="4144963" y="2532063"/>
          <p14:tracePt t="16869" x="4154488" y="2532063"/>
          <p14:tracePt t="16882" x="4175125" y="2532063"/>
          <p14:tracePt t="16890" x="4184650" y="2532063"/>
          <p14:tracePt t="16899" x="4205288" y="2532063"/>
          <p14:tracePt t="16905" x="4235450" y="2532063"/>
          <p14:tracePt t="16916" x="4265613" y="2532063"/>
          <p14:tracePt t="16921" x="4295775" y="2541588"/>
          <p14:tracePt t="16932" x="4325938" y="2541588"/>
          <p14:tracePt t="16938" x="4356100" y="2541588"/>
          <p14:tracePt t="16956" x="4427538" y="2541588"/>
          <p14:tracePt t="16964" x="4457700" y="2541588"/>
          <p14:tracePt t="16971" x="4487863" y="2541588"/>
          <p14:tracePt t="16979" x="4518025" y="2541588"/>
          <p14:tracePt t="16988" x="4538663" y="2541588"/>
          <p14:tracePt t="16996" x="4568825" y="2541588"/>
          <p14:tracePt t="17004" x="4587875" y="2541588"/>
          <p14:tracePt t="17012" x="4608513" y="2541588"/>
          <p14:tracePt t="17019" x="4618038" y="2541588"/>
          <p14:tracePt t="17035" x="4638675" y="2541588"/>
          <p14:tracePt t="17044" x="4648200" y="2532063"/>
          <p14:tracePt t="17051" x="4668838" y="2532063"/>
          <p14:tracePt t="17060" x="4668838" y="2520950"/>
          <p14:tracePt t="17067" x="4689475" y="2520950"/>
          <p14:tracePt t="17076" x="4710113" y="2520950"/>
          <p14:tracePt t="17083" x="4729163" y="2520950"/>
          <p14:tracePt t="17091" x="4740275" y="2520950"/>
          <p14:tracePt t="17099" x="4770438" y="2520950"/>
          <p14:tracePt t="17107" x="4810125" y="2511425"/>
          <p14:tracePt t="17115" x="4819650" y="2511425"/>
          <p14:tracePt t="17123" x="4849813" y="2511425"/>
          <p14:tracePt t="17131" x="4881563" y="2511425"/>
          <p14:tracePt t="17139" x="4911725" y="2501900"/>
          <p14:tracePt t="17147" x="4930775" y="2501900"/>
          <p14:tracePt t="17155" x="4960938" y="2501900"/>
          <p14:tracePt t="17163" x="4981575" y="2501900"/>
          <p14:tracePt t="17171" x="5002213" y="2501900"/>
          <p14:tracePt t="17179" x="5021263" y="2501900"/>
          <p14:tracePt t="17187" x="5032375" y="2490788"/>
          <p14:tracePt t="17195" x="5053013" y="2490788"/>
          <p14:tracePt t="17203" x="5062538" y="2490788"/>
          <p14:tracePt t="17211" x="5072063" y="2490788"/>
          <p14:tracePt t="17220" x="5083175" y="2490788"/>
          <p14:tracePt t="17229" x="5092700" y="2490788"/>
          <p14:tracePt t="17236" x="5113338" y="2490788"/>
          <p14:tracePt t="17243" x="5143500" y="2490788"/>
          <p14:tracePt t="17252" x="5153025" y="2490788"/>
          <p14:tracePt t="17262" x="5173663" y="2490788"/>
          <p14:tracePt t="17269" x="5183188" y="2490788"/>
          <p14:tracePt t="17277" x="5203825" y="2490788"/>
          <p14:tracePt t="17286" x="5213350" y="2490788"/>
          <p14:tracePt t="17293" x="5233988" y="2490788"/>
          <p14:tracePt t="17317" x="5243513" y="2490788"/>
          <p14:tracePt t="17882" x="5254625" y="2490788"/>
          <p14:tracePt t="17896" x="5264150" y="2490788"/>
          <p14:tracePt t="17903" x="5273675" y="2490788"/>
          <p14:tracePt t="17914" x="5273675" y="2501900"/>
          <p14:tracePt t="17919" x="5284788" y="2501900"/>
          <p14:tracePt t="17929" x="5303838" y="2501900"/>
          <p14:tracePt t="17935" x="5324475" y="2501900"/>
          <p14:tracePt t="17945" x="5354638" y="2501900"/>
          <p14:tracePt t="17953" x="5375275" y="2501900"/>
          <p14:tracePt t="17961" x="5405438" y="2511425"/>
          <p14:tracePt t="17969" x="5435600" y="2511425"/>
          <p14:tracePt t="17977" x="5465763" y="2511425"/>
          <p14:tracePt t="17985" x="5495925" y="2511425"/>
          <p14:tracePt t="17993" x="5505450" y="2511425"/>
          <p14:tracePt t="18001" x="5516563" y="2511425"/>
          <p14:tracePt t="18009" x="5526088" y="2511425"/>
          <p14:tracePt t="18017" x="5535613" y="2511425"/>
          <p14:tracePt t="18025" x="5546725" y="2511425"/>
          <p14:tracePt t="18220" x="5535613" y="2511425"/>
          <p14:tracePt t="18227" x="5475288" y="2532063"/>
          <p14:tracePt t="18238" x="5375275" y="2562225"/>
          <p14:tracePt t="18244" x="5243513" y="2571750"/>
          <p14:tracePt t="18253" x="5122863" y="2601913"/>
          <p14:tracePt t="18259" x="4849813" y="2662238"/>
          <p14:tracePt t="18268" x="4699000" y="2673350"/>
          <p14:tracePt t="18274" x="4356100" y="2713038"/>
          <p14:tracePt t="18284" x="4165600" y="2743200"/>
          <p14:tracePt t="18292" x="3730625" y="2763838"/>
          <p14:tracePt t="18300" x="3278188" y="2763838"/>
          <p14:tracePt t="18308" x="3005138" y="2763838"/>
          <p14:tracePt t="18315" x="2813050" y="2763838"/>
          <p14:tracePt t="18324" x="2451100" y="2763838"/>
          <p14:tracePt t="18332" x="2219325" y="2763838"/>
          <p14:tracePt t="18340" x="2066925" y="2763838"/>
          <p14:tracePt t="18349" x="1936750" y="2763838"/>
          <p14:tracePt t="18356" x="1855788" y="2763838"/>
          <p14:tracePt t="18365" x="1814513" y="2763838"/>
          <p14:tracePt t="18372" x="1795463" y="2763838"/>
          <p14:tracePt t="18382" x="1784350" y="2763838"/>
          <p14:tracePt t="18451" x="1774825" y="2763838"/>
          <p14:tracePt t="18637" x="1774825" y="2773363"/>
          <p14:tracePt t="18661" x="1774825" y="2782888"/>
          <p14:tracePt t="18669" x="1784350" y="2794000"/>
          <p14:tracePt t="18677" x="1804988" y="2794000"/>
          <p14:tracePt t="18685" x="1825625" y="2803525"/>
          <p14:tracePt t="18693" x="1855788" y="2813050"/>
          <p14:tracePt t="18701" x="1876425" y="2813050"/>
          <p14:tracePt t="18709" x="1906588" y="2824163"/>
          <p14:tracePt t="18717" x="1936750" y="2824163"/>
          <p14:tracePt t="18725" x="1966913" y="2833688"/>
          <p14:tracePt t="18733" x="2006600" y="2833688"/>
          <p14:tracePt t="18741" x="2078038" y="2833688"/>
          <p14:tracePt t="18749" x="2097088" y="2833688"/>
          <p14:tracePt t="18757" x="2138363" y="2833688"/>
          <p14:tracePt t="18765" x="2168525" y="2833688"/>
          <p14:tracePt t="18773" x="2228850" y="2833688"/>
          <p14:tracePt t="18781" x="2268538" y="2833688"/>
          <p14:tracePt t="18789" x="2309813" y="2833688"/>
          <p14:tracePt t="18797" x="2339975" y="2833688"/>
          <p14:tracePt t="18805" x="2379663" y="2833688"/>
          <p14:tracePt t="18813" x="2409825" y="2824163"/>
          <p14:tracePt t="18821" x="2460625" y="2824163"/>
          <p14:tracePt t="18829" x="2500313" y="2824163"/>
          <p14:tracePt t="18837" x="2530475" y="2813050"/>
          <p14:tracePt t="18845" x="2571750" y="2813050"/>
          <p14:tracePt t="18853" x="2601913" y="2813050"/>
          <p14:tracePt t="18862" x="2632075" y="2813050"/>
          <p14:tracePt t="18869" x="2662238" y="2813050"/>
          <p14:tracePt t="18878" x="2682875" y="2813050"/>
          <p14:tracePt t="18885" x="2692400" y="2813050"/>
          <p14:tracePt t="19276" x="2701925" y="2813050"/>
          <p14:tracePt t="19284" x="2722563" y="2813050"/>
          <p14:tracePt t="19296" x="2743200" y="2813050"/>
          <p14:tracePt t="19300" x="2773363" y="2813050"/>
          <p14:tracePt t="19308" x="2803525" y="2813050"/>
          <p14:tracePt t="19315" x="2833688" y="2813050"/>
          <p14:tracePt t="19322" x="2863850" y="2813050"/>
          <p14:tracePt t="19330" x="2903538" y="2824163"/>
          <p14:tracePt t="19338" x="2935288" y="2824163"/>
          <p14:tracePt t="19345" x="2974975" y="2833688"/>
          <p14:tracePt t="19353" x="3005138" y="2833688"/>
          <p14:tracePt t="19361" x="3035300" y="2833688"/>
          <p14:tracePt t="19369" x="3055938" y="2833688"/>
          <p14:tracePt t="19377" x="3074988" y="2833688"/>
          <p14:tracePt t="19385" x="3086100" y="2833688"/>
          <p14:tracePt t="19393" x="3095625" y="2833688"/>
          <p14:tracePt t="19787" x="3106738" y="2833688"/>
          <p14:tracePt t="19805" x="3116263" y="2833688"/>
          <p14:tracePt t="19813" x="3136900" y="2833688"/>
          <p14:tracePt t="19828" x="3155950" y="2833688"/>
          <p14:tracePt t="19836" x="3186113" y="2833688"/>
          <p14:tracePt t="19844" x="3206750" y="2833688"/>
          <p14:tracePt t="19852" x="3227388" y="2833688"/>
          <p14:tracePt t="19860" x="3236913" y="2833688"/>
          <p14:tracePt t="19867" x="3267075" y="2833688"/>
          <p14:tracePt t="19876" x="3297238" y="2833688"/>
          <p14:tracePt t="19884" x="3317875" y="2833688"/>
          <p14:tracePt t="19891" x="3338513" y="2824163"/>
          <p14:tracePt t="19900" x="3357563" y="2824163"/>
          <p14:tracePt t="19907" x="3387725" y="2813050"/>
          <p14:tracePt t="19916" x="3408363" y="2813050"/>
          <p14:tracePt t="19925" x="3417888" y="2813050"/>
          <p14:tracePt t="19934" x="3417888" y="2803525"/>
          <p14:tracePt t="19941" x="3429000" y="2803525"/>
          <p14:tracePt t="19949" x="3449638" y="2803525"/>
          <p14:tracePt t="19958" x="3479800" y="2794000"/>
          <p14:tracePt t="19965" x="3489325" y="2794000"/>
          <p14:tracePt t="19985" x="3498850" y="2794000"/>
          <p14:tracePt t="20207" x="3509963" y="2794000"/>
          <p14:tracePt t="20229" x="3529013" y="2794000"/>
          <p14:tracePt t="20239" x="3549650" y="2794000"/>
          <p14:tracePt t="20245" x="3579813" y="2794000"/>
          <p14:tracePt t="20255" x="3619500" y="2794000"/>
          <p14:tracePt t="20261" x="3660775" y="2794000"/>
          <p14:tracePt t="20271" x="3751263" y="2794000"/>
          <p14:tracePt t="20277" x="3781425" y="2794000"/>
          <p14:tracePt t="20288" x="3832225" y="2794000"/>
          <p14:tracePt t="20293" x="3913188" y="2794000"/>
          <p14:tracePt t="20305" x="3952875" y="2794000"/>
          <p14:tracePt t="20312" x="3994150" y="2794000"/>
          <p14:tracePt t="20320" x="4033838" y="2794000"/>
          <p14:tracePt t="20328" x="4064000" y="2794000"/>
          <p14:tracePt t="20335" x="4084638" y="2794000"/>
          <p14:tracePt t="20343" x="4094163" y="2794000"/>
          <p14:tracePt t="20351" x="4103688" y="2794000"/>
          <p14:tracePt t="20737" x="4114800" y="2794000"/>
          <p14:tracePt t="20761" x="4124325" y="2794000"/>
          <p14:tracePt t="20769" x="4133850" y="2794000"/>
          <p14:tracePt t="20777" x="4144963" y="2794000"/>
          <p14:tracePt t="20785" x="4154488" y="2794000"/>
          <p14:tracePt t="20793" x="4165600" y="2794000"/>
          <p14:tracePt t="20802" x="4184650" y="2794000"/>
          <p14:tracePt t="20809" x="4205288" y="2794000"/>
          <p14:tracePt t="20817" x="4214813" y="2794000"/>
          <p14:tracePt t="20825" x="4244975" y="2794000"/>
          <p14:tracePt t="20833" x="4275138" y="2794000"/>
          <p14:tracePt t="20841" x="4305300" y="2794000"/>
          <p14:tracePt t="20849" x="4337050" y="2794000"/>
          <p14:tracePt t="20857" x="4397375" y="2794000"/>
          <p14:tracePt t="20865" x="4457700" y="2794000"/>
          <p14:tracePt t="20873" x="4497388" y="2794000"/>
          <p14:tracePt t="20881" x="4557713" y="2824163"/>
          <p14:tracePt t="20889" x="4618038" y="2824163"/>
          <p14:tracePt t="20899" x="4678363" y="2833688"/>
          <p14:tracePt t="20905" x="4740275" y="2844800"/>
          <p14:tracePt t="20915" x="4800600" y="2844800"/>
          <p14:tracePt t="20921" x="4881563" y="2854325"/>
          <p14:tracePt t="20931" x="4941888" y="2874963"/>
          <p14:tracePt t="20937" x="5002213" y="2884488"/>
          <p14:tracePt t="20947" x="5041900" y="2884488"/>
          <p14:tracePt t="20954" x="5083175" y="2884488"/>
          <p14:tracePt t="20963" x="5113338" y="2894013"/>
          <p14:tracePt t="20971" x="5132388" y="2894013"/>
          <p14:tracePt t="20979" x="5143500" y="2894013"/>
          <p14:tracePt t="21437" x="5162550" y="2894013"/>
          <p14:tracePt t="21445" x="5173663" y="2894013"/>
          <p14:tracePt t="21453" x="5203825" y="2894013"/>
          <p14:tracePt t="21461" x="5224463" y="2894013"/>
          <p14:tracePt t="21469" x="5273675" y="2884488"/>
          <p14:tracePt t="21477" x="5284788" y="2884488"/>
          <p14:tracePt t="21485" x="5314950" y="2884488"/>
          <p14:tracePt t="21493" x="5324475" y="2884488"/>
          <p14:tracePt t="21501" x="5334000" y="2884488"/>
          <p14:tracePt t="21525" x="5345113" y="2884488"/>
          <p14:tracePt t="21697" x="5345113" y="2874963"/>
          <p14:tracePt t="21705" x="5354638" y="2863850"/>
          <p14:tracePt t="21714" x="5364163" y="2854325"/>
          <p14:tracePt t="21720" x="5395913" y="2854325"/>
          <p14:tracePt t="21729" x="5426075" y="2833688"/>
          <p14:tracePt t="21736" x="5456238" y="2824163"/>
          <p14:tracePt t="21743" x="5486400" y="2813050"/>
          <p14:tracePt t="21752" x="5516563" y="2803525"/>
          <p14:tracePt t="21759" x="5535613" y="2794000"/>
          <p14:tracePt t="21767" x="5576888" y="2782888"/>
          <p14:tracePt t="21775" x="5607050" y="2782888"/>
          <p14:tracePt t="21783" x="5667375" y="2773363"/>
          <p14:tracePt t="21791" x="5748338" y="2763838"/>
          <p14:tracePt t="21799" x="5778500" y="2752725"/>
          <p14:tracePt t="21807" x="5818188" y="2752725"/>
          <p14:tracePt t="21815" x="5838825" y="2743200"/>
          <p14:tracePt t="21824" x="5848350" y="2743200"/>
          <p14:tracePt t="21832" x="5859463" y="2743200"/>
          <p14:tracePt t="21935" x="5838825" y="2743200"/>
          <p14:tracePt t="21948" x="5808663" y="2743200"/>
          <p14:tracePt t="21953" x="5778500" y="2752725"/>
          <p14:tracePt t="21962" x="5737225" y="2763838"/>
          <p14:tracePt t="21970" x="5688013" y="2773363"/>
          <p14:tracePt t="21977" x="5607050" y="2803525"/>
          <p14:tracePt t="21985" x="5546725" y="2813050"/>
          <p14:tracePt t="21993" x="5475288" y="2813050"/>
          <p14:tracePt t="22001" x="5414963" y="2824163"/>
          <p14:tracePt t="22009" x="5294313" y="2854325"/>
          <p14:tracePt t="22017" x="5233988" y="2863850"/>
          <p14:tracePt t="22025" x="5062538" y="2884488"/>
          <p14:tracePt t="22033" x="4960938" y="2894013"/>
          <p14:tracePt t="22041" x="4800600" y="2914650"/>
          <p14:tracePt t="22048" x="4638675" y="2944813"/>
          <p14:tracePt t="22056" x="4406900" y="2954338"/>
          <p14:tracePt t="22065" x="4225925" y="2974975"/>
          <p14:tracePt t="22073" x="4054475" y="3005138"/>
          <p14:tracePt t="22081" x="3811588" y="3025775"/>
          <p14:tracePt t="22089" x="3609975" y="3035300"/>
          <p14:tracePt t="22097" x="3417888" y="3035300"/>
          <p14:tracePt t="22105" x="3287713" y="3035300"/>
          <p14:tracePt t="22113" x="3086100" y="3035300"/>
          <p14:tracePt t="22121" x="2894013" y="3055938"/>
          <p14:tracePt t="22128" x="2732088" y="3055938"/>
          <p14:tracePt t="22137" x="2622550" y="3055938"/>
          <p14:tracePt t="22145" x="2470150" y="3055938"/>
          <p14:tracePt t="22153" x="2390775" y="3055938"/>
          <p14:tracePt t="22161" x="2349500" y="3065463"/>
          <p14:tracePt t="22169" x="2309813" y="3065463"/>
          <p14:tracePt t="22177" x="2289175" y="3076575"/>
          <p14:tracePt t="22185" x="2268538" y="3076575"/>
          <p14:tracePt t="22258" x="2259013" y="3086100"/>
          <p14:tracePt t="22339" x="2249488" y="3086100"/>
          <p14:tracePt t="22354" x="2238375" y="3086100"/>
          <p14:tracePt t="22363" x="2228850" y="3086100"/>
          <p14:tracePt t="22370" x="2208213" y="3086100"/>
          <p14:tracePt t="22378" x="2178050" y="3086100"/>
          <p14:tracePt t="22387" x="2157413" y="3086100"/>
          <p14:tracePt t="22394" x="2127250" y="3086100"/>
          <p14:tracePt t="22403" x="2097088" y="3086100"/>
          <p14:tracePt t="22410" x="2066925" y="3086100"/>
          <p14:tracePt t="22419" x="2027238" y="3086100"/>
          <p14:tracePt t="22427" x="2006600" y="3086100"/>
          <p14:tracePt t="22435" x="1997075" y="3086100"/>
          <p14:tracePt t="22443" x="1985963" y="3086100"/>
          <p14:tracePt t="22508" x="1976438" y="3086100"/>
          <p14:tracePt t="22539" x="1966913" y="3086100"/>
          <p14:tracePt t="22775" x="1976438" y="3086100"/>
          <p14:tracePt t="22783" x="1985963" y="3086100"/>
          <p14:tracePt t="22793" x="2006600" y="3086100"/>
          <p14:tracePt t="22798" x="2057400" y="3086100"/>
          <p14:tracePt t="22806" x="2097088" y="3086100"/>
          <p14:tracePt t="22814" x="2178050" y="3095625"/>
          <p14:tracePt t="22822" x="2279650" y="3116263"/>
          <p14:tracePt t="22829" x="2359025" y="3125788"/>
          <p14:tracePt t="22838" x="2530475" y="3136900"/>
          <p14:tracePt t="22845" x="2743200" y="3176588"/>
          <p14:tracePt t="22853" x="2924175" y="3187700"/>
          <p14:tracePt t="22861" x="3197225" y="3227388"/>
          <p14:tracePt t="22869" x="3387725" y="3257550"/>
          <p14:tracePt t="22877" x="3700463" y="3278188"/>
          <p14:tracePt t="22885" x="3913188" y="3287713"/>
          <p14:tracePt t="22893" x="4256088" y="3327400"/>
          <p14:tracePt t="22902" x="4568825" y="3327400"/>
          <p14:tracePt t="22910" x="4740275" y="3348038"/>
          <p14:tracePt t="22917" x="5021263" y="3359150"/>
          <p14:tracePt t="22924" x="5213350" y="3378200"/>
          <p14:tracePt t="22933" x="5405438" y="3378200"/>
          <p14:tracePt t="22942" x="5586413" y="3378200"/>
          <p14:tracePt t="22953" x="5737225" y="3378200"/>
          <p14:tracePt t="22962" x="5848350" y="3378200"/>
          <p14:tracePt t="22971" x="5908675" y="3378200"/>
          <p14:tracePt t="22979" x="5989638" y="3378200"/>
          <p14:tracePt t="22986" x="6080125" y="3378200"/>
          <p14:tracePt t="22994" x="6161088" y="3359150"/>
          <p14:tracePt t="23002" x="6221413" y="3348038"/>
          <p14:tracePt t="23010" x="6302375" y="3338513"/>
          <p14:tracePt t="23018" x="6343650" y="3338513"/>
          <p14:tracePt t="23027" x="6443663" y="3338513"/>
          <p14:tracePt t="23035" x="6503988" y="3338513"/>
          <p14:tracePt t="23042" x="6584950" y="3338513"/>
          <p14:tracePt t="23050" x="6624638" y="3338513"/>
          <p14:tracePt t="23059" x="6675438" y="3338513"/>
          <p14:tracePt t="23066" x="6735763" y="3338513"/>
          <p14:tracePt t="23074" x="6777038" y="3338513"/>
          <p14:tracePt t="23082" x="6827838" y="3338513"/>
          <p14:tracePt t="23090" x="6897688" y="3338513"/>
          <p14:tracePt t="23099" x="6937375" y="3338513"/>
          <p14:tracePt t="23107" x="6978650" y="3338513"/>
          <p14:tracePt t="23114" x="7008813" y="3338513"/>
          <p14:tracePt t="23123" x="7069138" y="3338513"/>
          <p14:tracePt t="23131" x="7108825" y="3338513"/>
          <p14:tracePt t="23138" x="7170738" y="3338513"/>
          <p14:tracePt t="23150" x="7231063" y="3348038"/>
          <p14:tracePt t="23158" x="7250113" y="3348038"/>
          <p14:tracePt t="23166" x="7291388" y="3359150"/>
          <p14:tracePt t="23175" x="7331075" y="3359150"/>
          <p14:tracePt t="23182" x="7372350" y="3359150"/>
          <p14:tracePt t="23190" x="7391400" y="3368675"/>
          <p14:tracePt t="23201" x="7421563" y="3378200"/>
          <p14:tracePt t="23206" x="7442200" y="3378200"/>
          <p14:tracePt t="23214" x="7462838" y="3378200"/>
          <p14:tracePt t="23223" x="7481888" y="3378200"/>
          <p14:tracePt t="23231" x="7513638" y="3389313"/>
          <p14:tracePt t="23239" x="7532688" y="3398838"/>
          <p14:tracePt t="23246" x="7562850" y="3398838"/>
          <p14:tracePt t="23255" x="7613650" y="3408363"/>
          <p14:tracePt t="23262" x="7673975" y="3429000"/>
          <p14:tracePt t="23270" x="7724775" y="3438525"/>
          <p14:tracePt t="23280" x="7785100" y="3449638"/>
          <p14:tracePt t="23289" x="7845425" y="3459163"/>
          <p14:tracePt t="23296" x="7905750" y="3468688"/>
          <p14:tracePt t="23305" x="7986713" y="3489325"/>
          <p14:tracePt t="23312" x="8026400" y="3498850"/>
          <p14:tracePt t="23320" x="8107363" y="3509963"/>
          <p14:tracePt t="23328" x="8167688" y="3519488"/>
          <p14:tracePt t="23336" x="8248650" y="3530600"/>
          <p14:tracePt t="23344" x="8380413" y="3549650"/>
          <p14:tracePt t="23352" x="8461375" y="3560763"/>
          <p14:tracePt t="23364" x="8521700" y="3570288"/>
          <p14:tracePt t="23372" x="8763000" y="3609975"/>
          <p14:tracePt t="23380" x="8853488" y="3621088"/>
          <p14:tracePt t="23388" x="8924925" y="3630613"/>
          <p14:tracePt t="23396" x="8985250" y="3651250"/>
          <p14:tracePt t="23405" x="9024938" y="3651250"/>
          <p14:tracePt t="23412" x="9055100" y="3651250"/>
          <p14:tracePt t="23422" x="9085263" y="3651250"/>
          <p14:tracePt t="23428" x="9105900" y="3651250"/>
          <p14:tracePt t="23538" x="9117013" y="3651250"/>
          <p14:tracePt t="23554" x="9117013" y="3640138"/>
          <p14:tracePt t="23562" x="9126538" y="3640138"/>
          <p14:tracePt t="23570" x="9126538" y="3630613"/>
          <p14:tracePt t="23578" x="9136063" y="3630613"/>
          <p14:tracePt t="23589" x="9147175" y="3621088"/>
          <p14:tracePt t="23603" x="9156700" y="3609975"/>
          <p14:tracePt t="23608" x="9166225" y="3600450"/>
          <p14:tracePt t="23618" x="9177338" y="3590925"/>
          <p14:tracePt t="23624" x="9186863" y="3590925"/>
          <p14:tracePt t="23640" x="9196388" y="3590925"/>
          <p14:tracePt t="23650" x="9217025" y="3579813"/>
          <p14:tracePt t="23659" x="9237663" y="3579813"/>
          <p14:tracePt t="23666" x="9247188" y="3579813"/>
          <p14:tracePt t="23674" x="9267825" y="3570288"/>
          <p14:tracePt t="23682" x="9297988" y="3570288"/>
          <p14:tracePt t="23691" x="9318625" y="3570288"/>
          <p14:tracePt t="23698" x="9358313" y="3570288"/>
          <p14:tracePt t="23706" x="9409113" y="3570288"/>
          <p14:tracePt t="23714" x="9448800" y="3570288"/>
          <p14:tracePt t="23723" x="9529763" y="3570288"/>
          <p14:tracePt t="23730" x="9590088" y="3570288"/>
          <p14:tracePt t="23738" x="9671050" y="3570288"/>
          <p14:tracePt t="23746" x="9771063" y="3579813"/>
          <p14:tracePt t="23754" x="9842500" y="3579813"/>
          <p14:tracePt t="23763" x="9972675" y="3600450"/>
          <p14:tracePt t="23770" x="10094913" y="3609975"/>
          <p14:tracePt t="23779" x="10164763" y="3609975"/>
          <p14:tracePt t="23786" x="10225088" y="3609975"/>
          <p14:tracePt t="23795" x="10347325" y="3630613"/>
          <p14:tracePt t="23803" x="10437813" y="3630613"/>
          <p14:tracePt t="23810" x="10567988" y="3630613"/>
          <p14:tracePt t="23818" x="10648950" y="3630613"/>
          <p14:tracePt t="23826" x="10709275" y="3640138"/>
          <p14:tracePt t="23834" x="10739438" y="3640138"/>
          <p14:tracePt t="23842" x="10790238" y="3640138"/>
          <p14:tracePt t="23851" x="10841038" y="3640138"/>
          <p14:tracePt t="23858" x="10880725" y="3640138"/>
          <p14:tracePt t="23866" x="10901363" y="3640138"/>
          <p14:tracePt t="23883" x="10910888" y="3640138"/>
          <p14:tracePt t="23891" x="10922000" y="3640138"/>
          <p14:tracePt t="23965" x="10931525" y="3640138"/>
          <p14:tracePt t="23981" x="10931525" y="3630613"/>
          <p14:tracePt t="24005" x="10941050" y="3630613"/>
          <p14:tracePt t="24012" x="10941050" y="3621088"/>
          <p14:tracePt t="24068" x="10941050" y="3609975"/>
          <p14:tracePt t="24392" x="10952163" y="3600450"/>
          <p14:tracePt t="24407" x="10961688" y="3590925"/>
          <p14:tracePt t="24415" x="10961688" y="3579813"/>
          <p14:tracePt t="24423" x="10982325" y="3579813"/>
          <p14:tracePt t="24431" x="10982325" y="3570288"/>
          <p14:tracePt t="24439" x="10991850" y="3560763"/>
          <p14:tracePt t="24446" x="10991850" y="3549650"/>
          <p14:tracePt t="24454" x="11001375" y="3530600"/>
          <p14:tracePt t="24462" x="11012488" y="3530600"/>
          <p14:tracePt t="24470" x="11022013" y="3530600"/>
          <p14:tracePt t="24490" x="11022013" y="3519488"/>
          <p14:tracePt t="24498" x="11031538" y="3519488"/>
          <p14:tracePt t="24506" x="11031538" y="3509963"/>
          <p14:tracePt t="24522" x="11031538" y="3498850"/>
          <p14:tracePt t="24530" x="11052175" y="3489325"/>
          <p14:tracePt t="24538" x="11063288" y="3468688"/>
          <p14:tracePt t="24554" x="11072813" y="3468688"/>
          <p14:tracePt t="24562" x="11082338" y="3459163"/>
          <p14:tracePt t="24570" x="11082338" y="3449638"/>
          <p14:tracePt t="24578" x="11093450" y="3429000"/>
          <p14:tracePt t="24594" x="11093450" y="3419475"/>
          <p14:tracePt t="24602" x="11093450" y="3408363"/>
          <p14:tracePt t="24612" x="11093450" y="3398838"/>
          <p14:tracePt t="24618" x="11093450" y="3389313"/>
          <p14:tracePt t="24673" x="11093450" y="3378200"/>
          <p14:tracePt t="24689" x="11093450" y="3368675"/>
          <p14:tracePt t="24698" x="11093450" y="3359150"/>
          <p14:tracePt t="24705" x="11093450" y="3348038"/>
          <p14:tracePt t="24714" x="11082338" y="3348038"/>
          <p14:tracePt t="24722" x="11063288" y="3338513"/>
          <p14:tracePt t="24729" x="11042650" y="3317875"/>
          <p14:tracePt t="24737" x="11012488" y="3297238"/>
          <p14:tracePt t="24744" x="10982325" y="3267075"/>
          <p14:tracePt t="24752" x="10922000" y="3248025"/>
          <p14:tracePt t="24760" x="10860088" y="3236913"/>
          <p14:tracePt t="24768" x="10810875" y="3217863"/>
          <p14:tracePt t="24776" x="10750550" y="3197225"/>
          <p14:tracePt t="24784" x="10739438" y="3197225"/>
          <p14:tracePt t="24796" x="10729913" y="3197225"/>
          <p14:tracePt t="24804" x="10720388" y="3197225"/>
          <p14:tracePt t="24875" x="10709275" y="3197225"/>
          <p14:tracePt t="24882" x="10699750" y="3206750"/>
          <p14:tracePt t="24889" x="10688638" y="3227388"/>
          <p14:tracePt t="24900" x="10679113" y="3248025"/>
          <p14:tracePt t="24905" x="10669588" y="3278188"/>
          <p14:tracePt t="24913" x="10648950" y="3308350"/>
          <p14:tracePt t="24923" x="10628313" y="3338513"/>
          <p14:tracePt t="24929" x="10618788" y="3368675"/>
          <p14:tracePt t="24939" x="10609263" y="3389313"/>
          <p14:tracePt t="24952" x="10609263" y="3408363"/>
          <p14:tracePt t="24954" x="10598150" y="3429000"/>
          <p14:tracePt t="24970" x="10598150" y="3438525"/>
          <p14:tracePt t="24979" x="10598150" y="3449638"/>
          <p14:tracePt t="25002" x="10598150" y="3459163"/>
          <p14:tracePt t="25010" x="10609263" y="3459163"/>
          <p14:tracePt t="25018" x="10618788" y="3459163"/>
          <p14:tracePt t="25026" x="10628313" y="3459163"/>
          <p14:tracePt t="25034" x="10639425" y="3459163"/>
          <p14:tracePt t="25042" x="10648950" y="3459163"/>
          <p14:tracePt t="25050" x="10658475" y="3459163"/>
          <p14:tracePt t="25082" x="10669588" y="3459163"/>
          <p14:tracePt t="25318" x="10648950" y="3459163"/>
          <p14:tracePt t="25327" x="10639425" y="3459163"/>
          <p14:tracePt t="25333" x="10618788" y="3459163"/>
          <p14:tracePt t="25342" x="10588625" y="3459163"/>
          <p14:tracePt t="25350" x="10579100" y="3459163"/>
          <p14:tracePt t="25362" x="10528300" y="3459163"/>
          <p14:tracePt t="25370" x="10487025" y="3459163"/>
          <p14:tracePt t="25379" x="10447338" y="3459163"/>
          <p14:tracePt t="25386" x="10377488" y="3459163"/>
          <p14:tracePt t="25394" x="10296525" y="3459163"/>
          <p14:tracePt t="25401" x="10266363" y="3459163"/>
          <p14:tracePt t="25412" x="10185400" y="3459163"/>
          <p14:tracePt t="25420" x="10083800" y="3459163"/>
          <p14:tracePt t="25428" x="10013950" y="3459163"/>
          <p14:tracePt t="25436" x="9972675" y="3459163"/>
          <p14:tracePt t="25445" x="9923463" y="3459163"/>
          <p14:tracePt t="25452" x="9852025" y="3459163"/>
          <p14:tracePt t="25461" x="9832975" y="3459163"/>
          <p14:tracePt t="25468" x="9821863" y="3459163"/>
          <p14:tracePt t="25476" x="9801225" y="3459163"/>
          <p14:tracePt t="25484" x="9791700" y="3459163"/>
          <p14:tracePt t="25492" x="9782175" y="3459163"/>
          <p14:tracePt t="25508" x="9771063" y="3459163"/>
          <p14:tracePt t="25572" x="9761538" y="3459163"/>
          <p14:tracePt t="25580" x="9752013" y="3459163"/>
          <p14:tracePt t="25588" x="9731375" y="3459163"/>
          <p14:tracePt t="25596" x="9721850" y="3459163"/>
          <p14:tracePt t="25606" x="9691688" y="3459163"/>
          <p14:tracePt t="25613" x="9661525" y="3459163"/>
          <p14:tracePt t="25622" x="9610725" y="3459163"/>
          <p14:tracePt t="25630" x="9569450" y="3459163"/>
          <p14:tracePt t="25638" x="9529763" y="3459163"/>
          <p14:tracePt t="25646" x="9490075" y="3459163"/>
          <p14:tracePt t="25654" x="9428163" y="3459163"/>
          <p14:tracePt t="25662" x="9367838" y="3449638"/>
          <p14:tracePt t="25670" x="9307513" y="3449638"/>
          <p14:tracePt t="25678" x="9267825" y="3438525"/>
          <p14:tracePt t="25686" x="9237663" y="3438525"/>
          <p14:tracePt t="25694" x="9217025" y="3429000"/>
          <p14:tracePt t="25702" x="9207500" y="3429000"/>
          <p14:tracePt t="25790" x="9196388" y="3429000"/>
          <p14:tracePt t="25799" x="9166225" y="3429000"/>
          <p14:tracePt t="25808" x="9147175" y="3429000"/>
          <p14:tracePt t="25816" x="9126538" y="3429000"/>
          <p14:tracePt t="25823" x="9117013" y="3429000"/>
          <p14:tracePt t="25831" x="9085263" y="3429000"/>
          <p14:tracePt t="25838" x="9055100" y="3429000"/>
          <p14:tracePt t="25846" x="9024938" y="3429000"/>
          <p14:tracePt t="25854" x="9015413" y="3429000"/>
          <p14:tracePt t="25862" x="8985250" y="3429000"/>
          <p14:tracePt t="25870" x="8964613" y="3429000"/>
          <p14:tracePt t="25878" x="8955088" y="3429000"/>
          <p14:tracePt t="25886" x="8934450" y="3429000"/>
          <p14:tracePt t="25894" x="8904288" y="3429000"/>
          <p14:tracePt t="25904" x="8883650" y="3429000"/>
          <p14:tracePt t="25910" x="8864600" y="3429000"/>
          <p14:tracePt t="25930" x="8853488" y="3429000"/>
          <p14:tracePt t="26050" x="8853488" y="3419475"/>
          <p14:tracePt t="26059" x="8834438" y="3408363"/>
          <p14:tracePt t="26069" x="8813800" y="3398838"/>
          <p14:tracePt t="26075" x="8783638" y="3378200"/>
          <p14:tracePt t="26084" x="8742363" y="3368675"/>
          <p14:tracePt t="26092" x="8693150" y="3348038"/>
          <p14:tracePt t="26097" x="8632825" y="3317875"/>
          <p14:tracePt t="26105" x="8551863" y="3308350"/>
          <p14:tracePt t="26113" x="8480425" y="3278188"/>
          <p14:tracePt t="26121" x="8431213" y="3278188"/>
          <p14:tracePt t="26128" x="8359775" y="3257550"/>
          <p14:tracePt t="26136" x="8289925" y="3236913"/>
          <p14:tracePt t="26144" x="8239125" y="3236913"/>
          <p14:tracePt t="26152" x="8197850" y="3227388"/>
          <p14:tracePt t="26160" x="8137525" y="3217863"/>
          <p14:tracePt t="26168" x="8097838" y="3206750"/>
          <p14:tracePt t="26176" x="8067675" y="3206750"/>
          <p14:tracePt t="26184" x="8016875" y="3206750"/>
          <p14:tracePt t="26192" x="8007350" y="3197225"/>
          <p14:tracePt t="26200" x="7977188" y="3197225"/>
          <p14:tracePt t="26207" x="7947025" y="3197225"/>
          <p14:tracePt t="26216" x="7916863" y="3197225"/>
          <p14:tracePt t="26224" x="7866063" y="3197225"/>
          <p14:tracePt t="26232" x="7824788" y="3197225"/>
          <p14:tracePt t="26242" x="7785100" y="3197225"/>
          <p14:tracePt t="26248" x="7724775" y="3197225"/>
          <p14:tracePt t="26258" x="7664450" y="3197225"/>
          <p14:tracePt t="26264" x="7573963" y="3217863"/>
          <p14:tracePt t="26274" x="7472363" y="3227388"/>
          <p14:tracePt t="26280" x="7412038" y="3227388"/>
          <p14:tracePt t="26291" x="7240588" y="3257550"/>
          <p14:tracePt t="26296" x="7108825" y="3267075"/>
          <p14:tracePt t="26307" x="6999288" y="3297238"/>
          <p14:tracePt t="26314" x="6877050" y="3317875"/>
          <p14:tracePt t="26322" x="6765925" y="3348038"/>
          <p14:tracePt t="26330" x="6624638" y="3378200"/>
          <p14:tracePt t="26338" x="6584950" y="3389313"/>
          <p14:tracePt t="26346" x="6524625" y="3408363"/>
          <p14:tracePt t="26354" x="6503988" y="3408363"/>
          <p14:tracePt t="26362" x="6494463" y="3429000"/>
          <p14:tracePt t="26379" x="6494463" y="3438525"/>
          <p14:tracePt t="26386" x="6494463" y="3449638"/>
          <p14:tracePt t="26394" x="6494463" y="3468688"/>
          <p14:tracePt t="26402" x="6503988" y="3479800"/>
          <p14:tracePt t="26410" x="6524625" y="3530600"/>
          <p14:tracePt t="26418" x="6545263" y="3560763"/>
          <p14:tracePt t="26426" x="6575425" y="3590925"/>
          <p14:tracePt t="26434" x="6594475" y="3609975"/>
          <p14:tracePt t="26443" x="6645275" y="3651250"/>
          <p14:tracePt t="26450" x="6675438" y="3681413"/>
          <p14:tracePt t="26458" x="6726238" y="3702050"/>
          <p14:tracePt t="26466" x="6756400" y="3721100"/>
          <p14:tracePt t="26474" x="6816725" y="3751263"/>
          <p14:tracePt t="26486" x="6858000" y="3762375"/>
          <p14:tracePt t="26494" x="6918325" y="3781425"/>
          <p14:tracePt t="26502" x="6999288" y="3802063"/>
          <p14:tracePt t="26510" x="7059613" y="3811588"/>
          <p14:tracePt t="26518" x="7119938" y="3822700"/>
          <p14:tracePt t="26528" x="7170738" y="3832225"/>
          <p14:tracePt t="26538" x="7210425" y="3841750"/>
          <p14:tracePt t="26546" x="7270750" y="3841750"/>
          <p14:tracePt t="26554" x="7310438" y="3852863"/>
          <p14:tracePt t="26562" x="7372350" y="3852863"/>
          <p14:tracePt t="26570" x="7412038" y="3852863"/>
          <p14:tracePt t="26578" x="7472363" y="3852863"/>
          <p14:tracePt t="26586" x="7543800" y="3852863"/>
          <p14:tracePt t="26596" x="7694613" y="3852863"/>
          <p14:tracePt t="26602" x="7734300" y="3852863"/>
          <p14:tracePt t="26613" x="7835900" y="3852863"/>
          <p14:tracePt t="26618" x="7935913" y="3852863"/>
          <p14:tracePt t="26629" x="7996238" y="3852863"/>
          <p14:tracePt t="26639" x="8077200" y="3841750"/>
          <p14:tracePt t="26648" x="8229600" y="3792538"/>
          <p14:tracePt t="26656" x="8289925" y="3771900"/>
          <p14:tracePt t="26664" x="8369300" y="3741738"/>
          <p14:tracePt t="26672" x="8420100" y="3721100"/>
          <p14:tracePt t="26680" x="8461375" y="3711575"/>
          <p14:tracePt t="26689" x="8501063" y="3690938"/>
          <p14:tracePt t="26696" x="8540750" y="3660775"/>
          <p14:tracePt t="26705" x="8572500" y="3640138"/>
          <p14:tracePt t="26712" x="8621713" y="3609975"/>
          <p14:tracePt t="26720" x="8672513" y="3570288"/>
          <p14:tracePt t="26728" x="8712200" y="3549650"/>
          <p14:tracePt t="26736" x="8763000" y="3509963"/>
          <p14:tracePt t="26744" x="8813800" y="3489325"/>
          <p14:tracePt t="26752" x="8843963" y="3468688"/>
          <p14:tracePt t="26760" x="8874125" y="3449638"/>
          <p14:tracePt t="26768" x="8894763" y="3429000"/>
          <p14:tracePt t="26776" x="8904288" y="3419475"/>
          <p14:tracePt t="26784" x="8913813" y="3408363"/>
          <p14:tracePt t="26792" x="8913813" y="3398838"/>
          <p14:tracePt t="26800" x="8913813" y="3389313"/>
          <p14:tracePt t="26816" x="8913813" y="3378200"/>
          <p14:tracePt t="26824" x="8913813" y="3368675"/>
          <p14:tracePt t="26832" x="8913813" y="3348038"/>
          <p14:tracePt t="26844" x="8913813" y="3317875"/>
          <p14:tracePt t="26852" x="8904288" y="3297238"/>
          <p14:tracePt t="26860" x="8883650" y="3278188"/>
          <p14:tracePt t="26868" x="8864600" y="3257550"/>
          <p14:tracePt t="26876" x="8834438" y="3248025"/>
          <p14:tracePt t="26884" x="8813800" y="3227388"/>
          <p14:tracePt t="26892" x="8783638" y="3217863"/>
          <p14:tracePt t="26900" x="8742363" y="3197225"/>
          <p14:tracePt t="26908" x="8693150" y="3176588"/>
          <p14:tracePt t="26916" x="8662988" y="3167063"/>
          <p14:tracePt t="26924" x="8621713" y="3155950"/>
          <p14:tracePt t="26932" x="8591550" y="3146425"/>
          <p14:tracePt t="26942" x="8561388" y="3146425"/>
          <p14:tracePt t="26948" x="8540750" y="3136900"/>
          <p14:tracePt t="26958" x="8521700" y="3136900"/>
          <p14:tracePt t="26964" x="8510588" y="3136900"/>
          <p14:tracePt t="26974" x="8501063" y="3136900"/>
          <p14:tracePt t="27014" x="8491538" y="3136900"/>
          <p14:tracePt t="27031" x="8480425" y="3136900"/>
          <p14:tracePt t="27051" x="8470900" y="3136900"/>
          <p14:tracePt t="27067" x="8461375" y="3136900"/>
          <p14:tracePt t="27418" x="8461375" y="3146425"/>
          <p14:tracePt t="27586" x="8450263" y="3146425"/>
          <p14:tracePt t="27592" x="8440738" y="3146425"/>
          <p14:tracePt t="27603" x="8420100" y="3155950"/>
          <p14:tracePt t="27610" x="8380413" y="3187700"/>
          <p14:tracePt t="27622" x="8299450" y="3206750"/>
          <p14:tracePt t="27626" x="8218488" y="3227388"/>
          <p14:tracePt t="27635" x="7956550" y="3248025"/>
          <p14:tracePt t="27643" x="7724775" y="3248025"/>
          <p14:tracePt t="27652" x="7451725" y="3248025"/>
          <p14:tracePt t="27658" x="6796088" y="3248025"/>
          <p14:tracePt t="27668" x="6373813" y="3236913"/>
          <p14:tracePt t="27675" x="5718175" y="3206750"/>
          <p14:tracePt t="27683" x="4941888" y="3155950"/>
          <p14:tracePt t="27691" x="4406900" y="3155950"/>
          <p14:tracePt t="27699" x="3822700" y="3125788"/>
          <p14:tracePt t="27707" x="3167063" y="3106738"/>
          <p14:tracePt t="27715" x="2732088" y="3086100"/>
          <p14:tracePt t="27723" x="2349500" y="3086100"/>
          <p14:tracePt t="27730" x="1966913" y="3086100"/>
          <p14:tracePt t="27739" x="1784350" y="3086100"/>
          <p14:tracePt t="27746" x="1663700" y="3086100"/>
          <p14:tracePt t="27755" x="1512888" y="3086100"/>
          <p14:tracePt t="27768" x="1471613" y="3086100"/>
          <p14:tracePt t="27775" x="1422400" y="3086100"/>
          <p14:tracePt t="27785" x="1392238" y="3086100"/>
          <p14:tracePt t="27790" x="1350963" y="3086100"/>
          <p14:tracePt t="27798" x="1320800" y="3086100"/>
          <p14:tracePt t="27807" x="1281113" y="3086100"/>
          <p14:tracePt t="27815" x="1270000" y="3086100"/>
          <p14:tracePt t="27822" x="1220788" y="3106738"/>
          <p14:tracePt t="27830" x="1160463" y="3116263"/>
          <p14:tracePt t="27838" x="1079500" y="3136900"/>
          <p14:tracePt t="27846" x="998538" y="3167063"/>
          <p14:tracePt t="27855" x="896938" y="3187700"/>
          <p14:tracePt t="27862" x="766763" y="3217863"/>
          <p14:tracePt t="27871" x="655638" y="3227388"/>
          <p14:tracePt t="27879" x="584200" y="3248025"/>
          <p14:tracePt t="27886" x="493713" y="3267075"/>
          <p14:tracePt t="27894" x="433388" y="3267075"/>
          <p14:tracePt t="27902" x="333375" y="3278188"/>
          <p14:tracePt t="27910" x="273050" y="3287713"/>
          <p14:tracePt t="27918" x="231775" y="3317875"/>
          <p14:tracePt t="27926" x="180975" y="3327400"/>
          <p14:tracePt t="27933" x="141288" y="3348038"/>
          <p14:tracePt t="27942" x="111125" y="3348038"/>
          <p14:tracePt t="27952" x="101600" y="3359150"/>
          <p14:tracePt t="27967" x="101600" y="3368675"/>
          <p14:tracePt t="27968" x="90488" y="3378200"/>
          <p14:tracePt t="27992" x="90488" y="3389313"/>
          <p14:tracePt t="27999" x="90488" y="3398838"/>
          <p14:tracePt t="28008" x="90488" y="3419475"/>
          <p14:tracePt t="28015" x="90488" y="3449638"/>
          <p14:tracePt t="28024" x="90488" y="3459163"/>
          <p14:tracePt t="28032" x="90488" y="3468688"/>
          <p14:tracePt t="28040" x="101600" y="3489325"/>
          <p14:tracePt t="28048" x="111125" y="3509963"/>
          <p14:tracePt t="28056" x="131763" y="3530600"/>
          <p14:tracePt t="28065" x="150813" y="3549650"/>
          <p14:tracePt t="28072" x="171450" y="3560763"/>
          <p14:tracePt t="28080" x="171450" y="3570288"/>
          <p14:tracePt t="28088" x="192088" y="3570288"/>
          <p14:tracePt t="28096" x="211138" y="3570288"/>
          <p14:tracePt t="28104" x="241300" y="3579813"/>
          <p14:tracePt t="28112" x="261938" y="3579813"/>
          <p14:tracePt t="28120" x="303213" y="3579813"/>
          <p14:tracePt t="28128" x="333375" y="3579813"/>
          <p14:tracePt t="28136" x="373063" y="3579813"/>
          <p14:tracePt t="28143" x="412750" y="3579813"/>
          <p14:tracePt t="28152" x="454025" y="3579813"/>
          <p14:tracePt t="28160" x="514350" y="3579813"/>
          <p14:tracePt t="28168" x="574675" y="3579813"/>
          <p14:tracePt t="28176" x="635000" y="3570288"/>
          <p14:tracePt t="28184" x="695325" y="3570288"/>
          <p14:tracePt t="28192" x="755650" y="3560763"/>
          <p14:tracePt t="28200" x="857250" y="3549650"/>
          <p14:tracePt t="28208" x="917575" y="3530600"/>
          <p14:tracePt t="28216" x="977900" y="3519488"/>
          <p14:tracePt t="28224" x="1019175" y="3519488"/>
          <p14:tracePt t="28232" x="1058863" y="3509963"/>
          <p14:tracePt t="28240" x="1098550" y="3509963"/>
          <p14:tracePt t="28247" x="1119188" y="3498850"/>
          <p14:tracePt t="28256" x="1139825" y="3498850"/>
          <p14:tracePt t="28264" x="1160463" y="3498850"/>
          <p14:tracePt t="28272" x="1160463" y="3489325"/>
          <p14:tracePt t="28416" x="1169988" y="3489325"/>
          <p14:tracePt t="28521" x="1179513" y="3489325"/>
          <p14:tracePt t="28527" x="1190625" y="3489325"/>
          <p14:tracePt t="28535" x="1209675" y="3489325"/>
          <p14:tracePt t="28543" x="1220788" y="3489325"/>
          <p14:tracePt t="28551" x="1230313" y="3489325"/>
          <p14:tracePt t="28557" x="1239838" y="3489325"/>
          <p14:tracePt t="28566" x="1260475" y="3489325"/>
          <p14:tracePt t="28573" x="1270000" y="3489325"/>
          <p14:tracePt t="28581" x="1281113" y="3489325"/>
          <p14:tracePt t="28591" x="1300163" y="3489325"/>
          <p14:tracePt t="28598" x="1331913" y="3489325"/>
          <p14:tracePt t="28607" x="1362075" y="3489325"/>
          <p14:tracePt t="28614" x="1401763" y="3489325"/>
          <p14:tracePt t="28624" x="1431925" y="3489325"/>
          <p14:tracePt t="28632" x="1512888" y="3519488"/>
          <p14:tracePt t="28640" x="1603375" y="3530600"/>
          <p14:tracePt t="28648" x="1704975" y="3549650"/>
          <p14:tracePt t="28656" x="1765300" y="3549650"/>
          <p14:tracePt t="28663" x="1865313" y="3570288"/>
          <p14:tracePt t="28672" x="1955800" y="3590925"/>
          <p14:tracePt t="28679" x="2057400" y="3590925"/>
          <p14:tracePt t="28688" x="2127250" y="3600450"/>
          <p14:tracePt t="28695" x="2208213" y="3609975"/>
          <p14:tracePt t="28704" x="2289175" y="3609975"/>
          <p14:tracePt t="28712" x="2349500" y="3609975"/>
          <p14:tracePt t="28720" x="2379663" y="3609975"/>
          <p14:tracePt t="28728" x="2409825" y="3621088"/>
          <p14:tracePt t="28735" x="2420938" y="3621088"/>
          <p14:tracePt t="28937" x="2430463" y="3621088"/>
          <p14:tracePt t="29116" x="2451100" y="3621088"/>
          <p14:tracePt t="29124" x="2481263" y="3621088"/>
          <p14:tracePt t="29135" x="2511425" y="3621088"/>
          <p14:tracePt t="29140" x="2541588" y="3621088"/>
          <p14:tracePt t="29152" x="2601913" y="3609975"/>
          <p14:tracePt t="29154" x="2671763" y="3609975"/>
          <p14:tracePt t="29162" x="2752725" y="3600450"/>
          <p14:tracePt t="29170" x="2794000" y="3600450"/>
          <p14:tracePt t="29178" x="2863850" y="3590925"/>
          <p14:tracePt t="29186" x="2935288" y="3579813"/>
          <p14:tracePt t="29193" x="2944813" y="3579813"/>
          <p14:tracePt t="29202" x="2965450" y="3579813"/>
          <p14:tracePt t="29210" x="2974975" y="3579813"/>
          <p14:tracePt t="29218" x="2974975" y="3570288"/>
          <p14:tracePt t="29587" x="2984500" y="3560763"/>
          <p14:tracePt t="29782" x="2995613" y="3560763"/>
          <p14:tracePt t="29798" x="3014663" y="3560763"/>
          <p14:tracePt t="29805" x="3035300" y="3560763"/>
          <p14:tracePt t="29813" x="3065463" y="3560763"/>
          <p14:tracePt t="29822" x="3106738" y="3560763"/>
          <p14:tracePt t="29830" x="3146425" y="3560763"/>
          <p14:tracePt t="29837" x="3206750" y="3549650"/>
          <p14:tracePt t="29845" x="3297238" y="3549650"/>
          <p14:tracePt t="29853" x="3357563" y="3549650"/>
          <p14:tracePt t="29862" x="3417888" y="3549650"/>
          <p14:tracePt t="29869" x="3479800" y="3549650"/>
          <p14:tracePt t="29877" x="3529013" y="3549650"/>
          <p14:tracePt t="29885" x="3559175" y="3549650"/>
          <p14:tracePt t="29894" x="3609975" y="3549650"/>
          <p14:tracePt t="29901" x="3651250" y="3549650"/>
          <p14:tracePt t="29909" x="3681413" y="3549650"/>
          <p14:tracePt t="29917" x="3700463" y="3549650"/>
          <p14:tracePt t="29925" x="3730625" y="3549650"/>
          <p14:tracePt t="29933" x="3741738" y="3549650"/>
          <p14:tracePt t="29943" x="3771900" y="3549650"/>
          <p14:tracePt t="29957" x="3781425" y="3549650"/>
          <p14:tracePt t="30180" x="3790950" y="3549650"/>
          <p14:tracePt t="30241" x="3802063" y="3549650"/>
          <p14:tracePt t="30255" x="3811588" y="3549650"/>
          <p14:tracePt t="30263" x="3811588" y="3540125"/>
          <p14:tracePt t="30273" x="3832225" y="3540125"/>
          <p14:tracePt t="30279" x="3852863" y="3540125"/>
          <p14:tracePt t="30289" x="3871913" y="3530600"/>
          <p14:tracePt t="30297" x="3892550" y="3530600"/>
          <p14:tracePt t="30305" x="3902075" y="3530600"/>
          <p14:tracePt t="30313" x="3932238" y="3530600"/>
          <p14:tracePt t="30321" x="3962400" y="3530600"/>
          <p14:tracePt t="30329" x="3994150" y="3530600"/>
          <p14:tracePt t="30337" x="4013200" y="3530600"/>
          <p14:tracePt t="30346" x="4043363" y="3530600"/>
          <p14:tracePt t="30354" x="4073525" y="3530600"/>
          <p14:tracePt t="30362" x="4103688" y="3530600"/>
          <p14:tracePt t="30370" x="4133850" y="3530600"/>
          <p14:tracePt t="30378" x="4165600" y="3530600"/>
          <p14:tracePt t="30386" x="4195763" y="3530600"/>
          <p14:tracePt t="30394" x="4214813" y="3530600"/>
          <p14:tracePt t="30442" x="4225925" y="3530600"/>
          <p14:tracePt t="30923" x="4235450" y="3540125"/>
          <p14:tracePt t="30931" x="4256088" y="3549650"/>
          <p14:tracePt t="30939" x="4286250" y="3560763"/>
          <p14:tracePt t="30947" x="4316413" y="3560763"/>
          <p14:tracePt t="30957" x="4346575" y="3570288"/>
          <p14:tracePt t="30965" x="4386263" y="3570288"/>
          <p14:tracePt t="30973" x="4446588" y="3579813"/>
          <p14:tracePt t="30981" x="4508500" y="3579813"/>
          <p14:tracePt t="30989" x="4598988" y="3590925"/>
          <p14:tracePt t="30997" x="4648200" y="3590925"/>
          <p14:tracePt t="31005" x="4699000" y="3590925"/>
          <p14:tracePt t="31013" x="4729163" y="3590925"/>
          <p14:tracePt t="31021" x="4770438" y="3590925"/>
          <p14:tracePt t="31029" x="4800600" y="3600450"/>
          <p14:tracePt t="31037" x="4830763" y="3600450"/>
          <p14:tracePt t="31045" x="4840288" y="3600450"/>
          <p14:tracePt t="31053" x="4849813" y="3600450"/>
          <p14:tracePt t="31240" x="4860925" y="3600450"/>
          <p14:tracePt t="31295" x="4860925" y="3590925"/>
          <p14:tracePt t="31337" x="4870450" y="3590925"/>
          <p14:tracePt t="31361" x="4870450" y="3579813"/>
          <p14:tracePt t="31383" x="4881563" y="3579813"/>
          <p14:tracePt t="31391" x="4881563" y="3570288"/>
          <p14:tracePt t="31399" x="4891088" y="3570288"/>
          <p14:tracePt t="31407" x="4900613" y="3570288"/>
          <p14:tracePt t="31415" x="4911725" y="3560763"/>
          <p14:tracePt t="31423" x="4921250" y="3560763"/>
          <p14:tracePt t="31431" x="4941888" y="3560763"/>
          <p14:tracePt t="31439" x="4960938" y="3549650"/>
          <p14:tracePt t="31448" x="4991100" y="3549650"/>
          <p14:tracePt t="31455" x="5021263" y="3549650"/>
          <p14:tracePt t="31464" x="5053013" y="3549650"/>
          <p14:tracePt t="31471" x="5083175" y="3549650"/>
          <p14:tracePt t="31479" x="5122863" y="3549650"/>
          <p14:tracePt t="31487" x="5153025" y="3549650"/>
          <p14:tracePt t="31495" x="5183188" y="3540125"/>
          <p14:tracePt t="31503" x="5224463" y="3540125"/>
          <p14:tracePt t="31511" x="5273675" y="3540125"/>
          <p14:tracePt t="31519" x="5303838" y="3540125"/>
          <p14:tracePt t="31527" x="5334000" y="3540125"/>
          <p14:tracePt t="31535" x="5364163" y="3540125"/>
          <p14:tracePt t="31543" x="5375275" y="3540125"/>
          <p14:tracePt t="31555" x="5384800" y="3540125"/>
          <p14:tracePt t="31564" x="5405438" y="3540125"/>
          <p14:tracePt t="31571" x="5426075" y="3540125"/>
          <p14:tracePt t="31587" x="5445125" y="3540125"/>
          <p14:tracePt t="31595" x="5456238" y="3540125"/>
          <p14:tracePt t="31603" x="5475288" y="3540125"/>
          <p14:tracePt t="31619" x="5495925" y="3540125"/>
          <p14:tracePt t="31627" x="5516563" y="3540125"/>
          <p14:tracePt t="31637" x="5526088" y="3540125"/>
          <p14:tracePt t="31645" x="5535613" y="3540125"/>
          <p14:tracePt t="31661" x="5546725" y="3540125"/>
          <p14:tracePt t="31669" x="5556250" y="3540125"/>
          <p14:tracePt t="31677" x="5567363" y="3540125"/>
          <p14:tracePt t="31702" x="5576888" y="3540125"/>
          <p14:tracePt t="31734" x="5597525" y="3540125"/>
          <p14:tracePt t="31742" x="5607050" y="3540125"/>
          <p14:tracePt t="31750" x="5616575" y="3540125"/>
          <p14:tracePt t="31766" x="5637213" y="3540125"/>
          <p14:tracePt t="31774" x="5646738" y="3540125"/>
          <p14:tracePt t="31782" x="5657850" y="3540125"/>
          <p14:tracePt t="31790" x="5667375" y="3540125"/>
          <p14:tracePt t="31799" x="5676900" y="3540125"/>
          <p14:tracePt t="31806" x="5697538" y="3540125"/>
          <p14:tracePt t="31815" x="5707063" y="3540125"/>
          <p14:tracePt t="31822" x="5718175" y="3540125"/>
          <p14:tracePt t="31829" x="5737225" y="3540125"/>
          <p14:tracePt t="31837" x="5748338" y="3540125"/>
          <p14:tracePt t="31846" x="5768975" y="3540125"/>
          <p14:tracePt t="31863" x="5778500" y="3540125"/>
          <p14:tracePt t="31869" x="5788025" y="3540125"/>
          <p14:tracePt t="31877" x="5799138" y="3540125"/>
          <p14:tracePt t="31886" x="5808663" y="3540125"/>
          <p14:tracePt t="31939" x="5818188" y="3540125"/>
          <p14:tracePt t="31979" x="5818188" y="3530600"/>
          <p14:tracePt t="32832" x="5818188" y="3540125"/>
          <p14:tracePt t="32857" x="5818188" y="3549650"/>
          <p14:tracePt t="32865" x="5799138" y="3549650"/>
          <p14:tracePt t="32875" x="5778500" y="3560763"/>
          <p14:tracePt t="32882" x="5757863" y="3570288"/>
          <p14:tracePt t="32890" x="5727700" y="3579813"/>
          <p14:tracePt t="32899" x="5697538" y="3590925"/>
          <p14:tracePt t="32904" x="5667375" y="3600450"/>
          <p14:tracePt t="32912" x="5627688" y="3609975"/>
          <p14:tracePt t="32920" x="5556250" y="3640138"/>
          <p14:tracePt t="32928" x="5516563" y="3651250"/>
          <p14:tracePt t="32937" x="5486400" y="3660775"/>
          <p14:tracePt t="32944" x="5445125" y="3670300"/>
          <p14:tracePt t="32953" x="5395913" y="3681413"/>
          <p14:tracePt t="32960" x="5354638" y="3690938"/>
          <p14:tracePt t="32969" x="5324475" y="3690938"/>
          <p14:tracePt t="32975" x="5284788" y="3702050"/>
          <p14:tracePt t="32991" x="5254625" y="3711575"/>
          <p14:tracePt t="32995" x="5224463" y="3711575"/>
          <p14:tracePt t="33005" x="5183188" y="3721100"/>
          <p14:tracePt t="33013" x="5153025" y="3721100"/>
          <p14:tracePt t="33021" x="5122863" y="3732213"/>
          <p14:tracePt t="33029" x="5092700" y="3732213"/>
          <p14:tracePt t="33037" x="5053013" y="3732213"/>
          <p14:tracePt t="33045" x="5021263" y="3741738"/>
          <p14:tracePt t="33053" x="4981575" y="3741738"/>
          <p14:tracePt t="33061" x="4941888" y="3751263"/>
          <p14:tracePt t="33069" x="4881563" y="3751263"/>
          <p14:tracePt t="33077" x="4840288" y="3751263"/>
          <p14:tracePt t="33085" x="4770438" y="3751263"/>
          <p14:tracePt t="33093" x="4710113" y="3751263"/>
          <p14:tracePt t="33101" x="4608513" y="3751263"/>
          <p14:tracePt t="33109" x="4518025" y="3751263"/>
          <p14:tracePt t="33117" x="4367213" y="3751263"/>
          <p14:tracePt t="33125" x="4256088" y="3751263"/>
          <p14:tracePt t="33133" x="4144963" y="3751263"/>
          <p14:tracePt t="33141" x="4043363" y="3751263"/>
          <p14:tracePt t="33149" x="3892550" y="3751263"/>
          <p14:tracePt t="33157" x="3781425" y="3751263"/>
          <p14:tracePt t="33165" x="3690938" y="3751263"/>
          <p14:tracePt t="33173" x="3630613" y="3751263"/>
          <p14:tracePt t="33183" x="3509963" y="3751263"/>
          <p14:tracePt t="33193" x="3438525" y="3751263"/>
          <p14:tracePt t="33201" x="3357563" y="3762375"/>
          <p14:tracePt t="33209" x="3297238" y="3762375"/>
          <p14:tracePt t="33217" x="3257550" y="3781425"/>
          <p14:tracePt t="33225" x="3216275" y="3781425"/>
          <p14:tracePt t="33233" x="3167063" y="3792538"/>
          <p14:tracePt t="33241" x="3136900" y="3792538"/>
          <p14:tracePt t="33249" x="3106738" y="3802063"/>
          <p14:tracePt t="33257" x="3074988" y="3811588"/>
          <p14:tracePt t="33265" x="3055938" y="3811588"/>
          <p14:tracePt t="33275" x="3044825" y="3811588"/>
          <p14:tracePt t="33281" x="3014663" y="3822700"/>
          <p14:tracePt t="33291" x="2995613" y="3822700"/>
          <p14:tracePt t="33297" x="2965450" y="3822700"/>
          <p14:tracePt t="33307" x="2944813" y="3822700"/>
          <p14:tracePt t="33313" x="2924175" y="3832225"/>
          <p14:tracePt t="33323" x="2894013" y="3832225"/>
          <p14:tracePt t="33329" x="2863850" y="3832225"/>
          <p14:tracePt t="33338" x="2833688" y="3841750"/>
          <p14:tracePt t="33347" x="2773363" y="3841750"/>
          <p14:tracePt t="33355" x="2732088" y="3841750"/>
          <p14:tracePt t="33363" x="2692400" y="3852863"/>
          <p14:tracePt t="33372" x="2652713" y="3852863"/>
          <p14:tracePt t="33379" x="2611438" y="3852863"/>
          <p14:tracePt t="33388" x="2581275" y="3852863"/>
          <p14:tracePt t="33395" x="2530475" y="3852863"/>
          <p14:tracePt t="33403" x="2520950" y="3852863"/>
          <p14:tracePt t="33411" x="2500313" y="3852863"/>
          <p14:tracePt t="33427" x="2490788" y="3852863"/>
          <p14:tracePt t="33553" x="2500313" y="3852863"/>
          <p14:tracePt t="33575" x="2511425" y="3852863"/>
          <p14:tracePt t="33583" x="2520950" y="3852863"/>
          <p14:tracePt t="33593" x="2541588" y="3852863"/>
          <p14:tracePt t="33599" x="2551113" y="3852863"/>
          <p14:tracePt t="33607" x="2581275" y="3852863"/>
          <p14:tracePt t="33615" x="2601913" y="3852863"/>
          <p14:tracePt t="33625" x="2622550" y="3852863"/>
          <p14:tracePt t="33631" x="2641600" y="3852863"/>
          <p14:tracePt t="33641" x="2671763" y="3852863"/>
          <p14:tracePt t="33647" x="2701925" y="3852863"/>
          <p14:tracePt t="33657" x="2732088" y="3852863"/>
          <p14:tracePt t="33665" x="2773363" y="3852863"/>
          <p14:tracePt t="33673" x="2813050" y="3852863"/>
          <p14:tracePt t="33681" x="2843213" y="3852863"/>
          <p14:tracePt t="33689" x="2884488" y="3852863"/>
          <p14:tracePt t="33697" x="2914650" y="3852863"/>
          <p14:tracePt t="33705" x="2965450" y="3852863"/>
          <p14:tracePt t="33713" x="3005138" y="3841750"/>
          <p14:tracePt t="33721" x="3035300" y="3841750"/>
          <p14:tracePt t="33729" x="3065463" y="3841750"/>
          <p14:tracePt t="33737" x="3086100" y="3841750"/>
          <p14:tracePt t="33745" x="3116263" y="3841750"/>
          <p14:tracePt t="33753" x="3146425" y="3841750"/>
          <p14:tracePt t="33761" x="3176588" y="3841750"/>
          <p14:tracePt t="33769" x="3206750" y="3841750"/>
          <p14:tracePt t="33786" x="3236913" y="3841750"/>
          <p14:tracePt t="33793" x="3257550" y="3841750"/>
          <p14:tracePt t="33801" x="3278188" y="3841750"/>
          <p14:tracePt t="33817" x="3287713" y="3841750"/>
          <p14:tracePt t="33825" x="3297238" y="3832225"/>
          <p14:tracePt t="33833" x="3308350" y="3832225"/>
          <p14:tracePt t="33857" x="3317875" y="3832225"/>
          <p14:tracePt t="33881" x="3327400" y="3832225"/>
          <p14:tracePt t="33889" x="3348038" y="3832225"/>
          <p14:tracePt t="33899" x="3357563" y="3822700"/>
          <p14:tracePt t="33909" x="3368675" y="3822700"/>
          <p14:tracePt t="33917" x="3387725" y="3822700"/>
          <p14:tracePt t="33925" x="3398838" y="3822700"/>
          <p14:tracePt t="33933" x="3417888" y="3822700"/>
          <p14:tracePt t="33941" x="3429000" y="3822700"/>
          <p14:tracePt t="33952" x="3449638" y="3822700"/>
          <p14:tracePt t="33957" x="3468688" y="3822700"/>
          <p14:tracePt t="33967" x="3489325" y="3822700"/>
          <p14:tracePt t="33973" x="3498850" y="3822700"/>
          <p14:tracePt t="33989" x="3509963" y="3822700"/>
          <p14:tracePt t="33999" x="3519488" y="3822700"/>
          <p14:tracePt t="34005" x="3540125" y="3822700"/>
          <p14:tracePt t="34015" x="3549650" y="3822700"/>
          <p14:tracePt t="34031" x="3559175" y="3822700"/>
          <p14:tracePt t="34039" x="3579813" y="3822700"/>
          <p14:tracePt t="34047" x="3589338" y="3822700"/>
          <p14:tracePt t="34063" x="3609975" y="3822700"/>
          <p14:tracePt t="34071" x="3619500" y="3822700"/>
          <p14:tracePt t="34079" x="3630613" y="3822700"/>
          <p14:tracePt t="34095" x="3640138" y="3822700"/>
          <p14:tracePt t="34115" x="3651250" y="3822700"/>
          <p14:tracePt t="34123" x="3660775" y="3822700"/>
          <p14:tracePt t="34131" x="3670300" y="3822700"/>
          <p14:tracePt t="34147" x="3681413" y="3822700"/>
          <p14:tracePt t="34155" x="3711575" y="3822700"/>
          <p14:tracePt t="34163" x="3721100" y="3822700"/>
          <p14:tracePt t="34171" x="3741738" y="3822700"/>
          <p14:tracePt t="34179" x="3771900" y="3822700"/>
          <p14:tracePt t="34187" x="3832225" y="3822700"/>
          <p14:tracePt t="34195" x="3871913" y="3822700"/>
          <p14:tracePt t="34203" x="3932238" y="3822700"/>
          <p14:tracePt t="34210" x="3962400" y="3822700"/>
          <p14:tracePt t="34219" x="4024313" y="3822700"/>
          <p14:tracePt t="34227" x="4094163" y="3822700"/>
          <p14:tracePt t="34234" x="4154488" y="3822700"/>
          <p14:tracePt t="34243" x="4195763" y="3822700"/>
          <p14:tracePt t="34250" x="4225925" y="3822700"/>
          <p14:tracePt t="34259" x="4244975" y="3822700"/>
          <p14:tracePt t="34267" x="4275138" y="3822700"/>
          <p14:tracePt t="34275" x="4286250" y="3822700"/>
          <p14:tracePt t="34285" x="4295775" y="3822700"/>
          <p14:tracePt t="34300" x="4305300" y="3822700"/>
          <p14:tracePt t="34903" x="4316413" y="3822700"/>
          <p14:tracePt t="34937" x="4325938" y="3822700"/>
          <p14:tracePt t="34942" x="4337050" y="3822700"/>
          <p14:tracePt t="34953" x="4356100" y="3822700"/>
          <p14:tracePt t="34959" x="4386263" y="3822700"/>
          <p14:tracePt t="34969" x="4416425" y="3822700"/>
          <p14:tracePt t="34974" x="4457700" y="3822700"/>
          <p14:tracePt t="34985" x="4508500" y="3822700"/>
          <p14:tracePt t="34993" x="4557713" y="3841750"/>
          <p14:tracePt t="35001" x="4608513" y="3841750"/>
          <p14:tracePt t="35009" x="4648200" y="3841750"/>
          <p14:tracePt t="35017" x="4678363" y="3852863"/>
          <p14:tracePt t="35027" x="4719638" y="3852863"/>
          <p14:tracePt t="35036" x="4749800" y="3852863"/>
          <p14:tracePt t="35044" x="4789488" y="3852863"/>
          <p14:tracePt t="35052" x="4819650" y="3852863"/>
          <p14:tracePt t="35060" x="4881563" y="3852863"/>
          <p14:tracePt t="35069" x="4930775" y="3852863"/>
          <p14:tracePt t="35076" x="4991100" y="3852863"/>
          <p14:tracePt t="35084" x="5032375" y="3852863"/>
          <p14:tracePt t="35092" x="5092700" y="3852863"/>
          <p14:tracePt t="35101" x="5153025" y="3852863"/>
          <p14:tracePt t="35109" x="5183188" y="3852863"/>
          <p14:tracePt t="35117" x="5224463" y="3852863"/>
          <p14:tracePt t="35124" x="5254625" y="3852863"/>
          <p14:tracePt t="35133" x="5273675" y="3852863"/>
          <p14:tracePt t="35141" x="5284788" y="3852863"/>
          <p14:tracePt t="35397" x="5294313" y="3852863"/>
          <p14:tracePt t="35405" x="5303838" y="3852863"/>
          <p14:tracePt t="35417" x="5314950" y="3852863"/>
          <p14:tracePt t="35421" x="5324475" y="3852863"/>
          <p14:tracePt t="35431" x="5354638" y="3852863"/>
          <p14:tracePt t="35435" x="5375275" y="3852863"/>
          <p14:tracePt t="35443" x="5414963" y="3852863"/>
          <p14:tracePt t="35451" x="5445125" y="3852863"/>
          <p14:tracePt t="35458" x="5495925" y="3852863"/>
          <p14:tracePt t="35467" x="5505450" y="3852863"/>
          <p14:tracePt t="35474" x="5556250" y="3852863"/>
          <p14:tracePt t="35483" x="5597525" y="3852863"/>
          <p14:tracePt t="35490" x="5637213" y="3852863"/>
          <p14:tracePt t="35499" x="5667375" y="3841750"/>
          <p14:tracePt t="35507" x="5697538" y="3832225"/>
          <p14:tracePt t="35515" x="5718175" y="3832225"/>
          <p14:tracePt t="35522" x="5727700" y="3832225"/>
          <p14:tracePt t="36024" x="5707063" y="3841750"/>
          <p14:tracePt t="36032" x="5676900" y="3883025"/>
          <p14:tracePt t="36041" x="5627688" y="3903663"/>
          <p14:tracePt t="36048" x="5567363" y="3922713"/>
          <p14:tracePt t="36056" x="5486400" y="3973513"/>
          <p14:tracePt t="36064" x="5405438" y="3994150"/>
          <p14:tracePt t="36072" x="5303838" y="4013200"/>
          <p14:tracePt t="36080" x="5243513" y="4033838"/>
          <p14:tracePt t="36087" x="5162550" y="4044950"/>
          <p14:tracePt t="36095" x="5083175" y="4044950"/>
          <p14:tracePt t="36103" x="5021263" y="4044950"/>
          <p14:tracePt t="36111" x="4960938" y="4064000"/>
          <p14:tracePt t="36119" x="4900613" y="4075113"/>
          <p14:tracePt t="36127" x="4789488" y="4075113"/>
          <p14:tracePt t="36135" x="4749800" y="4075113"/>
          <p14:tracePt t="36143" x="4689475" y="4075113"/>
          <p14:tracePt t="36151" x="4618038" y="4075113"/>
          <p14:tracePt t="36163" x="4568825" y="4075113"/>
          <p14:tracePt t="36171" x="4518025" y="4075113"/>
          <p14:tracePt t="36179" x="4457700" y="4075113"/>
          <p14:tracePt t="36187" x="4397375" y="4075113"/>
          <p14:tracePt t="36195" x="4346575" y="4075113"/>
          <p14:tracePt t="36203" x="4225925" y="4075113"/>
          <p14:tracePt t="36211" x="4114800" y="4075113"/>
          <p14:tracePt t="36219" x="4003675" y="4075113"/>
          <p14:tracePt t="36227" x="3871913" y="4075113"/>
          <p14:tracePt t="36235" x="3771900" y="4075113"/>
          <p14:tracePt t="36243" x="3630613" y="4075113"/>
          <p14:tracePt t="36251" x="3509963" y="4075113"/>
          <p14:tracePt t="36259" x="3398838" y="4075113"/>
          <p14:tracePt t="36267" x="3216275" y="4075113"/>
          <p14:tracePt t="36274" x="3155950" y="4075113"/>
          <p14:tracePt t="36283" x="3055938" y="4075113"/>
          <p14:tracePt t="36291" x="2984500" y="4075113"/>
          <p14:tracePt t="36301" x="2924175" y="4075113"/>
          <p14:tracePt t="36308" x="2863850" y="4075113"/>
          <p14:tracePt t="36317" x="2833688" y="4075113"/>
          <p14:tracePt t="36323" x="2803525" y="4075113"/>
          <p14:tracePt t="36332" x="2773363" y="4075113"/>
          <p14:tracePt t="36339" x="2752725" y="4075113"/>
          <p14:tracePt t="36356" x="2732088" y="4075113"/>
          <p14:tracePt t="36364" x="2713038" y="4075113"/>
          <p14:tracePt t="36373" x="2692400" y="4075113"/>
          <p14:tracePt t="36389" x="2671763" y="4075113"/>
          <p14:tracePt t="36396" x="2662238" y="4075113"/>
          <p14:tracePt t="36404" x="2641600" y="4075113"/>
          <p14:tracePt t="36412" x="2632075" y="4075113"/>
          <p14:tracePt t="36420" x="2611438" y="4084638"/>
          <p14:tracePt t="36428" x="2592388" y="4084638"/>
          <p14:tracePt t="36436" x="2581275" y="4084638"/>
          <p14:tracePt t="36444" x="2560638" y="4084638"/>
          <p14:tracePt t="36453" x="2551113" y="4084638"/>
          <p14:tracePt t="36460" x="2541588" y="4084638"/>
          <p14:tracePt t="36468" x="2511425" y="4084638"/>
          <p14:tracePt t="36477" x="2490788" y="4084638"/>
          <p14:tracePt t="36484" x="2470150" y="4094163"/>
          <p14:tracePt t="36492" x="2439988" y="4094163"/>
          <p14:tracePt t="36500" x="2430463" y="4094163"/>
          <p14:tracePt t="36508" x="2420938" y="4094163"/>
          <p14:tracePt t="36520" x="2409825" y="4094163"/>
          <p14:tracePt t="36529" x="2400300" y="4094163"/>
          <p14:tracePt t="36536" x="2390775" y="4094163"/>
          <p14:tracePt t="36594" x="2390775" y="4105275"/>
          <p14:tracePt t="36715" x="2409825" y="4105275"/>
          <p14:tracePt t="36724" x="2420938" y="4114800"/>
          <p14:tracePt t="36733" x="2439988" y="4114800"/>
          <p14:tracePt t="36740" x="2460625" y="4114800"/>
          <p14:tracePt t="36747" x="2490788" y="4114800"/>
          <p14:tracePt t="36756" x="2520950" y="4114800"/>
          <p14:tracePt t="36763" x="2581275" y="4124325"/>
          <p14:tracePt t="36772" x="2611438" y="4124325"/>
          <p14:tracePt t="36779" x="2641600" y="4124325"/>
          <p14:tracePt t="36789" x="2671763" y="4124325"/>
          <p14:tracePt t="36795" x="2701925" y="4124325"/>
          <p14:tracePt t="36803" x="2722563" y="4124325"/>
          <p14:tracePt t="36811" x="2743200" y="4124325"/>
          <p14:tracePt t="36827" x="2752725" y="4124325"/>
          <p14:tracePt t="36835" x="2763838" y="4124325"/>
          <p14:tracePt t="37908" x="2782888" y="4124325"/>
          <p14:tracePt t="37916" x="2803525" y="4135438"/>
          <p14:tracePt t="37923" x="2833688" y="4144963"/>
          <p14:tracePt t="37932" x="2863850" y="4165600"/>
          <p14:tracePt t="37940" x="2924175" y="4195763"/>
          <p14:tracePt t="37946" x="3025775" y="4235450"/>
          <p14:tracePt t="37954" x="3155950" y="4265613"/>
          <p14:tracePt t="37963" x="3348038" y="4316413"/>
          <p14:tracePt t="37969" x="3429000" y="4325938"/>
          <p14:tracePt t="37978" x="3579813" y="4376738"/>
          <p14:tracePt t="37986" x="3660775" y="4387850"/>
          <p14:tracePt t="37994" x="3832225" y="4418013"/>
          <p14:tracePt t="38006" x="3932238" y="4427538"/>
          <p14:tracePt t="38015" x="4003675" y="4427538"/>
          <p14:tracePt t="38022" x="4064000" y="4448175"/>
          <p14:tracePt t="38031" x="4114800" y="4448175"/>
          <p14:tracePt t="38039" x="4144963" y="4448175"/>
          <p14:tracePt t="38055" x="4154488" y="4448175"/>
          <p14:tracePt t="38219" x="4165600" y="4448175"/>
          <p14:tracePt t="38250" x="4184650" y="4427538"/>
          <p14:tracePt t="38259" x="4195763" y="4418013"/>
          <p14:tracePt t="38266" x="4195763" y="4397375"/>
          <p14:tracePt t="38274" x="4214813" y="4376738"/>
          <p14:tracePt t="38282" x="4225925" y="4367213"/>
          <p14:tracePt t="38290" x="4265613" y="4325938"/>
          <p14:tracePt t="38298" x="4275138" y="4306888"/>
          <p14:tracePt t="38308" x="4275138" y="4286250"/>
          <p14:tracePt t="38314" x="4295775" y="4265613"/>
          <p14:tracePt t="38324" x="4325938" y="4235450"/>
          <p14:tracePt t="38340" x="4337050" y="4216400"/>
          <p14:tracePt t="38348" x="4346575" y="4205288"/>
          <p14:tracePt t="38356" x="4356100" y="4195763"/>
          <p14:tracePt t="38364" x="4367213" y="4184650"/>
          <p14:tracePt t="38526" x="4367213" y="4175125"/>
          <p14:tracePt t="38814" x="4367213" y="4165600"/>
          <p14:tracePt t="38838" x="4376738" y="4165600"/>
          <p14:tracePt t="38872" x="4376738" y="4154488"/>
          <p14:tracePt t="38880" x="4386263" y="4154488"/>
          <p14:tracePt t="38895" x="4386263" y="4144963"/>
          <p14:tracePt t="38902" x="4397375" y="4144963"/>
          <p14:tracePt t="38926" x="4406900" y="4144963"/>
          <p14:tracePt t="38934" x="4416425" y="4144963"/>
          <p14:tracePt t="38945" x="4427538" y="4135438"/>
          <p14:tracePt t="38951" x="4457700" y="4124325"/>
          <p14:tracePt t="38959" x="4476750" y="4124325"/>
          <p14:tracePt t="38967" x="4508500" y="4124325"/>
          <p14:tracePt t="38978" x="4548188" y="4114800"/>
          <p14:tracePt t="38983" x="4578350" y="4114800"/>
          <p14:tracePt t="38994" x="4629150" y="4114800"/>
          <p14:tracePt t="39001" x="4689475" y="4114800"/>
          <p14:tracePt t="39009" x="4729163" y="4114800"/>
          <p14:tracePt t="39017" x="4759325" y="4114800"/>
          <p14:tracePt t="39025" x="4810125" y="4114800"/>
          <p14:tracePt t="39032" x="4849813" y="4114800"/>
          <p14:tracePt t="39041" x="4881563" y="4114800"/>
          <p14:tracePt t="39049" x="4911725" y="4114800"/>
          <p14:tracePt t="39056" x="4930775" y="4114800"/>
          <p14:tracePt t="39089" x="4941888" y="4114800"/>
          <p14:tracePt t="39160" x="4951413" y="4114800"/>
          <p14:tracePt t="39232" x="4960938" y="4114800"/>
          <p14:tracePt t="39301" x="4960938" y="4105275"/>
          <p14:tracePt t="39354" x="4972050" y="4105275"/>
          <p14:tracePt t="39394" x="4972050" y="4094163"/>
          <p14:tracePt t="39402" x="4981575" y="4094163"/>
          <p14:tracePt t="39410" x="4991100" y="4094163"/>
          <p14:tracePt t="39418" x="5011738" y="4094163"/>
          <p14:tracePt t="39426" x="5032375" y="4094163"/>
          <p14:tracePt t="39434" x="5041900" y="4094163"/>
          <p14:tracePt t="39442" x="5072063" y="4084638"/>
          <p14:tracePt t="39450" x="5092700" y="4075113"/>
          <p14:tracePt t="39458" x="5122863" y="4075113"/>
          <p14:tracePt t="39466" x="5143500" y="4064000"/>
          <p14:tracePt t="39474" x="5173663" y="4064000"/>
          <p14:tracePt t="39482" x="5203825" y="4054475"/>
          <p14:tracePt t="39490" x="5224463" y="4054475"/>
          <p14:tracePt t="39498" x="5254625" y="4044950"/>
          <p14:tracePt t="39507" x="5273675" y="4044950"/>
          <p14:tracePt t="39514" x="5303838" y="4033838"/>
          <p14:tracePt t="39522" x="5324475" y="4033838"/>
          <p14:tracePt t="39530" x="5345113" y="4024313"/>
          <p14:tracePt t="39538" x="5375275" y="4013200"/>
          <p14:tracePt t="39546" x="5405438" y="4013200"/>
          <p14:tracePt t="39554" x="5426075" y="4003675"/>
          <p14:tracePt t="39562" x="5456238" y="3994150"/>
          <p14:tracePt t="39570" x="5475288" y="3994150"/>
          <p14:tracePt t="39578" x="5516563" y="3983038"/>
          <p14:tracePt t="39586" x="5535613" y="3983038"/>
          <p14:tracePt t="39594" x="5546725" y="3973513"/>
          <p14:tracePt t="39602" x="5556250" y="3973513"/>
          <p14:tracePt t="39610" x="5576888" y="3973513"/>
          <p14:tracePt t="39618" x="5586413" y="3963988"/>
          <p14:tracePt t="39626" x="5597525" y="3963988"/>
          <p14:tracePt t="39660" x="5607050" y="3963988"/>
          <p14:tracePt t="39684" x="5616575" y="3963988"/>
          <p14:tracePt t="39692" x="5627688" y="3963988"/>
          <p14:tracePt t="39700" x="5637213" y="3952875"/>
          <p14:tracePt t="39716" x="5646738" y="3952875"/>
          <p14:tracePt t="39724" x="5657850" y="3952875"/>
          <p14:tracePt t="39870" x="5627688" y="3973513"/>
          <p14:tracePt t="39878" x="5556250" y="3994150"/>
          <p14:tracePt t="39888" x="5516563" y="4003675"/>
          <p14:tracePt t="39893" x="5445125" y="4044950"/>
          <p14:tracePt t="39901" x="5334000" y="4075113"/>
          <p14:tracePt t="39908" x="5243513" y="4105275"/>
          <p14:tracePt t="39916" x="5143500" y="4144963"/>
          <p14:tracePt t="39925" x="5032375" y="4175125"/>
          <p14:tracePt t="39932" x="4911725" y="4184650"/>
          <p14:tracePt t="39940" x="4849813" y="4205288"/>
          <p14:tracePt t="39949" x="4770438" y="4225925"/>
          <p14:tracePt t="39961" x="4659313" y="4256088"/>
          <p14:tracePt t="39965" x="4598988" y="4265613"/>
          <p14:tracePt t="39973" x="4527550" y="4295775"/>
          <p14:tracePt t="39982" x="4487863" y="4306888"/>
          <p14:tracePt t="39990" x="4386263" y="4337050"/>
          <p14:tracePt t="40002" x="4325938" y="4346575"/>
          <p14:tracePt t="40010" x="4295775" y="4356100"/>
          <p14:tracePt t="40018" x="4235450" y="4367213"/>
          <p14:tracePt t="40026" x="4154488" y="4387850"/>
          <p14:tracePt t="40034" x="4084638" y="4397375"/>
          <p14:tracePt t="40042" x="4003675" y="4397375"/>
          <p14:tracePt t="40054" x="3922713" y="4406900"/>
          <p14:tracePt t="40062" x="3862388" y="4418013"/>
          <p14:tracePt t="40071" x="3771900" y="4418013"/>
          <p14:tracePt t="40078" x="3651250" y="4437063"/>
          <p14:tracePt t="40086" x="3579813" y="4437063"/>
          <p14:tracePt t="40094" x="3529013" y="4437063"/>
          <p14:tracePt t="40102" x="3459163" y="4437063"/>
          <p14:tracePt t="40110" x="3368675" y="4437063"/>
          <p14:tracePt t="40118" x="3287713" y="4437063"/>
          <p14:tracePt t="40126" x="3246438" y="4437063"/>
          <p14:tracePt t="40134" x="3197225" y="4437063"/>
          <p14:tracePt t="40142" x="3095625" y="4448175"/>
          <p14:tracePt t="40150" x="3035300" y="4448175"/>
          <p14:tracePt t="40158" x="2974975" y="4448175"/>
          <p14:tracePt t="40166" x="2944813" y="4448175"/>
          <p14:tracePt t="40174" x="2903538" y="4448175"/>
          <p14:tracePt t="40182" x="2863850" y="4448175"/>
          <p14:tracePt t="40190" x="2833688" y="4448175"/>
          <p14:tracePt t="40198" x="2803525" y="4448175"/>
          <p14:tracePt t="40206" x="2763838" y="4448175"/>
          <p14:tracePt t="40214" x="2722563" y="4448175"/>
          <p14:tracePt t="40222" x="2671763" y="4448175"/>
          <p14:tracePt t="40230" x="2641600" y="4448175"/>
          <p14:tracePt t="40238" x="2601913" y="4448175"/>
          <p14:tracePt t="40246" x="2571750" y="4457700"/>
          <p14:tracePt t="40253" x="2520950" y="4457700"/>
          <p14:tracePt t="40262" x="2470150" y="4457700"/>
          <p14:tracePt t="40270" x="2420938" y="4457700"/>
          <p14:tracePt t="40278" x="2379663" y="4457700"/>
          <p14:tracePt t="40287" x="2349500" y="4467225"/>
          <p14:tracePt t="40294" x="2289175" y="4467225"/>
          <p14:tracePt t="40304" x="2228850" y="4467225"/>
          <p14:tracePt t="40310" x="2168525" y="4467225"/>
          <p14:tracePt t="40320" x="2117725" y="4467225"/>
          <p14:tracePt t="40326" x="2057400" y="4467225"/>
          <p14:tracePt t="40336" x="2027238" y="4467225"/>
          <p14:tracePt t="40344" x="1985963" y="4467225"/>
          <p14:tracePt t="40353" x="1966913" y="4467225"/>
          <p14:tracePt t="40360" x="1925638" y="4467225"/>
          <p14:tracePt t="40368" x="1906588" y="4478338"/>
          <p14:tracePt t="40376" x="1885950" y="4478338"/>
          <p14:tracePt t="40384" x="1865313" y="4478338"/>
          <p14:tracePt t="40392" x="1855788" y="4478338"/>
          <p14:tracePt t="40592" x="1865313" y="4478338"/>
          <p14:tracePt t="40600" x="1885950" y="4478338"/>
          <p14:tracePt t="40608" x="1895475" y="4478338"/>
          <p14:tracePt t="40616" x="1916113" y="4478338"/>
          <p14:tracePt t="40626" x="1936750" y="4478338"/>
          <p14:tracePt t="40632" x="1976438" y="4478338"/>
          <p14:tracePt t="40642" x="2006600" y="4478338"/>
          <p14:tracePt t="40648" x="2057400" y="4487863"/>
          <p14:tracePt t="40658" x="2108200" y="4487863"/>
          <p14:tracePt t="40663" x="2147888" y="4487863"/>
          <p14:tracePt t="40674" x="2198688" y="4487863"/>
          <p14:tracePt t="40682" x="2238375" y="4487863"/>
          <p14:tracePt t="40690" x="2298700" y="4497388"/>
          <p14:tracePt t="40698" x="2370138" y="4497388"/>
          <p14:tracePt t="40706" x="2451100" y="4497388"/>
          <p14:tracePt t="40714" x="2511425" y="4497388"/>
          <p14:tracePt t="40722" x="2560638" y="4497388"/>
          <p14:tracePt t="40730" x="2592388" y="4497388"/>
          <p14:tracePt t="40738" x="2652713" y="4497388"/>
          <p14:tracePt t="40745" x="2713038" y="4497388"/>
          <p14:tracePt t="40754" x="2752725" y="4497388"/>
          <p14:tracePt t="40762" x="2782888" y="4497388"/>
          <p14:tracePt t="40770" x="2824163" y="4497388"/>
          <p14:tracePt t="40778" x="2854325" y="4497388"/>
          <p14:tracePt t="40786" x="2873375" y="4497388"/>
          <p14:tracePt t="40794" x="2884488" y="4497388"/>
          <p14:tracePt t="41078" x="2894013" y="4497388"/>
          <p14:tracePt t="41102" x="2903538" y="4497388"/>
          <p14:tracePt t="41117" x="2924175" y="4497388"/>
          <p14:tracePt t="41130" x="2935288" y="4497388"/>
          <p14:tracePt t="41139" x="2944813" y="4497388"/>
          <p14:tracePt t="41146" x="2965450" y="4497388"/>
          <p14:tracePt t="41152" x="2984500" y="4497388"/>
          <p14:tracePt t="41161" x="3014663" y="4497388"/>
          <p14:tracePt t="41171" x="3044825" y="4497388"/>
          <p14:tracePt t="41180" x="3106738" y="4497388"/>
          <p14:tracePt t="41189" x="3176588" y="4478338"/>
          <p14:tracePt t="41196" x="3236913" y="4467225"/>
          <p14:tracePt t="41205" x="3317875" y="4457700"/>
          <p14:tracePt t="41212" x="3378200" y="4457700"/>
          <p14:tracePt t="41221" x="3417888" y="4448175"/>
          <p14:tracePt t="41228" x="3479800" y="4448175"/>
          <p14:tracePt t="41236" x="3519488" y="4448175"/>
          <p14:tracePt t="41244" x="3579813" y="4448175"/>
          <p14:tracePt t="41253" x="3609975" y="4448175"/>
          <p14:tracePt t="41260" x="3640138" y="4448175"/>
          <p14:tracePt t="41269" x="3681413" y="4448175"/>
          <p14:tracePt t="41276" x="3721100" y="4448175"/>
          <p14:tracePt t="41284" x="3741738" y="4448175"/>
          <p14:tracePt t="41294" x="3771900" y="4448175"/>
          <p14:tracePt t="41304" x="3802063" y="4448175"/>
          <p14:tracePt t="41308" x="3822700" y="4448175"/>
          <p14:tracePt t="41318" x="3832225" y="4448175"/>
          <p14:tracePt t="41324" x="3852863" y="4448175"/>
          <p14:tracePt t="41334" x="3871913" y="4448175"/>
          <p14:tracePt t="41339" x="3892550" y="4448175"/>
          <p14:tracePt t="41350" x="3913188" y="4448175"/>
          <p14:tracePt t="41357" x="3932238" y="4448175"/>
          <p14:tracePt t="41374" x="3952875" y="4448175"/>
          <p14:tracePt t="41382" x="3962400" y="4448175"/>
          <p14:tracePt t="41389" x="3973513" y="4448175"/>
          <p14:tracePt t="41406" x="3983038" y="4448175"/>
          <p14:tracePt t="41414" x="3994150" y="4448175"/>
          <p14:tracePt t="41431" x="4003675" y="4448175"/>
          <p14:tracePt t="41453" x="4013200" y="4448175"/>
          <p14:tracePt t="41872" x="4024313" y="4448175"/>
          <p14:tracePt t="41881" x="4043363" y="4448175"/>
          <p14:tracePt t="41889" x="4073525" y="4448175"/>
          <p14:tracePt t="41897" x="4103688" y="4448175"/>
          <p14:tracePt t="41905" x="4133850" y="4448175"/>
          <p14:tracePt t="41914" x="4175125" y="4448175"/>
          <p14:tracePt t="41921" x="4205288" y="4448175"/>
          <p14:tracePt t="41930" x="4265613" y="4437063"/>
          <p14:tracePt t="41936" x="4305300" y="4437063"/>
          <p14:tracePt t="41944" x="4346575" y="4437063"/>
          <p14:tracePt t="41952" x="4376738" y="4418013"/>
          <p14:tracePt t="41963" x="4406900" y="4418013"/>
          <p14:tracePt t="41970" x="4416425" y="4418013"/>
          <p14:tracePt t="41975" x="4427538" y="4418013"/>
          <p14:tracePt t="42422" x="4437063" y="4418013"/>
          <p14:tracePt t="42438" x="4446588" y="4427538"/>
          <p14:tracePt t="42444" x="4467225" y="4437063"/>
          <p14:tracePt t="42452" x="4497388" y="4457700"/>
          <p14:tracePt t="42461" x="4557713" y="4467225"/>
          <p14:tracePt t="42468" x="4598988" y="4497388"/>
          <p14:tracePt t="42476" x="4629150" y="4538663"/>
          <p14:tracePt t="42484" x="4699000" y="4638675"/>
          <p14:tracePt t="42492" x="4789488" y="4779963"/>
          <p14:tracePt t="42499" x="4830763" y="4851400"/>
          <p14:tracePt t="42508" x="4849813" y="4962525"/>
          <p14:tracePt t="42515" x="4860925" y="5062538"/>
          <p14:tracePt t="42523" x="4860925" y="5122863"/>
          <p14:tracePt t="42791" x="4881563" y="5122863"/>
          <p14:tracePt t="42798" x="5041900" y="5092700"/>
          <p14:tracePt t="42807" x="5192713" y="5092700"/>
          <p14:tracePt t="42814" x="5303838" y="5092700"/>
          <p14:tracePt t="42823" x="5486400" y="4992688"/>
          <p14:tracePt t="42831" x="5768975" y="4891088"/>
          <p14:tracePt t="42838" x="6191250" y="4891088"/>
          <p14:tracePt t="42847" x="6423025" y="4891088"/>
          <p14:tracePt t="42855" x="6656388" y="4891088"/>
          <p14:tracePt t="42863" x="6846888" y="4881563"/>
          <p14:tracePt t="42870" x="6927850" y="4851400"/>
          <p14:tracePt t="42878" x="7078663" y="4810125"/>
          <p14:tracePt t="42886" x="7280275" y="4719638"/>
          <p14:tracePt t="42894" x="7493000" y="4638675"/>
          <p14:tracePt t="42902" x="7664450" y="4568825"/>
          <p14:tracePt t="42910" x="7854950" y="4508500"/>
          <p14:tracePt t="42918" x="8026400" y="4448175"/>
          <p14:tracePt t="42925" x="8218488" y="4397375"/>
          <p14:tracePt t="42934" x="8299450" y="4367213"/>
          <p14:tracePt t="42942" x="8572500" y="4316413"/>
          <p14:tracePt t="42959" x="8874125" y="4286250"/>
          <p14:tracePt t="42965" x="8955088" y="4276725"/>
          <p14:tracePt t="42973" x="9055100" y="4256088"/>
          <p14:tracePt t="42984" x="9117013" y="4256088"/>
          <p14:tracePt t="42989" x="9156700" y="4256088"/>
          <p14:tracePt t="42999" x="9186863" y="4256088"/>
          <p14:tracePt t="43007" x="9196388" y="4256088"/>
          <p14:tracePt t="43023" x="9207500" y="4256088"/>
          <p14:tracePt t="43047" x="9217025" y="4256088"/>
          <p14:tracePt t="43056" x="9237663" y="4256088"/>
          <p14:tracePt t="43073" x="9267825" y="4256088"/>
          <p14:tracePt t="43079" x="9297988" y="4256088"/>
          <p14:tracePt t="43087" x="9348788" y="4286250"/>
          <p14:tracePt t="43095" x="9388475" y="4286250"/>
          <p14:tracePt t="43103" x="9418638" y="4295775"/>
          <p14:tracePt t="43111" x="9448800" y="4306888"/>
          <p14:tracePt t="43119" x="9469438" y="4306888"/>
          <p14:tracePt t="43127" x="9490075" y="4316413"/>
          <p14:tracePt t="43732" x="9499600" y="4316413"/>
          <p14:tracePt t="43740" x="9520238" y="4316413"/>
          <p14:tracePt t="43748" x="9550400" y="4316413"/>
          <p14:tracePt t="43756" x="9610725" y="4316413"/>
          <p14:tracePt t="43763" x="9650413" y="4316413"/>
          <p14:tracePt t="43771" x="9752013" y="4316413"/>
          <p14:tracePt t="43779" x="9821863" y="4316413"/>
          <p14:tracePt t="43787" x="9882188" y="4316413"/>
          <p14:tracePt t="43795" x="10074275" y="4316413"/>
          <p14:tracePt t="43803" x="10185400" y="4316413"/>
          <p14:tracePt t="43811" x="10296525" y="4316413"/>
          <p14:tracePt t="43819" x="10407650" y="4316413"/>
          <p14:tracePt t="43827" x="10528300" y="4316413"/>
          <p14:tracePt t="43836" x="10567988" y="4316413"/>
          <p14:tracePt t="43843" x="10679113" y="4316413"/>
          <p14:tracePt t="43852" x="10760075" y="4316413"/>
          <p14:tracePt t="43859" x="10820400" y="4316413"/>
          <p14:tracePt t="43868" x="10850563" y="4316413"/>
          <p14:tracePt t="43875" x="10891838" y="4316413"/>
          <p14:tracePt t="43883" x="10941050" y="4316413"/>
          <p14:tracePt t="43891" x="10971213" y="4316413"/>
          <p14:tracePt t="43899" x="11001375" y="4295775"/>
          <p14:tracePt t="43907" x="11052175" y="4295775"/>
          <p14:tracePt t="43915" x="11063288" y="4295775"/>
          <p14:tracePt t="43923" x="11093450" y="4286250"/>
          <p14:tracePt t="43933" x="11123613" y="4286250"/>
          <p14:tracePt t="43944" x="11142663" y="4286250"/>
          <p14:tracePt t="43951" x="11153775" y="4286250"/>
          <p14:tracePt t="43960" x="11172825" y="4286250"/>
          <p14:tracePt t="43968" x="11193463" y="4286250"/>
          <p14:tracePt t="43975" x="11202988" y="4286250"/>
          <p14:tracePt t="43985" x="11223625" y="4276725"/>
          <p14:tracePt t="43991" x="11244263" y="4276725"/>
          <p14:tracePt t="44001" x="11264900" y="4276725"/>
          <p14:tracePt t="44009" x="11283950" y="4276725"/>
          <p14:tracePt t="44018" x="11295063" y="4265613"/>
          <p14:tracePt t="44025" x="11314113" y="4265613"/>
          <p14:tracePt t="44034" x="11334750" y="4256088"/>
          <p14:tracePt t="44041" x="11344275" y="4256088"/>
          <p14:tracePt t="44049" x="11364913" y="4256088"/>
          <p14:tracePt t="44170" x="11364913" y="4246563"/>
          <p14:tracePt t="44311" x="11364913" y="4256088"/>
          <p14:tracePt t="44321" x="11344275" y="4256088"/>
          <p14:tracePt t="44328" x="11314113" y="4286250"/>
          <p14:tracePt t="44336" x="11274425" y="4306888"/>
          <p14:tracePt t="44343" x="11202988" y="4325938"/>
          <p14:tracePt t="44351" x="11142663" y="4356100"/>
          <p14:tracePt t="44358" x="11063288" y="4387850"/>
          <p14:tracePt t="44367" x="11012488" y="4397375"/>
          <p14:tracePt t="44375" x="10971213" y="4418013"/>
          <p14:tracePt t="44383" x="10931525" y="4427538"/>
          <p14:tracePt t="44391" x="10880725" y="4437063"/>
          <p14:tracePt t="44399" x="10860088" y="4448175"/>
          <p14:tracePt t="44407" x="10850563" y="4448175"/>
          <p14:tracePt t="44416" x="10810875" y="4457700"/>
          <p14:tracePt t="44423" x="10799763" y="4467225"/>
          <p14:tracePt t="44432" x="10780713" y="4467225"/>
          <p14:tracePt t="44440" x="10769600" y="4478338"/>
          <p14:tracePt t="44447" x="10750550" y="4487863"/>
          <p14:tracePt t="44455" x="10720388" y="4487863"/>
          <p14:tracePt t="44463" x="10699750" y="4497388"/>
          <p14:tracePt t="44471" x="10679113" y="4497388"/>
          <p14:tracePt t="44479" x="10639425" y="4508500"/>
          <p14:tracePt t="44488" x="10579100" y="4518025"/>
          <p14:tracePt t="44495" x="10507663" y="4518025"/>
          <p14:tracePt t="44503" x="10426700" y="4527550"/>
          <p14:tracePt t="44511" x="10275888" y="4548188"/>
          <p14:tracePt t="44519" x="10175875" y="4548188"/>
          <p14:tracePt t="44527" x="10104438" y="4548188"/>
          <p14:tracePt t="44535" x="10004425" y="4548188"/>
          <p14:tracePt t="44543" x="9912350" y="4559300"/>
          <p14:tracePt t="44551" x="9852025" y="4559300"/>
          <p14:tracePt t="44559" x="9752013" y="4559300"/>
          <p14:tracePt t="44567" x="9710738" y="4559300"/>
          <p14:tracePt t="44575" x="9680575" y="4568825"/>
          <p14:tracePt t="44583" x="9671050" y="4568825"/>
          <p14:tracePt t="44599" x="9661525" y="4568825"/>
          <p14:tracePt t="44607" x="9661525" y="4578350"/>
          <p14:tracePt t="44615" x="9650413" y="4578350"/>
          <p14:tracePt t="44623" x="9640888" y="4578350"/>
          <p14:tracePt t="44639" x="9620250" y="4589463"/>
          <p14:tracePt t="44659" x="9599613" y="4598988"/>
          <p14:tracePt t="44669" x="9580563" y="4608513"/>
          <p14:tracePt t="44675" x="9559925" y="4608513"/>
          <p14:tracePt t="44685" x="9539288" y="4619625"/>
          <p14:tracePt t="44693" x="9529763" y="4619625"/>
          <p14:tracePt t="44709" x="9520238" y="4619625"/>
          <p14:tracePt t="44717" x="9509125" y="4619625"/>
          <p14:tracePt t="44725" x="9499600" y="4619625"/>
          <p14:tracePt t="44741" x="9490075" y="4619625"/>
          <p14:tracePt t="44868" x="9478963" y="4619625"/>
          <p14:tracePt t="44874" x="9478963" y="4629150"/>
          <p14:tracePt t="44882" x="9469438" y="4629150"/>
          <p14:tracePt t="44890" x="9448800" y="4629150"/>
          <p14:tracePt t="44898" x="9448800" y="4638675"/>
          <p14:tracePt t="44905" x="9428163" y="4638675"/>
          <p14:tracePt t="44913" x="9398000" y="4638675"/>
          <p14:tracePt t="44921" x="9367838" y="4649788"/>
          <p14:tracePt t="44930" x="9348788" y="4649788"/>
          <p14:tracePt t="44937" x="9328150" y="4649788"/>
          <p14:tracePt t="44946" x="9297988" y="4649788"/>
          <p14:tracePt t="44953" x="9277350" y="4659313"/>
          <p14:tracePt t="44961" x="9247188" y="4659313"/>
          <p14:tracePt t="44969" x="9217025" y="4659313"/>
          <p14:tracePt t="44977" x="9186863" y="4659313"/>
          <p14:tracePt t="44985" x="9156700" y="4668838"/>
          <p14:tracePt t="44993" x="9136063" y="4668838"/>
          <p14:tracePt t="45003" x="9105900" y="4679950"/>
          <p14:tracePt t="45011" x="9096375" y="4679950"/>
          <p14:tracePt t="45019" x="9075738" y="4679950"/>
          <p14:tracePt t="45027" x="9066213" y="4679950"/>
          <p14:tracePt t="45035" x="9055100" y="4689475"/>
          <p14:tracePt t="45043" x="9045575" y="4689475"/>
          <p14:tracePt t="45063" x="9036050" y="4689475"/>
          <p14:tracePt t="45072" x="9024938" y="4689475"/>
          <p14:tracePt t="45081" x="8985250" y="4699000"/>
          <p14:tracePt t="45088" x="8955088" y="4699000"/>
          <p14:tracePt t="45097" x="8913813" y="4710113"/>
          <p14:tracePt t="45104" x="8853488" y="4710113"/>
          <p14:tracePt t="45114" x="8783638" y="4710113"/>
          <p14:tracePt t="45120" x="8723313" y="4719638"/>
          <p14:tracePt t="45128" x="8621713" y="4719638"/>
          <p14:tracePt t="45136" x="8551863" y="4719638"/>
          <p14:tracePt t="45144" x="8491538" y="4719638"/>
          <p14:tracePt t="45152" x="8450263" y="4719638"/>
          <p14:tracePt t="45160" x="8401050" y="4719638"/>
          <p14:tracePt t="45168" x="8329613" y="4719638"/>
          <p14:tracePt t="45175" x="8299450" y="4719638"/>
          <p14:tracePt t="45183" x="8289925" y="4719638"/>
          <p14:tracePt t="45191" x="8278813" y="4719638"/>
          <p14:tracePt t="45207" x="8269288" y="4719638"/>
          <p14:tracePt t="45296" x="8259763" y="4719638"/>
          <p14:tracePt t="45549" x="8269288" y="4719638"/>
          <p14:tracePt t="45557" x="8278813" y="4719638"/>
          <p14:tracePt t="45565" x="8289925" y="4719638"/>
          <p14:tracePt t="45573" x="8308975" y="4719638"/>
          <p14:tracePt t="45581" x="8339138" y="4719638"/>
          <p14:tracePt t="45589" x="8359775" y="4719638"/>
          <p14:tracePt t="45597" x="8389938" y="4719638"/>
          <p14:tracePt t="45605" x="8431213" y="4719638"/>
          <p14:tracePt t="45613" x="8470900" y="4719638"/>
          <p14:tracePt t="45623" x="8531225" y="4719638"/>
          <p14:tracePt t="45629" x="8572500" y="4710113"/>
          <p14:tracePt t="45637" x="8602663" y="4710113"/>
          <p14:tracePt t="45647" x="8642350" y="4710113"/>
          <p14:tracePt t="45653" x="8693150" y="4710113"/>
          <p14:tracePt t="45663" x="8732838" y="4699000"/>
          <p14:tracePt t="45671" x="8793163" y="4699000"/>
          <p14:tracePt t="45679" x="8834438" y="4699000"/>
          <p14:tracePt t="45687" x="8864600" y="4699000"/>
          <p14:tracePt t="45695" x="8913813" y="4699000"/>
          <p14:tracePt t="45703" x="8975725" y="4699000"/>
          <p14:tracePt t="45711" x="9036050" y="4699000"/>
          <p14:tracePt t="45719" x="9117013" y="4699000"/>
          <p14:tracePt t="45727" x="9186863" y="4699000"/>
          <p14:tracePt t="45735" x="9267825" y="4699000"/>
          <p14:tracePt t="45742" x="9358313" y="4699000"/>
          <p14:tracePt t="45751" x="9439275" y="4699000"/>
          <p14:tracePt t="45759" x="9529763" y="4699000"/>
          <p14:tracePt t="45767" x="9610725" y="4699000"/>
          <p14:tracePt t="45777" x="9671050" y="4689475"/>
          <p14:tracePt t="45787" x="9710738" y="4689475"/>
          <p14:tracePt t="45795" x="9752013" y="4689475"/>
          <p14:tracePt t="45803" x="9782175" y="4689475"/>
          <p14:tracePt t="45811" x="9801225" y="4679950"/>
          <p14:tracePt t="45819" x="9821863" y="4679950"/>
          <p14:tracePt t="45827" x="9832975" y="4679950"/>
          <p14:tracePt t="45835" x="9842500" y="4679950"/>
          <p14:tracePt t="45843" x="9863138" y="4679950"/>
          <p14:tracePt t="45851" x="9872663" y="4668838"/>
          <p14:tracePt t="45859" x="9893300" y="4668838"/>
          <p14:tracePt t="45867" x="9923463" y="4668838"/>
          <p14:tracePt t="45875" x="9932988" y="4668838"/>
          <p14:tracePt t="45883" x="9963150" y="4659313"/>
          <p14:tracePt t="45892" x="9983788" y="4659313"/>
          <p14:tracePt t="45899" x="10013950" y="4659313"/>
          <p14:tracePt t="45908" x="10034588" y="4659313"/>
          <p14:tracePt t="45915" x="10053638" y="4659313"/>
          <p14:tracePt t="45923" x="10074275" y="4649788"/>
          <p14:tracePt t="45931" x="10094913" y="4649788"/>
          <p14:tracePt t="45947" x="10104438" y="4649788"/>
          <p14:tracePt t="45957" x="10125075" y="4649788"/>
          <p14:tracePt t="45963" x="10134600" y="4649788"/>
          <p14:tracePt t="45981" x="10144125" y="4649788"/>
          <p14:tracePt t="45993" x="10164763" y="4649788"/>
          <p14:tracePt t="45999" x="10185400" y="4649788"/>
          <p14:tracePt t="46009" x="10215563" y="4649788"/>
          <p14:tracePt t="46015" x="10245725" y="4649788"/>
          <p14:tracePt t="46025" x="10285413" y="4649788"/>
          <p14:tracePt t="46033" x="10315575" y="4649788"/>
          <p14:tracePt t="46041" x="10347325" y="4649788"/>
          <p14:tracePt t="46049" x="10387013" y="4649788"/>
          <p14:tracePt t="46057" x="10417175" y="4649788"/>
          <p14:tracePt t="46065" x="10456863" y="4649788"/>
          <p14:tracePt t="46074" x="10487025" y="4649788"/>
          <p14:tracePt t="46081" x="10528300" y="4649788"/>
          <p14:tracePt t="46089" x="10558463" y="4638675"/>
          <p14:tracePt t="46097" x="10588625" y="4638675"/>
          <p14:tracePt t="46105" x="10609263" y="4629150"/>
          <p14:tracePt t="46113" x="10628313" y="4619625"/>
          <p14:tracePt t="46121" x="10639425" y="4619625"/>
          <p14:tracePt t="46129" x="10648950" y="4619625"/>
          <p14:tracePt t="46137" x="10648950" y="4608513"/>
          <p14:tracePt t="46161" x="10648950" y="4598988"/>
          <p14:tracePt t="46187" x="10648950" y="4589463"/>
          <p14:tracePt t="46193" x="10648950" y="4578350"/>
          <p14:tracePt t="46209" x="10648950" y="4568825"/>
          <p14:tracePt t="46225" x="10648950" y="4559300"/>
          <p14:tracePt t="46241" x="10639425" y="4559300"/>
          <p14:tracePt t="46249" x="10639425" y="4548188"/>
          <p14:tracePt t="46257" x="10618788" y="4538663"/>
          <p14:tracePt t="46265" x="10588625" y="4527550"/>
          <p14:tracePt t="46273" x="10558463" y="4518025"/>
          <p14:tracePt t="46281" x="10528300" y="4508500"/>
          <p14:tracePt t="46289" x="10447338" y="4478338"/>
          <p14:tracePt t="46297" x="10387013" y="4467225"/>
          <p14:tracePt t="46306" x="10285413" y="4437063"/>
          <p14:tracePt t="46313" x="10206038" y="4427538"/>
          <p14:tracePt t="46323" x="10134600" y="4418013"/>
          <p14:tracePt t="46329" x="10053638" y="4418013"/>
          <p14:tracePt t="46339" x="9942513" y="4397375"/>
          <p14:tracePt t="46351" x="9882188" y="4397375"/>
          <p14:tracePt t="46359" x="9832975" y="4387850"/>
          <p14:tracePt t="46367" x="9821863" y="4387850"/>
          <p14:tracePt t="46411" x="9821863" y="4397375"/>
          <p14:tracePt t="46419" x="9821863" y="4406900"/>
          <p14:tracePt t="46443" x="9832975" y="4418013"/>
          <p14:tracePt t="46459" x="9832975" y="4427538"/>
          <p14:tracePt t="46467" x="9832975" y="4437063"/>
          <p14:tracePt t="46475" x="9842500" y="4437063"/>
          <p14:tracePt t="46598" x="9852025" y="4437063"/>
          <p14:tracePt t="46709" x="9842500" y="4437063"/>
          <p14:tracePt t="46717" x="9812338" y="4437063"/>
          <p14:tracePt t="46725" x="9752013" y="4418013"/>
          <p14:tracePt t="46733" x="9661525" y="4387850"/>
          <p14:tracePt t="46741" x="9559925" y="4356100"/>
          <p14:tracePt t="46749" x="9418638" y="4325938"/>
          <p14:tracePt t="46757" x="9126538" y="4265613"/>
          <p14:tracePt t="46765" x="8894763" y="4216400"/>
          <p14:tracePt t="46773" x="8491538" y="4144963"/>
          <p14:tracePt t="46781" x="8077200" y="4084638"/>
          <p14:tracePt t="46789" x="7372350" y="3943350"/>
          <p14:tracePt t="46797" x="6837363" y="3792538"/>
          <p14:tracePt t="46805" x="6292850" y="3640138"/>
          <p14:tracePt t="46813" x="5607050" y="3419475"/>
          <p14:tracePt t="46821" x="5102225" y="3236913"/>
          <p14:tracePt t="46829" x="4548188" y="3005138"/>
          <p14:tracePt t="46837" x="3952875" y="2733675"/>
          <p14:tracePt t="46845" x="3438525" y="2470150"/>
          <p14:tracePt t="46853" x="3176588" y="2339975"/>
          <p14:tracePt t="46861" x="2813050" y="2147888"/>
          <p14:tracePt t="46870" x="2622550" y="2027238"/>
          <p14:tracePt t="46877" x="2500313" y="1936750"/>
          <p14:tracePt t="46885" x="2390775" y="1865313"/>
          <p14:tracePt t="46893" x="2309813" y="1795463"/>
          <p14:tracePt t="46901" x="2238375" y="1724025"/>
          <p14:tracePt t="46909" x="2187575" y="1654175"/>
          <p14:tracePt t="46917" x="2147888" y="1603375"/>
          <p14:tracePt t="46925" x="2127250" y="1573213"/>
          <p14:tracePt t="46933" x="2078038" y="1503363"/>
          <p14:tracePt t="46941" x="2016125" y="1431925"/>
          <p14:tracePt t="46955" x="1976438" y="1362075"/>
          <p14:tracePt t="46957" x="1925638" y="1281113"/>
          <p14:tracePt t="46965" x="1895475" y="1250950"/>
          <p14:tracePt t="46973" x="1855788" y="1200150"/>
          <p14:tracePt t="46981" x="1804988" y="1130300"/>
          <p14:tracePt t="46989" x="1744663" y="1079500"/>
          <p14:tracePt t="46997" x="1693863" y="1008063"/>
          <p14:tracePt t="47007" x="1663700" y="977900"/>
          <p14:tracePt t="47015" x="1624013" y="927100"/>
          <p14:tracePt t="47023" x="1593850" y="877888"/>
          <p14:tracePt t="47031" x="1533525" y="827088"/>
          <p14:tracePt t="47039" x="1482725" y="755650"/>
          <p14:tracePt t="47046" x="1411288" y="706438"/>
          <p14:tracePt t="47055" x="1350963" y="655638"/>
          <p14:tracePt t="47062" x="1230313" y="565150"/>
          <p14:tracePt t="47071" x="1160463" y="504825"/>
          <p14:tracePt t="47079" x="1038225" y="412750"/>
          <p14:tracePt t="47086" x="947738" y="352425"/>
          <p14:tracePt t="47095" x="827088" y="282575"/>
          <p14:tracePt t="47103" x="725488" y="211138"/>
          <p14:tracePt t="47111" x="655638" y="150813"/>
          <p14:tracePt t="47119" x="554038" y="111125"/>
          <p14:tracePt t="47127" x="454025" y="3968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461532" cy="5532582"/>
          </a:xfrm>
        </p:spPr>
        <p:txBody>
          <a:bodyPr>
            <a:normAutofit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15"/>
              <a:defRPr/>
            </a:pPr>
            <a:r>
              <a:rPr lang="en-US" altLang="ko-KR" dirty="0" err="1"/>
              <a:t>view_data</a:t>
            </a:r>
            <a:r>
              <a:rPr lang="ko-KR" altLang="en-US" dirty="0"/>
              <a:t>에 저장된 원본 이미지들을 차례로 액자에 담아야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맷플롯립은</a:t>
            </a:r>
            <a:r>
              <a:rPr lang="ko-KR" altLang="en-US" dirty="0"/>
              <a:t> </a:t>
            </a:r>
            <a:r>
              <a:rPr lang="ko-KR" altLang="en-US" dirty="0" err="1"/>
              <a:t>파이토치</a:t>
            </a:r>
            <a:r>
              <a:rPr lang="ko-KR" altLang="en-US" dirty="0"/>
              <a:t> </a:t>
            </a:r>
            <a:r>
              <a:rPr lang="ko-KR" altLang="en-US" dirty="0" err="1"/>
              <a:t>텐서를</a:t>
            </a:r>
            <a:r>
              <a:rPr lang="ko-KR" altLang="en-US" dirty="0"/>
              <a:t> 지원하지 않으므로 </a:t>
            </a:r>
            <a:r>
              <a:rPr lang="ko-KR" altLang="en-US" dirty="0" err="1"/>
              <a:t>넘파이</a:t>
            </a:r>
            <a:r>
              <a:rPr lang="ko-KR" altLang="en-US" dirty="0"/>
              <a:t> 행렬로 변환해줘야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/>
              <a:t>imshow</a:t>
            </a:r>
            <a:r>
              <a:rPr lang="en-US" altLang="ko-KR" dirty="0"/>
              <a:t>() </a:t>
            </a:r>
            <a:r>
              <a:rPr lang="ko-KR" altLang="en-US" dirty="0"/>
              <a:t>함수에 </a:t>
            </a:r>
            <a:r>
              <a:rPr lang="en-US" altLang="ko-KR" dirty="0" err="1"/>
              <a:t>numpy</a:t>
            </a:r>
            <a:r>
              <a:rPr lang="en-US" altLang="ko-KR" dirty="0"/>
              <a:t>() </a:t>
            </a:r>
            <a:r>
              <a:rPr lang="ko-KR" altLang="en-US" dirty="0"/>
              <a:t>함수를 불러 </a:t>
            </a:r>
            <a:r>
              <a:rPr lang="ko-KR" altLang="en-US" dirty="0" err="1"/>
              <a:t>넘파이</a:t>
            </a:r>
            <a:r>
              <a:rPr lang="ko-KR" altLang="en-US" dirty="0"/>
              <a:t> 행렬로 변환된 이미지를 넣고</a:t>
            </a:r>
            <a:r>
              <a:rPr lang="en-US" altLang="ko-KR" dirty="0"/>
              <a:t>, Fashion MNIST</a:t>
            </a:r>
            <a:r>
              <a:rPr lang="ko-KR" altLang="en-US" dirty="0"/>
              <a:t>와 같이 회색으로 출력되도록 </a:t>
            </a:r>
            <a:r>
              <a:rPr lang="en-US" altLang="ko-KR" dirty="0" err="1"/>
              <a:t>cmap</a:t>
            </a:r>
            <a:r>
              <a:rPr lang="ko-KR" altLang="en-US" dirty="0"/>
              <a:t>값을 </a:t>
            </a:r>
            <a:r>
              <a:rPr lang="en-US" altLang="ko-KR" dirty="0"/>
              <a:t>gray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D7791-4C3B-4C0E-B99B-4F8660B1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556" y="3280641"/>
            <a:ext cx="7100888" cy="1257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5F422E3-C68D-4061-9863-741191E35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0341"/>
      </p:ext>
    </p:extLst>
  </p:cSld>
  <p:clrMapOvr>
    <a:masterClrMapping/>
  </p:clrMapOvr>
  <p:transition advTm="340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" x="1966913" y="1533525"/>
          <p14:tracePt t="338" x="1955800" y="1533525"/>
          <p14:tracePt t="354" x="1936750" y="1533525"/>
          <p14:tracePt t="361" x="1925638" y="1533525"/>
          <p14:tracePt t="371" x="1916113" y="1533525"/>
          <p14:tracePt t="377" x="1895475" y="1533525"/>
          <p14:tracePt t="387" x="1876425" y="1533525"/>
          <p14:tracePt t="393" x="1865313" y="1533525"/>
          <p14:tracePt t="403" x="1855788" y="1533525"/>
          <p14:tracePt t="411" x="1835150" y="1533525"/>
          <p14:tracePt t="420" x="1814513" y="1533525"/>
          <p14:tracePt t="427" x="1804988" y="1533525"/>
          <p14:tracePt t="435" x="1784350" y="1533525"/>
          <p14:tracePt t="443" x="1774825" y="1533525"/>
          <p14:tracePt t="451" x="1765300" y="1533525"/>
          <p14:tracePt t="459" x="1744663" y="1533525"/>
          <p14:tracePt t="467" x="1724025" y="1533525"/>
          <p14:tracePt t="483" x="1704975" y="1533525"/>
          <p14:tracePt t="491" x="1673225" y="1533525"/>
          <p14:tracePt t="499" x="1654175" y="1533525"/>
          <p14:tracePt t="507" x="1633538" y="1533525"/>
          <p14:tracePt t="516" x="1624013" y="1533525"/>
          <p14:tracePt t="524" x="1603375" y="1533525"/>
          <p14:tracePt t="532" x="1593850" y="1533525"/>
          <p14:tracePt t="539" x="1573213" y="1533525"/>
          <p14:tracePt t="547" x="1563688" y="1533525"/>
          <p14:tracePt t="595" x="1552575" y="1533525"/>
          <p14:tracePt t="603" x="1552575" y="1543050"/>
          <p14:tracePt t="612" x="1543050" y="1543050"/>
          <p14:tracePt t="627" x="1522413" y="1543050"/>
          <p14:tracePt t="643" x="1492250" y="1552575"/>
          <p14:tracePt t="651" x="1471613" y="1552575"/>
          <p14:tracePt t="659" x="1452563" y="1563688"/>
          <p14:tracePt t="667" x="1431925" y="1563688"/>
          <p14:tracePt t="675" x="1422400" y="1563688"/>
          <p14:tracePt t="685" x="1381125" y="1573213"/>
          <p14:tracePt t="699" x="1371600" y="1573213"/>
          <p14:tracePt t="709" x="1350963" y="1582738"/>
          <p14:tracePt t="716" x="1331913" y="1582738"/>
          <p14:tracePt t="725" x="1311275" y="1582738"/>
          <p14:tracePt t="733" x="1281113" y="1593850"/>
          <p14:tracePt t="741" x="1270000" y="1593850"/>
          <p14:tracePt t="749" x="1260475" y="1593850"/>
          <p14:tracePt t="912" x="1270000" y="1593850"/>
          <p14:tracePt t="919" x="1281113" y="1593850"/>
          <p14:tracePt t="929" x="1300163" y="1593850"/>
          <p14:tracePt t="936" x="1311275" y="1593850"/>
          <p14:tracePt t="944" x="1331913" y="1593850"/>
          <p14:tracePt t="952" x="1381125" y="1582738"/>
          <p14:tracePt t="961" x="1392238" y="1573213"/>
          <p14:tracePt t="965" x="1422400" y="1573213"/>
          <p14:tracePt t="974" x="1462088" y="1563688"/>
          <p14:tracePt t="982" x="1462088" y="1552575"/>
          <p14:tracePt t="990" x="1482725" y="1552575"/>
          <p14:tracePt t="998" x="1503363" y="1552575"/>
          <p14:tracePt t="1006" x="1512888" y="1552575"/>
          <p14:tracePt t="1024" x="1522413" y="1552575"/>
          <p14:tracePt t="1030" x="1533525" y="1543050"/>
          <p14:tracePt t="1040" x="1543050" y="1543050"/>
          <p14:tracePt t="1045" x="1563688" y="1533525"/>
          <p14:tracePt t="1055" x="1573213" y="1533525"/>
          <p14:tracePt t="1063" x="1582738" y="1533525"/>
          <p14:tracePt t="1071" x="1603375" y="1533525"/>
          <p14:tracePt t="1079" x="1633538" y="1522413"/>
          <p14:tracePt t="1087" x="1654175" y="1522413"/>
          <p14:tracePt t="1095" x="1663700" y="1522413"/>
          <p14:tracePt t="1103" x="1684338" y="1512888"/>
          <p14:tracePt t="1111" x="1714500" y="1512888"/>
          <p14:tracePt t="1119" x="1744663" y="1512888"/>
          <p14:tracePt t="1127" x="1774825" y="1512888"/>
          <p14:tracePt t="1135" x="1804988" y="1512888"/>
          <p14:tracePt t="1143" x="1835150" y="1503363"/>
          <p14:tracePt t="1151" x="1855788" y="1503363"/>
          <p14:tracePt t="1160" x="1876425" y="1503363"/>
          <p14:tracePt t="1167" x="1895475" y="1503363"/>
          <p14:tracePt t="1176" x="1906588" y="1503363"/>
          <p14:tracePt t="1191" x="1916113" y="1503363"/>
          <p14:tracePt t="1199" x="1925638" y="1503363"/>
          <p14:tracePt t="1216" x="1936750" y="1503363"/>
          <p14:tracePt t="1241" x="1946275" y="1503363"/>
          <p14:tracePt t="1280" x="1955800" y="1503363"/>
          <p14:tracePt t="1288" x="1966913" y="1503363"/>
          <p14:tracePt t="1295" x="1976438" y="1503363"/>
          <p14:tracePt t="1303" x="1985963" y="1503363"/>
          <p14:tracePt t="1311" x="1997075" y="1503363"/>
          <p14:tracePt t="1319" x="2006600" y="1503363"/>
          <p14:tracePt t="1327" x="2016125" y="1503363"/>
          <p14:tracePt t="1336" x="2027238" y="1503363"/>
          <p14:tracePt t="1351" x="2036763" y="1503363"/>
          <p14:tracePt t="1359" x="2047875" y="1503363"/>
          <p14:tracePt t="1367" x="2057400" y="1503363"/>
          <p14:tracePt t="1383" x="2066925" y="1503363"/>
          <p14:tracePt t="1609" x="2087563" y="1503363"/>
          <p14:tracePt t="1617" x="2108200" y="1503363"/>
          <p14:tracePt t="1625" x="2138363" y="1512888"/>
          <p14:tracePt t="1633" x="2168525" y="1512888"/>
          <p14:tracePt t="1641" x="2198688" y="1522413"/>
          <p14:tracePt t="1649" x="2238375" y="1522413"/>
          <p14:tracePt t="1657" x="2289175" y="1533525"/>
          <p14:tracePt t="1665" x="2339975" y="1533525"/>
          <p14:tracePt t="1675" x="2370138" y="1533525"/>
          <p14:tracePt t="1681" x="2409825" y="1533525"/>
          <p14:tracePt t="1691" x="2439988" y="1533525"/>
          <p14:tracePt t="1697" x="2470150" y="1533525"/>
          <p14:tracePt t="1707" x="2490788" y="1533525"/>
          <p14:tracePt t="1713" x="2500313" y="1533525"/>
          <p14:tracePt t="1724" x="2511425" y="1533525"/>
          <p14:tracePt t="1731" x="2520950" y="1533525"/>
          <p14:tracePt t="1747" x="2530475" y="1533525"/>
          <p14:tracePt t="1755" x="2541588" y="1533525"/>
          <p14:tracePt t="1763" x="2551113" y="1533525"/>
          <p14:tracePt t="1771" x="2560638" y="1533525"/>
          <p14:tracePt t="1779" x="2560638" y="1522413"/>
          <p14:tracePt t="1787" x="2571750" y="1522413"/>
          <p14:tracePt t="1795" x="2592388" y="1522413"/>
          <p14:tracePt t="1803" x="2601913" y="1522413"/>
          <p14:tracePt t="1811" x="2611438" y="1522413"/>
          <p14:tracePt t="1827" x="2622550" y="1522413"/>
          <p14:tracePt t="1835" x="2632075" y="1512888"/>
          <p14:tracePt t="1843" x="2641600" y="1512888"/>
          <p14:tracePt t="1859" x="2641600" y="1503363"/>
          <p14:tracePt t="1867" x="2652713" y="1503363"/>
          <p14:tracePt t="1900" x="2662238" y="1503363"/>
          <p14:tracePt t="1916" x="2671763" y="1503363"/>
          <p14:tracePt t="1932" x="2682875" y="1503363"/>
          <p14:tracePt t="1988" x="2682875" y="1492250"/>
          <p14:tracePt t="2070" x="2692400" y="1492250"/>
          <p14:tracePt t="2184" x="2701925" y="1492250"/>
          <p14:tracePt t="2208" x="2713038" y="1492250"/>
          <p14:tracePt t="2216" x="2722563" y="1492250"/>
          <p14:tracePt t="2230" x="2732088" y="1492250"/>
          <p14:tracePt t="2239" x="2743200" y="1492250"/>
          <p14:tracePt t="2246" x="2752725" y="1492250"/>
          <p14:tracePt t="2256" x="2773363" y="1503363"/>
          <p14:tracePt t="2270" x="2782888" y="1512888"/>
          <p14:tracePt t="2278" x="2794000" y="1512888"/>
          <p14:tracePt t="2286" x="2813050" y="1512888"/>
          <p14:tracePt t="2294" x="2824163" y="1512888"/>
          <p14:tracePt t="2310" x="2833688" y="1512888"/>
          <p14:tracePt t="2325" x="2843213" y="1512888"/>
          <p14:tracePt t="2333" x="2843213" y="1522413"/>
          <p14:tracePt t="2341" x="2854325" y="1522413"/>
          <p14:tracePt t="2408" x="2863850" y="1522413"/>
          <p14:tracePt t="2488" x="2873375" y="1522413"/>
          <p14:tracePt t="2496" x="2884488" y="1522413"/>
          <p14:tracePt t="2503" x="2894013" y="1522413"/>
          <p14:tracePt t="2512" x="2903538" y="1522413"/>
          <p14:tracePt t="2521" x="2914650" y="1522413"/>
          <p14:tracePt t="2527" x="2944813" y="1522413"/>
          <p14:tracePt t="2536" x="2965450" y="1512888"/>
          <p14:tracePt t="2543" x="2995613" y="1512888"/>
          <p14:tracePt t="2551" x="3014663" y="1503363"/>
          <p14:tracePt t="2560" x="3055938" y="1503363"/>
          <p14:tracePt t="2568" x="3086100" y="1503363"/>
          <p14:tracePt t="2576" x="3106738" y="1503363"/>
          <p14:tracePt t="2584" x="3136900" y="1503363"/>
          <p14:tracePt t="2592" x="3155950" y="1492250"/>
          <p14:tracePt t="2600" x="3167063" y="1492250"/>
          <p14:tracePt t="2608" x="3186113" y="1492250"/>
          <p14:tracePt t="2616" x="3197225" y="1492250"/>
          <p14:tracePt t="2624" x="3206750" y="1492250"/>
          <p14:tracePt t="2632" x="3216275" y="1492250"/>
          <p14:tracePt t="2656" x="3227388" y="1492250"/>
          <p14:tracePt t="2664" x="3236913" y="1492250"/>
          <p14:tracePt t="2680" x="3246438" y="1492250"/>
          <p14:tracePt t="2687" x="3257550" y="1492250"/>
          <p14:tracePt t="2704" x="3278188" y="1482725"/>
          <p14:tracePt t="2714" x="3297238" y="1482725"/>
          <p14:tracePt t="2721" x="3317875" y="1482725"/>
          <p14:tracePt t="2730" x="3327400" y="1482725"/>
          <p14:tracePt t="2738" x="3357563" y="1482725"/>
          <p14:tracePt t="2746" x="3378200" y="1482725"/>
          <p14:tracePt t="2755" x="3398838" y="1482725"/>
          <p14:tracePt t="2762" x="3417888" y="1482725"/>
          <p14:tracePt t="2769" x="3438525" y="1482725"/>
          <p14:tracePt t="2777" x="3459163" y="1482725"/>
          <p14:tracePt t="2785" x="3468688" y="1482725"/>
          <p14:tracePt t="2793" x="3489325" y="1492250"/>
          <p14:tracePt t="2802" x="3509963" y="1492250"/>
          <p14:tracePt t="2809" x="3529013" y="1492250"/>
          <p14:tracePt t="2818" x="3549650" y="1492250"/>
          <p14:tracePt t="2825" x="3570288" y="1503363"/>
          <p14:tracePt t="2833" x="3579813" y="1503363"/>
          <p14:tracePt t="2841" x="3609975" y="1503363"/>
          <p14:tracePt t="2849" x="3630613" y="1512888"/>
          <p14:tracePt t="2857" x="3660775" y="1512888"/>
          <p14:tracePt t="2865" x="3700463" y="1522413"/>
          <p14:tracePt t="2873" x="3730625" y="1522413"/>
          <p14:tracePt t="2881" x="3771900" y="1533525"/>
          <p14:tracePt t="2889" x="3781425" y="1543050"/>
          <p14:tracePt t="2897" x="3811588" y="1543050"/>
          <p14:tracePt t="2905" x="3832225" y="1543050"/>
          <p14:tracePt t="2913" x="3852863" y="1543050"/>
          <p14:tracePt t="2921" x="3871913" y="1543050"/>
          <p14:tracePt t="2929" x="3892550" y="1543050"/>
          <p14:tracePt t="2937" x="3902075" y="1543050"/>
          <p14:tracePt t="2945" x="3913188" y="1543050"/>
          <p14:tracePt t="2955" x="3932238" y="1543050"/>
          <p14:tracePt t="2961" x="3952875" y="1543050"/>
          <p14:tracePt t="2969" x="3962400" y="1543050"/>
          <p14:tracePt t="2977" x="3994150" y="1543050"/>
          <p14:tracePt t="2985" x="4024313" y="1543050"/>
          <p14:tracePt t="2993" x="4043363" y="1543050"/>
          <p14:tracePt t="3000" x="4084638" y="1543050"/>
          <p14:tracePt t="3009" x="4114800" y="1543050"/>
          <p14:tracePt t="3018" x="4144963" y="1543050"/>
          <p14:tracePt t="3025" x="4195763" y="1543050"/>
          <p14:tracePt t="3034" x="4235450" y="1543050"/>
          <p14:tracePt t="3043" x="4295775" y="1552575"/>
          <p14:tracePt t="3050" x="4325938" y="1552575"/>
          <p14:tracePt t="3060" x="4367213" y="1552575"/>
          <p14:tracePt t="3067" x="4397375" y="1552575"/>
          <p14:tracePt t="3075" x="4427538" y="1552575"/>
          <p14:tracePt t="3083" x="4446588" y="1552575"/>
          <p14:tracePt t="3091" x="4457700" y="1552575"/>
          <p14:tracePt t="3100" x="4476750" y="1552575"/>
          <p14:tracePt t="3107" x="4487863" y="1552575"/>
          <p14:tracePt t="3115" x="4497388" y="1552575"/>
          <p14:tracePt t="3139" x="4508500" y="1552575"/>
          <p14:tracePt t="3155" x="4518025" y="1552575"/>
          <p14:tracePt t="3188" x="4527550" y="1552575"/>
          <p14:tracePt t="3212" x="4538663" y="1552575"/>
          <p14:tracePt t="3350" x="4548188" y="1552575"/>
          <p14:tracePt t="3358" x="4557713" y="1552575"/>
          <p14:tracePt t="3364" x="4578350" y="1552575"/>
          <p14:tracePt t="3374" x="4598988" y="1552575"/>
          <p14:tracePt t="3380" x="4629150" y="1552575"/>
          <p14:tracePt t="3390" x="4668838" y="1552575"/>
          <p14:tracePt t="3398" x="4719638" y="1552575"/>
          <p14:tracePt t="3406" x="4759325" y="1552575"/>
          <p14:tracePt t="3414" x="4819650" y="1552575"/>
          <p14:tracePt t="3422" x="4881563" y="1552575"/>
          <p14:tracePt t="3430" x="4941888" y="1552575"/>
          <p14:tracePt t="3438" x="4991100" y="1552575"/>
          <p14:tracePt t="3446" x="5053013" y="1552575"/>
          <p14:tracePt t="3453" x="5132388" y="1552575"/>
          <p14:tracePt t="3461" x="5192713" y="1552575"/>
          <p14:tracePt t="3469" x="5224463" y="1552575"/>
          <p14:tracePt t="3477" x="5273675" y="1552575"/>
          <p14:tracePt t="3485" x="5303838" y="1552575"/>
          <p14:tracePt t="3493" x="5334000" y="1552575"/>
          <p14:tracePt t="3501" x="5364163" y="1552575"/>
          <p14:tracePt t="3509" x="5384800" y="1552575"/>
          <p14:tracePt t="3517" x="5405438" y="1552575"/>
          <p14:tracePt t="3525" x="5414963" y="1552575"/>
          <p14:tracePt t="3533" x="5426075" y="1552575"/>
          <p14:tracePt t="3541" x="5445125" y="1552575"/>
          <p14:tracePt t="3549" x="5456238" y="1552575"/>
          <p14:tracePt t="3557" x="5465763" y="1543050"/>
          <p14:tracePt t="3573" x="5486400" y="1543050"/>
          <p14:tracePt t="3581" x="5495925" y="1543050"/>
          <p14:tracePt t="3589" x="5505450" y="1543050"/>
          <p14:tracePt t="3605" x="5526088" y="1543050"/>
          <p14:tracePt t="3614" x="5535613" y="1543050"/>
          <p14:tracePt t="3621" x="5546725" y="1543050"/>
          <p14:tracePt t="3637" x="5556250" y="1543050"/>
          <p14:tracePt t="3661" x="5567363" y="1543050"/>
          <p14:tracePt t="3954" x="5576888" y="1543050"/>
          <p14:tracePt t="3978" x="5586413" y="1543050"/>
          <p14:tracePt t="4007" x="5607050" y="1543050"/>
          <p14:tracePt t="4015" x="5627688" y="1543050"/>
          <p14:tracePt t="4025" x="5657850" y="1543050"/>
          <p14:tracePt t="4031" x="5697538" y="1543050"/>
          <p14:tracePt t="4041" x="5727700" y="1543050"/>
          <p14:tracePt t="4047" x="5768975" y="1543050"/>
          <p14:tracePt t="4057" x="5799138" y="1543050"/>
          <p14:tracePt t="4063" x="5859463" y="1533525"/>
          <p14:tracePt t="4073" x="5940425" y="1533525"/>
          <p14:tracePt t="4081" x="6010275" y="1533525"/>
          <p14:tracePt t="4089" x="6070600" y="1533525"/>
          <p14:tracePt t="4097" x="6100763" y="1533525"/>
          <p14:tracePt t="4105" x="6161088" y="1533525"/>
          <p14:tracePt t="4113" x="6202363" y="1533525"/>
          <p14:tracePt t="4121" x="6232525" y="1533525"/>
          <p14:tracePt t="4128" x="6251575" y="1533525"/>
          <p14:tracePt t="4137" x="6262688" y="1533525"/>
          <p14:tracePt t="4153" x="6272213" y="1533525"/>
          <p14:tracePt t="4710" x="6283325" y="1533525"/>
          <p14:tracePt t="4734" x="6302375" y="1533525"/>
          <p14:tracePt t="4742" x="6313488" y="1533525"/>
          <p14:tracePt t="4750" x="6343650" y="1533525"/>
          <p14:tracePt t="4758" x="6392863" y="1533525"/>
          <p14:tracePt t="4766" x="6443663" y="1533525"/>
          <p14:tracePt t="4774" x="6503988" y="1533525"/>
          <p14:tracePt t="4782" x="6584950" y="1533525"/>
          <p14:tracePt t="4790" x="6656388" y="1522413"/>
          <p14:tracePt t="4798" x="6735763" y="1522413"/>
          <p14:tracePt t="4805" x="6827838" y="1522413"/>
          <p14:tracePt t="4813" x="6907213" y="1522413"/>
          <p14:tracePt t="4821" x="6967538" y="1522413"/>
          <p14:tracePt t="4829" x="7038975" y="1522413"/>
          <p14:tracePt t="4836" x="7099300" y="1522413"/>
          <p14:tracePt t="4845" x="7159625" y="1522413"/>
          <p14:tracePt t="4852" x="7189788" y="1522413"/>
          <p14:tracePt t="4860" x="7219950" y="1522413"/>
          <p14:tracePt t="4868" x="7240588" y="1522413"/>
          <p14:tracePt t="4877" x="7250113" y="1522413"/>
          <p14:tracePt t="5136" x="7261225" y="1522413"/>
          <p14:tracePt t="5144" x="7280275" y="1512888"/>
          <p14:tracePt t="5152" x="7310438" y="1512888"/>
          <p14:tracePt t="5160" x="7342188" y="1512888"/>
          <p14:tracePt t="5167" x="7381875" y="1512888"/>
          <p14:tracePt t="5175" x="7442200" y="1512888"/>
          <p14:tracePt t="5183" x="7502525" y="1503363"/>
          <p14:tracePt t="5191" x="7573963" y="1503363"/>
          <p14:tracePt t="5200" x="7653338" y="1503363"/>
          <p14:tracePt t="5208" x="7724775" y="1503363"/>
          <p14:tracePt t="5216" x="7785100" y="1503363"/>
          <p14:tracePt t="5225" x="7896225" y="1503363"/>
          <p14:tracePt t="5231" x="7966075" y="1492250"/>
          <p14:tracePt t="5241" x="8007350" y="1492250"/>
          <p14:tracePt t="5247" x="8037513" y="1492250"/>
          <p14:tracePt t="5258" x="8058150" y="1482725"/>
          <p14:tracePt t="5263" x="8058150" y="1473200"/>
          <p14:tracePt t="5331" x="8067675" y="1473200"/>
          <p14:tracePt t="5995" x="8047038" y="1473200"/>
          <p14:tracePt t="6002" x="7996238" y="1492250"/>
          <p14:tracePt t="6010" x="7916863" y="1512888"/>
          <p14:tracePt t="6020" x="7824788" y="1543050"/>
          <p14:tracePt t="6027" x="7745413" y="1552575"/>
          <p14:tracePt t="6036" x="7643813" y="1582738"/>
          <p14:tracePt t="6043" x="7502525" y="1612900"/>
          <p14:tracePt t="6052" x="7351713" y="1663700"/>
          <p14:tracePt t="6058" x="7200900" y="1693863"/>
          <p14:tracePt t="6068" x="7069138" y="1704975"/>
          <p14:tracePt t="6076" x="6897688" y="1735138"/>
          <p14:tracePt t="6085" x="6726238" y="1765300"/>
          <p14:tracePt t="6093" x="6554788" y="1795463"/>
          <p14:tracePt t="6101" x="6434138" y="1816100"/>
          <p14:tracePt t="6109" x="6142038" y="1855788"/>
          <p14:tracePt t="6116" x="6010275" y="1865313"/>
          <p14:tracePt t="6124" x="5899150" y="1876425"/>
          <p14:tracePt t="6133" x="5757863" y="1895475"/>
          <p14:tracePt t="6141" x="5586413" y="1925638"/>
          <p14:tracePt t="6148" x="5456238" y="1925638"/>
          <p14:tracePt t="6157" x="5324475" y="1936750"/>
          <p14:tracePt t="6164" x="5213350" y="1955800"/>
          <p14:tracePt t="6173" x="5092700" y="1966913"/>
          <p14:tracePt t="6181" x="4981575" y="1987550"/>
          <p14:tracePt t="6189" x="4860925" y="1997075"/>
          <p14:tracePt t="6196" x="4770438" y="2017713"/>
          <p14:tracePt t="6205" x="4668838" y="2017713"/>
          <p14:tracePt t="6212" x="4518025" y="2027238"/>
          <p14:tracePt t="6220" x="4457700" y="2036763"/>
          <p14:tracePt t="6228" x="4367213" y="2057400"/>
          <p14:tracePt t="6236" x="4305300" y="2066925"/>
          <p14:tracePt t="6244" x="4205288" y="2078038"/>
          <p14:tracePt t="6253" x="4124325" y="2097088"/>
          <p14:tracePt t="6260" x="4024313" y="2108200"/>
          <p14:tracePt t="6268" x="3932238" y="2117725"/>
          <p14:tracePt t="6276" x="3832225" y="2147888"/>
          <p14:tracePt t="6284" x="3741738" y="2147888"/>
          <p14:tracePt t="6293" x="3600450" y="2178050"/>
          <p14:tracePt t="6300" x="3489325" y="2198688"/>
          <p14:tracePt t="6309" x="3387725" y="2208213"/>
          <p14:tracePt t="6317" x="3278188" y="2219325"/>
          <p14:tracePt t="6324" x="3136900" y="2238375"/>
          <p14:tracePt t="6333" x="3025775" y="2249488"/>
          <p14:tracePt t="6341" x="2914650" y="2268538"/>
          <p14:tracePt t="6350" x="2773363" y="2279650"/>
          <p14:tracePt t="6357" x="2662238" y="2298700"/>
          <p14:tracePt t="6367" x="2541588" y="2319338"/>
          <p14:tracePt t="6372" x="2339975" y="2339975"/>
          <p14:tracePt t="6383" x="2279650" y="2349500"/>
          <p14:tracePt t="6388" x="2157413" y="2379663"/>
          <p14:tracePt t="6399" x="2047875" y="2400300"/>
          <p14:tracePt t="6404" x="1966913" y="2409825"/>
          <p14:tracePt t="6414" x="1906588" y="2420938"/>
          <p14:tracePt t="6421" x="1855788" y="2430463"/>
          <p14:tracePt t="6431" x="1814513" y="2430463"/>
          <p14:tracePt t="6439" x="1784350" y="2439988"/>
          <p14:tracePt t="6446" x="1754188" y="2439988"/>
          <p14:tracePt t="6454" x="1744663" y="2451100"/>
          <p14:tracePt t="6528" x="1735138" y="2451100"/>
          <p14:tracePt t="6544" x="1724025" y="2451100"/>
          <p14:tracePt t="6560" x="1714500" y="2451100"/>
          <p14:tracePt t="6568" x="1704975" y="2451100"/>
          <p14:tracePt t="6592" x="1693863" y="2451100"/>
          <p14:tracePt t="6601" x="1684338" y="2439988"/>
          <p14:tracePt t="6608" x="1673225" y="2439988"/>
          <p14:tracePt t="6619" x="1654175" y="2430463"/>
          <p14:tracePt t="6624" x="1654175" y="2420938"/>
          <p14:tracePt t="6632" x="1643063" y="2409825"/>
          <p14:tracePt t="6647" x="1633538" y="2400300"/>
          <p14:tracePt t="6679" x="1633538" y="2390775"/>
          <p14:tracePt t="6705" x="1633538" y="2379663"/>
          <p14:tracePt t="6711" x="1633538" y="2360613"/>
          <p14:tracePt t="6721" x="1633538" y="2339975"/>
          <p14:tracePt t="6727" x="1633538" y="2309813"/>
          <p14:tracePt t="6737" x="1633538" y="2289175"/>
          <p14:tracePt t="6743" x="1633538" y="2238375"/>
          <p14:tracePt t="6753" x="1633538" y="2208213"/>
          <p14:tracePt t="6760" x="1643063" y="2178050"/>
          <p14:tracePt t="6768" x="1654175" y="2147888"/>
          <p14:tracePt t="6776" x="1654175" y="2138363"/>
          <p14:tracePt t="6784" x="1663700" y="2127250"/>
          <p14:tracePt t="6792" x="1673225" y="2117725"/>
          <p14:tracePt t="6801" x="1673225" y="2108200"/>
          <p14:tracePt t="6808" x="1684338" y="2097088"/>
          <p14:tracePt t="6816" x="1684338" y="2087563"/>
          <p14:tracePt t="6872" x="1684338" y="2078038"/>
          <p14:tracePt t="6896" x="1693863" y="2078038"/>
          <p14:tracePt t="6921" x="1693863" y="2066925"/>
          <p14:tracePt t="6970" x="1693863" y="2057400"/>
          <p14:tracePt t="7020" x="1704975" y="2057400"/>
          <p14:tracePt t="7219" x="1714500" y="2057400"/>
          <p14:tracePt t="7293" x="1724025" y="2057400"/>
          <p14:tracePt t="7664" x="1735138" y="2057400"/>
          <p14:tracePt t="7678" x="1744663" y="2057400"/>
          <p14:tracePt t="7695" x="1754188" y="2057400"/>
          <p14:tracePt t="7701" x="1765300" y="2047875"/>
          <p14:tracePt t="7716" x="1774825" y="2047875"/>
          <p14:tracePt t="7725" x="1795463" y="2047875"/>
          <p14:tracePt t="7734" x="1825625" y="2047875"/>
          <p14:tracePt t="7743" x="1844675" y="2036763"/>
          <p14:tracePt t="7750" x="1885950" y="2036763"/>
          <p14:tracePt t="7758" x="1916113" y="2036763"/>
          <p14:tracePt t="7766" x="1976438" y="2036763"/>
          <p14:tracePt t="7774" x="2047875" y="2036763"/>
          <p14:tracePt t="7782" x="2108200" y="2036763"/>
          <p14:tracePt t="7790" x="2168525" y="2036763"/>
          <p14:tracePt t="7798" x="2228850" y="2036763"/>
          <p14:tracePt t="7806" x="2298700" y="2036763"/>
          <p14:tracePt t="7814" x="2379663" y="2036763"/>
          <p14:tracePt t="7822" x="2430463" y="2036763"/>
          <p14:tracePt t="7830" x="2490788" y="2036763"/>
          <p14:tracePt t="7838" x="2530475" y="2036763"/>
          <p14:tracePt t="7846" x="2581275" y="2036763"/>
          <p14:tracePt t="7854" x="2611438" y="2036763"/>
          <p14:tracePt t="7862" x="2641600" y="2036763"/>
          <p14:tracePt t="7870" x="2671763" y="2036763"/>
          <p14:tracePt t="7878" x="2682875" y="2036763"/>
          <p14:tracePt t="7886" x="2713038" y="2036763"/>
          <p14:tracePt t="7894" x="2743200" y="2036763"/>
          <p14:tracePt t="7902" x="2752725" y="2036763"/>
          <p14:tracePt t="7910" x="2782888" y="2036763"/>
          <p14:tracePt t="7918" x="2803525" y="2036763"/>
          <p14:tracePt t="7926" x="2824163" y="2036763"/>
          <p14:tracePt t="7934" x="2833688" y="2047875"/>
          <p14:tracePt t="7942" x="2854325" y="2047875"/>
          <p14:tracePt t="7950" x="2873375" y="2047875"/>
          <p14:tracePt t="7961" x="2894013" y="2047875"/>
          <p14:tracePt t="7966" x="2903538" y="2057400"/>
          <p14:tracePt t="7975" x="2914650" y="2057400"/>
          <p14:tracePt t="7982" x="2935288" y="2057400"/>
          <p14:tracePt t="7990" x="2944813" y="2057400"/>
          <p14:tracePt t="7998" x="2954338" y="2057400"/>
          <p14:tracePt t="8014" x="2965450" y="2057400"/>
          <p14:tracePt t="8022" x="2974975" y="2057400"/>
          <p14:tracePt t="8030" x="2984500" y="2057400"/>
          <p14:tracePt t="8046" x="2995613" y="2057400"/>
          <p14:tracePt t="8522" x="3005138" y="2057400"/>
          <p14:tracePt t="8530" x="3025775" y="2057400"/>
          <p14:tracePt t="8538" x="3044825" y="2057400"/>
          <p14:tracePt t="8546" x="3074988" y="2057400"/>
          <p14:tracePt t="8554" x="3116263" y="2057400"/>
          <p14:tracePt t="8562" x="3146425" y="2057400"/>
          <p14:tracePt t="8570" x="3176588" y="2057400"/>
          <p14:tracePt t="8578" x="3236913" y="2047875"/>
          <p14:tracePt t="8586" x="3327400" y="2036763"/>
          <p14:tracePt t="8594" x="3387725" y="2017713"/>
          <p14:tracePt t="8602" x="3417888" y="2017713"/>
          <p14:tracePt t="8610" x="3479800" y="2017713"/>
          <p14:tracePt t="8618" x="3519488" y="2017713"/>
          <p14:tracePt t="8626" x="3579813" y="2017713"/>
          <p14:tracePt t="8634" x="3600450" y="2006600"/>
          <p14:tracePt t="8642" x="3619500" y="2006600"/>
          <p14:tracePt t="8650" x="3630613" y="2006600"/>
          <p14:tracePt t="8666" x="3640138" y="2006600"/>
          <p14:tracePt t="9072" x="3660775" y="2006600"/>
          <p14:tracePt t="9079" x="3670300" y="2006600"/>
          <p14:tracePt t="9090" x="3690938" y="2006600"/>
          <p14:tracePt t="9093" x="3730625" y="2006600"/>
          <p14:tracePt t="9105" x="3790950" y="2006600"/>
          <p14:tracePt t="9111" x="3871913" y="2017713"/>
          <p14:tracePt t="9119" x="3943350" y="2017713"/>
          <p14:tracePt t="9126" x="4003675" y="2017713"/>
          <p14:tracePt t="9134" x="4103688" y="2027238"/>
          <p14:tracePt t="9142" x="4256088" y="2047875"/>
          <p14:tracePt t="9150" x="4367213" y="2047875"/>
          <p14:tracePt t="9158" x="4467225" y="2047875"/>
          <p14:tracePt t="9166" x="4578350" y="2047875"/>
          <p14:tracePt t="9174" x="4648200" y="2047875"/>
          <p14:tracePt t="9182" x="4729163" y="2047875"/>
          <p14:tracePt t="9190" x="4789488" y="2057400"/>
          <p14:tracePt t="9198" x="4819650" y="2057400"/>
          <p14:tracePt t="9206" x="4849813" y="2057400"/>
          <p14:tracePt t="9214" x="4870450" y="2057400"/>
          <p14:tracePt t="9222" x="4881563" y="2057400"/>
          <p14:tracePt t="9442" x="4891088" y="2057400"/>
          <p14:tracePt t="9577" x="4900613" y="2057400"/>
          <p14:tracePt t="9584" x="4911725" y="2057400"/>
          <p14:tracePt t="9593" x="4941888" y="2057400"/>
          <p14:tracePt t="9602" x="4951413" y="2057400"/>
          <p14:tracePt t="9608" x="4981575" y="2057400"/>
          <p14:tracePt t="9617" x="5011738" y="2057400"/>
          <p14:tracePt t="9624" x="5053013" y="2057400"/>
          <p14:tracePt t="9632" x="5102225" y="2057400"/>
          <p14:tracePt t="9640" x="5143500" y="2057400"/>
          <p14:tracePt t="9648" x="5173663" y="2057400"/>
          <p14:tracePt t="9656" x="5213350" y="2057400"/>
          <p14:tracePt t="9664" x="5243513" y="2057400"/>
          <p14:tracePt t="9672" x="5273675" y="2057400"/>
          <p14:tracePt t="9680" x="5303838" y="2057400"/>
          <p14:tracePt t="9688" x="5324475" y="2057400"/>
          <p14:tracePt t="9696" x="5334000" y="2057400"/>
          <p14:tracePt t="10239" x="5345113" y="2057400"/>
          <p14:tracePt t="10277" x="5354638" y="2057400"/>
          <p14:tracePt t="10285" x="5364163" y="2057400"/>
          <p14:tracePt t="10293" x="5375275" y="2057400"/>
          <p14:tracePt t="10301" x="5384800" y="2057400"/>
          <p14:tracePt t="10309" x="5405438" y="2047875"/>
          <p14:tracePt t="10317" x="5435600" y="2047875"/>
          <p14:tracePt t="10325" x="5475288" y="2047875"/>
          <p14:tracePt t="10333" x="5505450" y="2047875"/>
          <p14:tracePt t="10341" x="5556250" y="2047875"/>
          <p14:tracePt t="10348" x="5586413" y="2036763"/>
          <p14:tracePt t="10357" x="5616575" y="2036763"/>
          <p14:tracePt t="10365" x="5646738" y="2036763"/>
          <p14:tracePt t="10373" x="5676900" y="2027238"/>
          <p14:tracePt t="10383" x="5718175" y="2027238"/>
          <p14:tracePt t="10389" x="5748338" y="2027238"/>
          <p14:tracePt t="10398" x="5778500" y="2027238"/>
          <p14:tracePt t="10405" x="5818188" y="2017713"/>
          <p14:tracePt t="10415" x="5899150" y="2017713"/>
          <p14:tracePt t="10421" x="5959475" y="2017713"/>
          <p14:tracePt t="10431" x="6000750" y="2017713"/>
          <p14:tracePt t="10437" x="6049963" y="2017713"/>
          <p14:tracePt t="10448" x="6130925" y="2017713"/>
          <p14:tracePt t="10454" x="6211888" y="2017713"/>
          <p14:tracePt t="10464" x="6283325" y="2017713"/>
          <p14:tracePt t="10471" x="6383338" y="2017713"/>
          <p14:tracePt t="10479" x="6515100" y="2017713"/>
          <p14:tracePt t="10487" x="6605588" y="2017713"/>
          <p14:tracePt t="10495" x="6686550" y="2017713"/>
          <p14:tracePt t="10502" x="6756400" y="2017713"/>
          <p14:tracePt t="10510" x="6867525" y="2017713"/>
          <p14:tracePt t="10518" x="6948488" y="2017713"/>
          <p14:tracePt t="10526" x="7029450" y="2017713"/>
          <p14:tracePt t="10534" x="7059613" y="2017713"/>
          <p14:tracePt t="10542" x="7089775" y="2017713"/>
          <p14:tracePt t="10550" x="7119938" y="2017713"/>
          <p14:tracePt t="10566" x="7129463" y="2017713"/>
          <p14:tracePt t="10574" x="7138988" y="2017713"/>
          <p14:tracePt t="10697" x="7150100" y="2017713"/>
          <p14:tracePt t="10729" x="7150100" y="2006600"/>
          <p14:tracePt t="10735" x="7159625" y="2006600"/>
          <p14:tracePt t="10746" x="7159625" y="1997075"/>
          <p14:tracePt t="10752" x="7170738" y="1987550"/>
          <p14:tracePt t="10761" x="7189788" y="1976438"/>
          <p14:tracePt t="10769" x="7210425" y="1966913"/>
          <p14:tracePt t="10777" x="7240588" y="1955800"/>
          <p14:tracePt t="10785" x="7261225" y="1946275"/>
          <p14:tracePt t="10793" x="7291388" y="1936750"/>
          <p14:tracePt t="10801" x="7321550" y="1925638"/>
          <p14:tracePt t="10808" x="7351713" y="1916113"/>
          <p14:tracePt t="10816" x="7381875" y="1906588"/>
          <p14:tracePt t="10824" x="7412038" y="1895475"/>
          <p14:tracePt t="10832" x="7462838" y="1885950"/>
          <p14:tracePt t="10840" x="7472363" y="1885950"/>
          <p14:tracePt t="10848" x="7502525" y="1876425"/>
          <p14:tracePt t="10856" x="7532688" y="1865313"/>
          <p14:tracePt t="10864" x="7583488" y="1855788"/>
          <p14:tracePt t="10872" x="7623175" y="1846263"/>
          <p14:tracePt t="10880" x="7664450" y="1846263"/>
          <p14:tracePt t="10888" x="7715250" y="1835150"/>
          <p14:tracePt t="10896" x="7775575" y="1825625"/>
          <p14:tracePt t="10904" x="7815263" y="1825625"/>
          <p14:tracePt t="10912" x="7835900" y="1816100"/>
          <p14:tracePt t="10920" x="7866063" y="1816100"/>
          <p14:tracePt t="10927" x="7886700" y="1816100"/>
          <p14:tracePt t="10936" x="7896225" y="1816100"/>
          <p14:tracePt t="10944" x="7905750" y="1816100"/>
          <p14:tracePt t="10992" x="7905750" y="1804988"/>
          <p14:tracePt t="11292" x="7916863" y="1804988"/>
          <p14:tracePt t="11300" x="7935913" y="1804988"/>
          <p14:tracePt t="11310" x="7956550" y="1804988"/>
          <p14:tracePt t="11315" x="7966075" y="1816100"/>
          <p14:tracePt t="11323" x="7996238" y="1816100"/>
          <p14:tracePt t="11330" x="8058150" y="1835150"/>
          <p14:tracePt t="11338" x="8077200" y="1835150"/>
          <p14:tracePt t="11347" x="8118475" y="1846263"/>
          <p14:tracePt t="11355" x="8148638" y="1855788"/>
          <p14:tracePt t="11362" x="8178800" y="1855788"/>
          <p14:tracePt t="11370" x="8229600" y="1855788"/>
          <p14:tracePt t="11380" x="8259763" y="1865313"/>
          <p14:tracePt t="11386" x="8299450" y="1885950"/>
          <p14:tracePt t="11397" x="8329613" y="1885950"/>
          <p14:tracePt t="11403" x="8359775" y="1885950"/>
          <p14:tracePt t="11412" x="8389938" y="1885950"/>
          <p14:tracePt t="11418" x="8410575" y="1885950"/>
          <p14:tracePt t="11428" x="8420100" y="1885950"/>
          <p14:tracePt t="11452" x="8431213" y="1885950"/>
          <p14:tracePt t="11476" x="8440738" y="1885950"/>
          <p14:tracePt t="11557" x="8450263" y="1885950"/>
          <p14:tracePt t="11655" x="8461375" y="1885950"/>
          <p14:tracePt t="11669" x="8470900" y="1885950"/>
          <p14:tracePt t="11677" x="8480425" y="1876425"/>
          <p14:tracePt t="11685" x="8501063" y="1876425"/>
          <p14:tracePt t="11692" x="8521700" y="1876425"/>
          <p14:tracePt t="11701" x="8551863" y="1865313"/>
          <p14:tracePt t="11711" x="8582025" y="1865313"/>
          <p14:tracePt t="11717" x="8612188" y="1855788"/>
          <p14:tracePt t="11727" x="8642350" y="1855788"/>
          <p14:tracePt t="11733" x="8682038" y="1846263"/>
          <p14:tracePt t="11742" x="8763000" y="1835150"/>
          <p14:tracePt t="11749" x="8804275" y="1816100"/>
          <p14:tracePt t="11759" x="8843963" y="1816100"/>
          <p14:tracePt t="11767" x="8894763" y="1804988"/>
          <p14:tracePt t="11775" x="8934450" y="1804988"/>
          <p14:tracePt t="11783" x="8975725" y="1795463"/>
          <p14:tracePt t="11792" x="9005888" y="1795463"/>
          <p14:tracePt t="11799" x="9024938" y="1795463"/>
          <p14:tracePt t="11809" x="9045575" y="1795463"/>
          <p14:tracePt t="12613" x="9015413" y="1795463"/>
          <p14:tracePt t="12621" x="8994775" y="1804988"/>
          <p14:tracePt t="12628" x="8975725" y="1804988"/>
          <p14:tracePt t="12635" x="8955088" y="1804988"/>
          <p14:tracePt t="12642" x="8924925" y="1804988"/>
          <p14:tracePt t="12650" x="8904288" y="1816100"/>
          <p14:tracePt t="12658" x="8894763" y="1816100"/>
          <p14:tracePt t="12666" x="8864600" y="1825625"/>
          <p14:tracePt t="12674" x="8843963" y="1825625"/>
          <p14:tracePt t="12682" x="8793163" y="1835150"/>
          <p14:tracePt t="12691" x="8763000" y="1846263"/>
          <p14:tracePt t="12698" x="8712200" y="1855788"/>
          <p14:tracePt t="12709" x="8632825" y="1885950"/>
          <p14:tracePt t="12714" x="8551863" y="1895475"/>
          <p14:tracePt t="12724" x="8389938" y="1925638"/>
          <p14:tracePt t="12729" x="8239125" y="1946275"/>
          <p14:tracePt t="12740" x="8067675" y="1976438"/>
          <p14:tracePt t="12745" x="7886700" y="2006600"/>
          <p14:tracePt t="12755" x="7673975" y="2027238"/>
          <p14:tracePt t="12763" x="7472363" y="2036763"/>
          <p14:tracePt t="12772" x="7038975" y="2057400"/>
          <p14:tracePt t="12779" x="6858000" y="2078038"/>
          <p14:tracePt t="12788" x="6484938" y="2097088"/>
          <p14:tracePt t="12795" x="6091238" y="2117725"/>
          <p14:tracePt t="12803" x="5646738" y="2159000"/>
          <p14:tracePt t="12811" x="5364163" y="2198688"/>
          <p14:tracePt t="12820" x="5092700" y="2198688"/>
          <p14:tracePt t="12827" x="4870450" y="2238375"/>
          <p14:tracePt t="12835" x="4557713" y="2259013"/>
          <p14:tracePt t="12843" x="4367213" y="2289175"/>
          <p14:tracePt t="12851" x="4235450" y="2298700"/>
          <p14:tracePt t="12859" x="3994150" y="2339975"/>
          <p14:tracePt t="12867" x="3883025" y="2349500"/>
          <p14:tracePt t="12875" x="3741738" y="2379663"/>
          <p14:tracePt t="12884" x="3660775" y="2390775"/>
          <p14:tracePt t="12892" x="3600450" y="2400300"/>
          <p14:tracePt t="12901" x="3519488" y="2430463"/>
          <p14:tracePt t="12908" x="3438525" y="2439988"/>
          <p14:tracePt t="12915" x="3398838" y="2460625"/>
          <p14:tracePt t="12923" x="3357563" y="2470150"/>
          <p14:tracePt t="12931" x="3308350" y="2481263"/>
          <p14:tracePt t="12939" x="3287713" y="2490788"/>
          <p14:tracePt t="12947" x="3257550" y="2501900"/>
          <p14:tracePt t="12955" x="3216275" y="2511425"/>
          <p14:tracePt t="12963" x="3176588" y="2520950"/>
          <p14:tracePt t="12972" x="3125788" y="2532063"/>
          <p14:tracePt t="12981" x="3086100" y="2541588"/>
          <p14:tracePt t="12988" x="3025775" y="2562225"/>
          <p14:tracePt t="12995" x="2944813" y="2581275"/>
          <p14:tracePt t="13004" x="2863850" y="2592388"/>
          <p14:tracePt t="13011" x="2782888" y="2601913"/>
          <p14:tracePt t="13019" x="2743200" y="2622550"/>
          <p14:tracePt t="13027" x="2701925" y="2632075"/>
          <p14:tracePt t="13037" x="2601913" y="2641600"/>
          <p14:tracePt t="13044" x="2571750" y="2641600"/>
          <p14:tracePt t="13054" x="2500313" y="2652713"/>
          <p14:tracePt t="13059" x="2439988" y="2662238"/>
          <p14:tracePt t="13069" x="2379663" y="2662238"/>
          <p14:tracePt t="13076" x="2319338" y="2682875"/>
          <p14:tracePt t="13086" x="2259013" y="2682875"/>
          <p14:tracePt t="13091" x="2178050" y="2692400"/>
          <p14:tracePt t="13101" x="2117725" y="2692400"/>
          <p14:tracePt t="13109" x="2078038" y="2692400"/>
          <p14:tracePt t="13118" x="2016125" y="2703513"/>
          <p14:tracePt t="13125" x="1985963" y="2703513"/>
          <p14:tracePt t="13133" x="1955800" y="2703513"/>
          <p14:tracePt t="13141" x="1946275" y="2703513"/>
          <p14:tracePt t="13149" x="1916113" y="2703513"/>
          <p14:tracePt t="13157" x="1895475" y="2703513"/>
          <p14:tracePt t="13166" x="1876425" y="2703513"/>
          <p14:tracePt t="13174" x="1855788" y="2703513"/>
          <p14:tracePt t="13183" x="1844675" y="2703513"/>
          <p14:tracePt t="13190" x="1825625" y="2703513"/>
          <p14:tracePt t="13197" x="1804988" y="2692400"/>
          <p14:tracePt t="13205" x="1795463" y="2682875"/>
          <p14:tracePt t="13213" x="1774825" y="2682875"/>
          <p14:tracePt t="13221" x="1765300" y="2682875"/>
          <p14:tracePt t="13229" x="1754188" y="2673350"/>
          <p14:tracePt t="13237" x="1744663" y="2662238"/>
          <p14:tracePt t="13245" x="1744663" y="2652713"/>
          <p14:tracePt t="13253" x="1735138" y="2641600"/>
          <p14:tracePt t="13261" x="1724025" y="2632075"/>
          <p14:tracePt t="13269" x="1714500" y="2632075"/>
          <p14:tracePt t="13277" x="1714500" y="2611438"/>
          <p14:tracePt t="13285" x="1714500" y="2601913"/>
          <p14:tracePt t="13293" x="1714500" y="2592388"/>
          <p14:tracePt t="13301" x="1714500" y="2581275"/>
          <p14:tracePt t="13309" x="1714500" y="2571750"/>
          <p14:tracePt t="13317" x="1714500" y="2562225"/>
          <p14:tracePt t="13325" x="1714500" y="2541588"/>
          <p14:tracePt t="13333" x="1714500" y="2532063"/>
          <p14:tracePt t="13341" x="1714500" y="2511425"/>
          <p14:tracePt t="13350" x="1714500" y="2490788"/>
          <p14:tracePt t="13357" x="1714500" y="2470150"/>
          <p14:tracePt t="13365" x="1714500" y="2460625"/>
          <p14:tracePt t="13383" x="1714500" y="2451100"/>
          <p14:tracePt t="13389" x="1714500" y="2439988"/>
          <p14:tracePt t="13400" x="1714500" y="2430463"/>
          <p14:tracePt t="13415" x="1714500" y="2420938"/>
          <p14:tracePt t="13440" x="1714500" y="2409825"/>
          <p14:tracePt t="13455" x="1714500" y="2400300"/>
          <p14:tracePt t="13464" x="1714500" y="2390775"/>
          <p14:tracePt t="13479" x="1724025" y="2379663"/>
          <p14:tracePt t="13495" x="1735138" y="2370138"/>
          <p14:tracePt t="13519" x="1744663" y="2360613"/>
          <p14:tracePt t="13551" x="1744663" y="2349500"/>
          <p14:tracePt t="13559" x="1754188" y="2349500"/>
          <p14:tracePt t="13575" x="1765300" y="2349500"/>
          <p14:tracePt t="13583" x="1774825" y="2349500"/>
          <p14:tracePt t="13599" x="1795463" y="2339975"/>
          <p14:tracePt t="13615" x="1804988" y="2339975"/>
          <p14:tracePt t="13623" x="1825625" y="2339975"/>
          <p14:tracePt t="13631" x="1835150" y="2339975"/>
          <p14:tracePt t="13639" x="1844675" y="2339975"/>
          <p14:tracePt t="13647" x="1865313" y="2339975"/>
          <p14:tracePt t="13655" x="1876425" y="2330450"/>
          <p14:tracePt t="13663" x="1895475" y="2330450"/>
          <p14:tracePt t="13672" x="1906588" y="2330450"/>
          <p14:tracePt t="13680" x="1925638" y="2319338"/>
          <p14:tracePt t="13687" x="1936750" y="2319338"/>
          <p14:tracePt t="13696" x="1955800" y="2309813"/>
          <p14:tracePt t="13704" x="1976438" y="2309813"/>
          <p14:tracePt t="13713" x="1985963" y="2309813"/>
          <p14:tracePt t="13719" x="2006600" y="2309813"/>
          <p14:tracePt t="13730" x="2027238" y="2298700"/>
          <p14:tracePt t="13735" x="2047875" y="2298700"/>
          <p14:tracePt t="13746" x="2066925" y="2298700"/>
          <p14:tracePt t="13752" x="2097088" y="2298700"/>
          <p14:tracePt t="13761" x="2117725" y="2289175"/>
          <p14:tracePt t="13768" x="2147888" y="2289175"/>
          <p14:tracePt t="13785" x="2168525" y="2289175"/>
          <p14:tracePt t="13793" x="2198688" y="2289175"/>
          <p14:tracePt t="13801" x="2208213" y="2279650"/>
          <p14:tracePt t="13809" x="2228850" y="2279650"/>
          <p14:tracePt t="13825" x="2238375" y="2279650"/>
          <p14:tracePt t="13833" x="2249488" y="2279650"/>
          <p14:tracePt t="14118" x="2259013" y="2279650"/>
          <p14:tracePt t="14148" x="2268538" y="2279650"/>
          <p14:tracePt t="14163" x="2279650" y="2279650"/>
          <p14:tracePt t="14171" x="2298700" y="2279650"/>
          <p14:tracePt t="14179" x="2319338" y="2279650"/>
          <p14:tracePt t="14187" x="2349500" y="2279650"/>
          <p14:tracePt t="14195" x="2390775" y="2279650"/>
          <p14:tracePt t="14203" x="2430463" y="2289175"/>
          <p14:tracePt t="14211" x="2530475" y="2298700"/>
          <p14:tracePt t="14219" x="2632075" y="2309813"/>
          <p14:tracePt t="14227" x="2682875" y="2309813"/>
          <p14:tracePt t="14235" x="2782888" y="2330450"/>
          <p14:tracePt t="14244" x="2894013" y="2339975"/>
          <p14:tracePt t="14251" x="2954338" y="2339975"/>
          <p14:tracePt t="14260" x="3014663" y="2339975"/>
          <p14:tracePt t="14267" x="3074988" y="2349500"/>
          <p14:tracePt t="14275" x="3106738" y="2349500"/>
          <p14:tracePt t="14283" x="3167063" y="2349500"/>
          <p14:tracePt t="14291" x="3197225" y="2349500"/>
          <p14:tracePt t="14299" x="3227388" y="2349500"/>
          <p14:tracePt t="14307" x="3257550" y="2349500"/>
          <p14:tracePt t="14315" x="3267075" y="2349500"/>
          <p14:tracePt t="14323" x="3278188" y="2349500"/>
          <p14:tracePt t="14615" x="3287713" y="2349500"/>
          <p14:tracePt t="14646" x="3297238" y="2349500"/>
          <p14:tracePt t="14654" x="3308350" y="2349500"/>
          <p14:tracePt t="14662" x="3327400" y="2349500"/>
          <p14:tracePt t="14670" x="3357563" y="2349500"/>
          <p14:tracePt t="14677" x="3398838" y="2349500"/>
          <p14:tracePt t="14685" x="3449638" y="2349500"/>
          <p14:tracePt t="14693" x="3489325" y="2349500"/>
          <p14:tracePt t="14701" x="3540125" y="2349500"/>
          <p14:tracePt t="14709" x="3600450" y="2349500"/>
          <p14:tracePt t="14717" x="3681413" y="2349500"/>
          <p14:tracePt t="14727" x="3771900" y="2349500"/>
          <p14:tracePt t="14733" x="3832225" y="2349500"/>
          <p14:tracePt t="14743" x="3913188" y="2349500"/>
          <p14:tracePt t="14749" x="3983038" y="2349500"/>
          <p14:tracePt t="14759" x="4064000" y="2339975"/>
          <p14:tracePt t="14765" x="4094163" y="2339975"/>
          <p14:tracePt t="14775" x="4133850" y="2330450"/>
          <p14:tracePt t="14781" x="4184650" y="2330450"/>
          <p14:tracePt t="14791" x="4214813" y="2330450"/>
          <p14:tracePt t="14799" x="4244975" y="2330450"/>
          <p14:tracePt t="14807" x="4244975" y="2319338"/>
          <p14:tracePt t="15164" x="4256088" y="2319338"/>
          <p14:tracePt t="15187" x="4265613" y="2319338"/>
          <p14:tracePt t="15194" x="4286250" y="2309813"/>
          <p14:tracePt t="15202" x="4305300" y="2309813"/>
          <p14:tracePt t="15210" x="4316413" y="2309813"/>
          <p14:tracePt t="15217" x="4346575" y="2309813"/>
          <p14:tracePt t="15225" x="4376738" y="2309813"/>
          <p14:tracePt t="15233" x="4406900" y="2309813"/>
          <p14:tracePt t="15241" x="4446588" y="2309813"/>
          <p14:tracePt t="15249" x="4508500" y="2309813"/>
          <p14:tracePt t="15257" x="4548188" y="2309813"/>
          <p14:tracePt t="15265" x="4587875" y="2309813"/>
          <p14:tracePt t="15273" x="4648200" y="2309813"/>
          <p14:tracePt t="15281" x="4729163" y="2309813"/>
          <p14:tracePt t="15289" x="4789488" y="2319338"/>
          <p14:tracePt t="15297" x="4830763" y="2319338"/>
          <p14:tracePt t="15305" x="4870450" y="2319338"/>
          <p14:tracePt t="15313" x="4891088" y="2330450"/>
          <p14:tracePt t="15321" x="4900613" y="2330450"/>
          <p14:tracePt t="15329" x="4911725" y="2330450"/>
          <p14:tracePt t="16179" x="4921250" y="2330450"/>
          <p14:tracePt t="16239" x="4941888" y="2339975"/>
          <p14:tracePt t="16247" x="4972050" y="2339975"/>
          <p14:tracePt t="16255" x="5002213" y="2339975"/>
          <p14:tracePt t="16263" x="5032375" y="2349500"/>
          <p14:tracePt t="16271" x="5072063" y="2349500"/>
          <p14:tracePt t="16279" x="5132388" y="2349500"/>
          <p14:tracePt t="16287" x="5192713" y="2360613"/>
          <p14:tracePt t="16295" x="5273675" y="2360613"/>
          <p14:tracePt t="16303" x="5314950" y="2360613"/>
          <p14:tracePt t="16311" x="5414963" y="2360613"/>
          <p14:tracePt t="16319" x="5475288" y="2360613"/>
          <p14:tracePt t="16327" x="5567363" y="2360613"/>
          <p14:tracePt t="16335" x="5646738" y="2360613"/>
          <p14:tracePt t="16343" x="5718175" y="2360613"/>
          <p14:tracePt t="16351" x="5757863" y="2360613"/>
          <p14:tracePt t="16359" x="5808663" y="2360613"/>
          <p14:tracePt t="16366" x="5838825" y="2360613"/>
          <p14:tracePt t="16375" x="5848350" y="2360613"/>
          <p14:tracePt t="16385" x="5859463" y="2360613"/>
          <p14:tracePt t="16391" x="5868988" y="2360613"/>
          <p14:tracePt t="16401" x="5878513" y="2360613"/>
          <p14:tracePt t="17189" x="5889625" y="2360613"/>
          <p14:tracePt t="17197" x="5899150" y="2360613"/>
          <p14:tracePt t="17205" x="5929313" y="2360613"/>
          <p14:tracePt t="17213" x="5970588" y="2360613"/>
          <p14:tracePt t="17221" x="6019800" y="2360613"/>
          <p14:tracePt t="17230" x="6061075" y="2360613"/>
          <p14:tracePt t="17237" x="6100763" y="2360613"/>
          <p14:tracePt t="17246" x="6161088" y="2360613"/>
          <p14:tracePt t="17253" x="6221413" y="2360613"/>
          <p14:tracePt t="17263" x="6272213" y="2360613"/>
          <p14:tracePt t="17269" x="6332538" y="2360613"/>
          <p14:tracePt t="17277" x="6413500" y="2360613"/>
          <p14:tracePt t="17285" x="6443663" y="2360613"/>
          <p14:tracePt t="17293" x="6484938" y="2360613"/>
          <p14:tracePt t="17301" x="6503988" y="2360613"/>
          <p14:tracePt t="17309" x="6534150" y="2360613"/>
          <p14:tracePt t="17317" x="6545263" y="2360613"/>
          <p14:tracePt t="17325" x="6554788" y="2360613"/>
          <p14:tracePt t="17333" x="6564313" y="2360613"/>
          <p14:tracePt t="17340" x="6575425" y="2360613"/>
          <p14:tracePt t="17349" x="6584950" y="2360613"/>
          <p14:tracePt t="17365" x="6594475" y="2360613"/>
          <p14:tracePt t="17381" x="6605588" y="2360613"/>
          <p14:tracePt t="17389" x="6615113" y="2360613"/>
          <p14:tracePt t="17399" x="6624638" y="2360613"/>
          <p14:tracePt t="17415" x="6645275" y="2360613"/>
          <p14:tracePt t="17421" x="6656388" y="2360613"/>
          <p14:tracePt t="17431" x="6665913" y="2360613"/>
          <p14:tracePt t="17455" x="6675438" y="2360613"/>
          <p14:tracePt t="17511" x="6686550" y="2360613"/>
          <p14:tracePt t="17526" x="6705600" y="2360613"/>
          <p14:tracePt t="17535" x="6726238" y="2349500"/>
          <p14:tracePt t="17543" x="6756400" y="2349500"/>
          <p14:tracePt t="17551" x="6796088" y="2349500"/>
          <p14:tracePt t="17559" x="6846888" y="2349500"/>
          <p14:tracePt t="17567" x="6897688" y="2349500"/>
          <p14:tracePt t="17575" x="6937375" y="2349500"/>
          <p14:tracePt t="17583" x="6967538" y="2349500"/>
          <p14:tracePt t="17591" x="7018338" y="2349500"/>
          <p14:tracePt t="17599" x="7078663" y="2349500"/>
          <p14:tracePt t="17607" x="7119938" y="2349500"/>
          <p14:tracePt t="17615" x="7170738" y="2349500"/>
          <p14:tracePt t="17623" x="7210425" y="2349500"/>
          <p14:tracePt t="17631" x="7219950" y="2349500"/>
          <p14:tracePt t="17639" x="7240588" y="2349500"/>
          <p14:tracePt t="17647" x="7250113" y="2349500"/>
          <p14:tracePt t="17663" x="7261225" y="2349500"/>
          <p14:tracePt t="17882" x="7270750" y="2349500"/>
          <p14:tracePt t="17897" x="7280275" y="2349500"/>
          <p14:tracePt t="17905" x="7310438" y="2349500"/>
          <p14:tracePt t="17913" x="7321550" y="2349500"/>
          <p14:tracePt t="17921" x="7342188" y="2349500"/>
          <p14:tracePt t="17929" x="7361238" y="2349500"/>
          <p14:tracePt t="17937" x="7421563" y="2330450"/>
          <p14:tracePt t="17945" x="7451725" y="2330450"/>
          <p14:tracePt t="17960" x="7532688" y="2330450"/>
          <p14:tracePt t="17969" x="7562850" y="2330450"/>
          <p14:tracePt t="17977" x="7634288" y="2330450"/>
          <p14:tracePt t="17985" x="7683500" y="2330450"/>
          <p14:tracePt t="17993" x="7734300" y="2330450"/>
          <p14:tracePt t="18001" x="7815263" y="2330450"/>
          <p14:tracePt t="18008" x="7875588" y="2330450"/>
          <p14:tracePt t="18017" x="7926388" y="2330450"/>
          <p14:tracePt t="18025" x="7956550" y="2330450"/>
          <p14:tracePt t="18033" x="8007350" y="2330450"/>
          <p14:tracePt t="18041" x="8047038" y="2330450"/>
          <p14:tracePt t="18049" x="8067675" y="2330450"/>
          <p14:tracePt t="18059" x="8077200" y="2330450"/>
          <p14:tracePt t="18065" x="8097838" y="2330450"/>
          <p14:tracePt t="18074" x="8118475" y="2330450"/>
          <p14:tracePt t="18081" x="8128000" y="2330450"/>
          <p14:tracePt t="18637" x="8128000" y="2339975"/>
          <p14:tracePt t="18677" x="8128000" y="2349500"/>
          <p14:tracePt t="19105" x="8137525" y="2349500"/>
          <p14:tracePt t="19111" x="8148638" y="2349500"/>
          <p14:tracePt t="19120" x="8178800" y="2349500"/>
          <p14:tracePt t="19129" x="8208963" y="2349500"/>
          <p14:tracePt t="19136" x="8259763" y="2349500"/>
          <p14:tracePt t="19145" x="8339138" y="2349500"/>
          <p14:tracePt t="19153" x="8380413" y="2360613"/>
          <p14:tracePt t="19161" x="8551863" y="2370138"/>
          <p14:tracePt t="19169" x="8702675" y="2390775"/>
          <p14:tracePt t="19176" x="8804275" y="2400300"/>
          <p14:tracePt t="19185" x="8975725" y="2430463"/>
          <p14:tracePt t="19193" x="9126538" y="2451100"/>
          <p14:tracePt t="19200" x="9186863" y="2460625"/>
          <p14:tracePt t="19208" x="9318625" y="2481263"/>
          <p14:tracePt t="19217" x="9378950" y="2490788"/>
          <p14:tracePt t="19224" x="9439275" y="2490788"/>
          <p14:tracePt t="19232" x="9459913" y="2501900"/>
          <p14:tracePt t="19241" x="9490075" y="2501900"/>
          <p14:tracePt t="19249" x="9509125" y="2501900"/>
          <p14:tracePt t="19257" x="9509125" y="2511425"/>
          <p14:tracePt t="19815" x="9520238" y="2511425"/>
          <p14:tracePt t="19823" x="9550400" y="2501900"/>
          <p14:tracePt t="19832" x="9580563" y="2501900"/>
          <p14:tracePt t="19837" x="9620250" y="2490788"/>
          <p14:tracePt t="19845" x="9671050" y="2481263"/>
          <p14:tracePt t="19853" x="9731375" y="2470150"/>
          <p14:tracePt t="19861" x="9801225" y="2470150"/>
          <p14:tracePt t="19869" x="9863138" y="2470150"/>
          <p14:tracePt t="19877" x="9923463" y="2451100"/>
          <p14:tracePt t="19885" x="9963150" y="2451100"/>
          <p14:tracePt t="19893" x="10034588" y="2451100"/>
          <p14:tracePt t="19901" x="10083800" y="2439988"/>
          <p14:tracePt t="19909" x="10113963" y="2439988"/>
          <p14:tracePt t="19917" x="10144125" y="2439988"/>
          <p14:tracePt t="19925" x="10155238" y="2439988"/>
          <p14:tracePt t="19933" x="10175875" y="2439988"/>
          <p14:tracePt t="19941" x="10185400" y="2439988"/>
          <p14:tracePt t="19949" x="10185400" y="2430463"/>
          <p14:tracePt t="21052" x="10194925" y="2430463"/>
          <p14:tracePt t="21060" x="10206038" y="2430463"/>
          <p14:tracePt t="21066" x="10215563" y="2420938"/>
          <p14:tracePt t="21076" x="10225088" y="2409825"/>
          <p14:tracePt t="21082" x="10255250" y="2409825"/>
          <p14:tracePt t="21093" x="10296525" y="2400300"/>
          <p14:tracePt t="21098" x="10326688" y="2400300"/>
          <p14:tracePt t="21109" x="10387013" y="2400300"/>
          <p14:tracePt t="21117" x="10417175" y="2390775"/>
          <p14:tracePt t="21124" x="10456863" y="2390775"/>
          <p14:tracePt t="21133" x="10498138" y="2390775"/>
          <p14:tracePt t="21140" x="10537825" y="2379663"/>
          <p14:tracePt t="21148" x="10588625" y="2379663"/>
          <p14:tracePt t="21156" x="10618788" y="2370138"/>
          <p14:tracePt t="21164" x="10628313" y="2370138"/>
          <p14:tracePt t="21172" x="10639425" y="2370138"/>
          <p14:tracePt t="21229" x="10648950" y="2370138"/>
          <p14:tracePt t="21237" x="10658475" y="2360613"/>
          <p14:tracePt t="21245" x="10669588" y="2349500"/>
          <p14:tracePt t="21253" x="10679113" y="2349500"/>
          <p14:tracePt t="21261" x="10699750" y="2339975"/>
          <p14:tracePt t="21269" x="10720388" y="2330450"/>
          <p14:tracePt t="21277" x="10739438" y="2330450"/>
          <p14:tracePt t="21285" x="10760075" y="2330450"/>
          <p14:tracePt t="21293" x="10780713" y="2319338"/>
          <p14:tracePt t="21310" x="10790238" y="2319338"/>
          <p14:tracePt t="21317" x="10799763" y="2319338"/>
          <p14:tracePt t="21326" x="10820400" y="2319338"/>
          <p14:tracePt t="21344" x="10829925" y="2309813"/>
          <p14:tracePt t="21357" x="10841038" y="2309813"/>
          <p14:tracePt t="21365" x="10850563" y="2309813"/>
          <p14:tracePt t="21373" x="10850563" y="2298700"/>
          <p14:tracePt t="21382" x="10860088" y="2298700"/>
          <p14:tracePt t="21397" x="10860088" y="2289175"/>
          <p14:tracePt t="21421" x="10871200" y="2289175"/>
          <p14:tracePt t="21567" x="10810875" y="2289175"/>
          <p14:tracePt t="21575" x="10688638" y="2319338"/>
          <p14:tracePt t="21583" x="10598150" y="2339975"/>
          <p14:tracePt t="21592" x="10387013" y="2349500"/>
          <p14:tracePt t="21599" x="10215563" y="2379663"/>
          <p14:tracePt t="21609" x="10013950" y="2400300"/>
          <p14:tracePt t="21615" x="9610725" y="2439988"/>
          <p14:tracePt t="21625" x="9247188" y="2481263"/>
          <p14:tracePt t="21631" x="8804275" y="2532063"/>
          <p14:tracePt t="21639" x="8621713" y="2532063"/>
          <p14:tracePt t="21647" x="8239125" y="2571750"/>
          <p14:tracePt t="21655" x="7875588" y="2611438"/>
          <p14:tracePt t="21663" x="7523163" y="2632075"/>
          <p14:tracePt t="21671" x="7159625" y="2673350"/>
          <p14:tracePt t="21680" x="6846888" y="2673350"/>
          <p14:tracePt t="21687" x="6665913" y="2692400"/>
          <p14:tracePt t="21696" x="6515100" y="2692400"/>
          <p14:tracePt t="21703" x="6251575" y="2703513"/>
          <p14:tracePt t="21711" x="6061075" y="2703513"/>
          <p14:tracePt t="21719" x="5889625" y="2722563"/>
          <p14:tracePt t="21726" x="5727700" y="2722563"/>
          <p14:tracePt t="21734" x="5556250" y="2722563"/>
          <p14:tracePt t="21742" x="5456238" y="2733675"/>
          <p14:tracePt t="21750" x="5254625" y="2733675"/>
          <p14:tracePt t="21760" x="5192713" y="2733675"/>
          <p14:tracePt t="21768" x="5041900" y="2752725"/>
          <p14:tracePt t="21776" x="4972050" y="2752725"/>
          <p14:tracePt t="21784" x="4849813" y="2763838"/>
          <p14:tracePt t="21792" x="4740275" y="2782888"/>
          <p14:tracePt t="21800" x="4587875" y="2794000"/>
          <p14:tracePt t="21808" x="4416425" y="2813050"/>
          <p14:tracePt t="21816" x="4305300" y="2824163"/>
          <p14:tracePt t="21824" x="4184650" y="2824163"/>
          <p14:tracePt t="21833" x="4054475" y="2844800"/>
          <p14:tracePt t="21840" x="3852863" y="2844800"/>
          <p14:tracePt t="21848" x="3741738" y="2844800"/>
          <p14:tracePt t="21856" x="3600450" y="2844800"/>
          <p14:tracePt t="21864" x="3468688" y="2844800"/>
          <p14:tracePt t="21872" x="3378200" y="2844800"/>
          <p14:tracePt t="21880" x="3297238" y="2844800"/>
          <p14:tracePt t="21888" x="3206750" y="2844800"/>
          <p14:tracePt t="21896" x="3125788" y="2844800"/>
          <p14:tracePt t="21905" x="3055938" y="2844800"/>
          <p14:tracePt t="21912" x="2995613" y="2844800"/>
          <p14:tracePt t="21920" x="2903538" y="2844800"/>
          <p14:tracePt t="21928" x="2824163" y="2844800"/>
          <p14:tracePt t="21936" x="2763838" y="2844800"/>
          <p14:tracePt t="21944" x="2692400" y="2844800"/>
          <p14:tracePt t="21952" x="2641600" y="2854325"/>
          <p14:tracePt t="21960" x="2571750" y="2854325"/>
          <p14:tracePt t="21968" x="2451100" y="2854325"/>
          <p14:tracePt t="21976" x="2379663" y="2854325"/>
          <p14:tracePt t="21984" x="2319338" y="2854325"/>
          <p14:tracePt t="21992" x="2249488" y="2854325"/>
          <p14:tracePt t="22000" x="2187575" y="2854325"/>
          <p14:tracePt t="22008" x="2127250" y="2854325"/>
          <p14:tracePt t="22016" x="2066925" y="2844800"/>
          <p14:tracePt t="22024" x="2036763" y="2844800"/>
          <p14:tracePt t="22032" x="1997075" y="2833688"/>
          <p14:tracePt t="22040" x="1976438" y="2833688"/>
          <p14:tracePt t="22048" x="1946275" y="2824163"/>
          <p14:tracePt t="22056" x="1916113" y="2813050"/>
          <p14:tracePt t="22064" x="1895475" y="2803525"/>
          <p14:tracePt t="22072" x="1876425" y="2794000"/>
          <p14:tracePt t="22082" x="1865313" y="2794000"/>
          <p14:tracePt t="22088" x="1855788" y="2794000"/>
          <p14:tracePt t="22114" x="1844675" y="2782888"/>
          <p14:tracePt t="22130" x="1844675" y="2773363"/>
          <p14:tracePt t="22138" x="1835150" y="2763838"/>
          <p14:tracePt t="22146" x="1825625" y="2752725"/>
          <p14:tracePt t="22154" x="1814513" y="2743200"/>
          <p14:tracePt t="22162" x="1795463" y="2722563"/>
          <p14:tracePt t="22170" x="1784350" y="2713038"/>
          <p14:tracePt t="22178" x="1784350" y="2692400"/>
          <p14:tracePt t="22187" x="1765300" y="2682875"/>
          <p14:tracePt t="22194" x="1754188" y="2662238"/>
          <p14:tracePt t="22202" x="1744663" y="2652713"/>
          <p14:tracePt t="22210" x="1735138" y="2652713"/>
          <p14:tracePt t="22218" x="1724025" y="2641600"/>
          <p14:tracePt t="22234" x="1714500" y="2632075"/>
          <p14:tracePt t="22250" x="1714500" y="2622550"/>
          <p14:tracePt t="22282" x="1704975" y="2622550"/>
          <p14:tracePt t="22330" x="1704975" y="2611438"/>
          <p14:tracePt t="22402" x="1724025" y="2611438"/>
          <p14:tracePt t="22410" x="1744663" y="2611438"/>
          <p14:tracePt t="22421" x="1765300" y="2611438"/>
          <p14:tracePt t="22430" x="1784350" y="2611438"/>
          <p14:tracePt t="22441" x="1814513" y="2611438"/>
          <p14:tracePt t="22444" x="1844675" y="2611438"/>
          <p14:tracePt t="22454" x="1876425" y="2611438"/>
          <p14:tracePt t="22460" x="1916113" y="2611438"/>
          <p14:tracePt t="22471" x="1955800" y="2611438"/>
          <p14:tracePt t="22476" x="1997075" y="2611438"/>
          <p14:tracePt t="22485" x="2057400" y="2611438"/>
          <p14:tracePt t="22493" x="2087563" y="2611438"/>
          <p14:tracePt t="22501" x="2127250" y="2611438"/>
          <p14:tracePt t="22508" x="2168525" y="2611438"/>
          <p14:tracePt t="22516" x="2208213" y="2611438"/>
          <p14:tracePt t="22524" x="2238375" y="2611438"/>
          <p14:tracePt t="22532" x="2279650" y="2611438"/>
          <p14:tracePt t="22540" x="2289175" y="2611438"/>
          <p14:tracePt t="22548" x="2319338" y="2611438"/>
          <p14:tracePt t="22556" x="2349500" y="2611438"/>
          <p14:tracePt t="22564" x="2379663" y="2611438"/>
          <p14:tracePt t="22572" x="2400300" y="2601913"/>
          <p14:tracePt t="22580" x="2430463" y="2601913"/>
          <p14:tracePt t="22588" x="2460625" y="2601913"/>
          <p14:tracePt t="22596" x="2500313" y="2601913"/>
          <p14:tracePt t="22604" x="2541588" y="2601913"/>
          <p14:tracePt t="22612" x="2571750" y="2601913"/>
          <p14:tracePt t="22620" x="2611438" y="2601913"/>
          <p14:tracePt t="22628" x="2641600" y="2601913"/>
          <p14:tracePt t="22636" x="2662238" y="2601913"/>
          <p14:tracePt t="22644" x="2682875" y="2601913"/>
          <p14:tracePt t="22652" x="2692400" y="2601913"/>
          <p14:tracePt t="22758" x="2701925" y="2601913"/>
          <p14:tracePt t="22766" x="2713038" y="2601913"/>
          <p14:tracePt t="22774" x="2722563" y="2601913"/>
          <p14:tracePt t="22782" x="2743200" y="2601913"/>
          <p14:tracePt t="22790" x="2752725" y="2601913"/>
          <p14:tracePt t="22798" x="2763838" y="2601913"/>
          <p14:tracePt t="22806" x="2794000" y="2601913"/>
          <p14:tracePt t="22813" x="2813050" y="2601913"/>
          <p14:tracePt t="22822" x="2843213" y="2592388"/>
          <p14:tracePt t="22830" x="2854325" y="2592388"/>
          <p14:tracePt t="22838" x="2884488" y="2592388"/>
          <p14:tracePt t="22846" x="2903538" y="2592388"/>
          <p14:tracePt t="22854" x="2935288" y="2592388"/>
          <p14:tracePt t="22862" x="2954338" y="2592388"/>
          <p14:tracePt t="22870" x="2984500" y="2592388"/>
          <p14:tracePt t="22878" x="3005138" y="2592388"/>
          <p14:tracePt t="22886" x="3035300" y="2592388"/>
          <p14:tracePt t="22894" x="3055938" y="2592388"/>
          <p14:tracePt t="22902" x="3065463" y="2592388"/>
          <p14:tracePt t="22910" x="3086100" y="2592388"/>
          <p14:tracePt t="22918" x="3106738" y="2592388"/>
          <p14:tracePt t="22926" x="3125788" y="2592388"/>
          <p14:tracePt t="22934" x="3146425" y="2592388"/>
          <p14:tracePt t="22949" x="3155950" y="2592388"/>
          <p14:tracePt t="22958" x="3167063" y="2592388"/>
          <p14:tracePt t="22974" x="3176588" y="2592388"/>
          <p14:tracePt t="23032" x="3186113" y="2592388"/>
          <p14:tracePt t="23200" x="3206750" y="2592388"/>
          <p14:tracePt t="23208" x="3227388" y="2592388"/>
          <p14:tracePt t="23216" x="3246438" y="2592388"/>
          <p14:tracePt t="23224" x="3278188" y="2592388"/>
          <p14:tracePt t="23232" x="3308350" y="2592388"/>
          <p14:tracePt t="23240" x="3348038" y="2592388"/>
          <p14:tracePt t="23248" x="3387725" y="2592388"/>
          <p14:tracePt t="23256" x="3449638" y="2592388"/>
          <p14:tracePt t="23265" x="3519488" y="2571750"/>
          <p14:tracePt t="23272" x="3600450" y="2571750"/>
          <p14:tracePt t="23280" x="3681413" y="2571750"/>
          <p14:tracePt t="23288" x="3751263" y="2571750"/>
          <p14:tracePt t="23296" x="3781425" y="2571750"/>
          <p14:tracePt t="23304" x="3822700" y="2571750"/>
          <p14:tracePt t="23312" x="3902075" y="2562225"/>
          <p14:tracePt t="23320" x="3913188" y="2562225"/>
          <p14:tracePt t="23328" x="3943350" y="2562225"/>
          <p14:tracePt t="23336" x="3952875" y="2562225"/>
          <p14:tracePt t="23344" x="3962400" y="2562225"/>
          <p14:tracePt t="23352" x="3973513" y="2562225"/>
          <p14:tracePt t="23668" x="3983038" y="2562225"/>
          <p14:tracePt t="23683" x="4003675" y="2562225"/>
          <p14:tracePt t="23692" x="4024313" y="2562225"/>
          <p14:tracePt t="23699" x="4043363" y="2562225"/>
          <p14:tracePt t="23707" x="4084638" y="2571750"/>
          <p14:tracePt t="23716" x="4114800" y="2581275"/>
          <p14:tracePt t="23723" x="4154488" y="2592388"/>
          <p14:tracePt t="23732" x="4225925" y="2611438"/>
          <p14:tracePt t="23738" x="4295775" y="2622550"/>
          <p14:tracePt t="23747" x="4346575" y="2622550"/>
          <p14:tracePt t="23754" x="4397375" y="2632075"/>
          <p14:tracePt t="23764" x="4457700" y="2632075"/>
          <p14:tracePt t="23770" x="4518025" y="2632075"/>
          <p14:tracePt t="23780" x="4578350" y="2632075"/>
          <p14:tracePt t="23786" x="4618038" y="2632075"/>
          <p14:tracePt t="23797" x="4668838" y="2632075"/>
          <p14:tracePt t="23804" x="4719638" y="2632075"/>
          <p14:tracePt t="23813" x="4759325" y="2632075"/>
          <p14:tracePt t="23820" x="4800600" y="2632075"/>
          <p14:tracePt t="23828" x="4830763" y="2632075"/>
          <p14:tracePt t="23836" x="4870450" y="2622550"/>
          <p14:tracePt t="23844" x="4891088" y="2622550"/>
          <p14:tracePt t="23852" x="4900613" y="2611438"/>
          <p14:tracePt t="23860" x="4911725" y="2611438"/>
          <p14:tracePt t="23868" x="4921250" y="2611438"/>
          <p14:tracePt t="24199" x="4941888" y="2601913"/>
          <p14:tracePt t="24208" x="4960938" y="2601913"/>
          <p14:tracePt t="24215" x="4991100" y="2601913"/>
          <p14:tracePt t="24223" x="5041900" y="2601913"/>
          <p14:tracePt t="24231" x="5122863" y="2601913"/>
          <p14:tracePt t="24239" x="5273675" y="2601913"/>
          <p14:tracePt t="24246" x="5445125" y="2601913"/>
          <p14:tracePt t="24255" x="5516563" y="2601913"/>
          <p14:tracePt t="24264" x="5688013" y="2601913"/>
          <p14:tracePt t="24271" x="5859463" y="2592388"/>
          <p14:tracePt t="24278" x="5970588" y="2592388"/>
          <p14:tracePt t="24286" x="6030913" y="2592388"/>
          <p14:tracePt t="24294" x="6080125" y="2592388"/>
          <p14:tracePt t="24302" x="6130925" y="2592388"/>
          <p14:tracePt t="24688" x="6130925" y="2611438"/>
          <p14:tracePt t="24697" x="6111875" y="2641600"/>
          <p14:tracePt t="24706" x="6070600" y="2703513"/>
          <p14:tracePt t="24713" x="6030913" y="2773363"/>
          <p14:tracePt t="24721" x="5989638" y="2874963"/>
          <p14:tracePt t="24728" x="5949950" y="2954338"/>
          <p14:tracePt t="24736" x="5919788" y="3016250"/>
          <p14:tracePt t="24744" x="5859463" y="3125788"/>
          <p14:tracePt t="24752" x="5838825" y="3217863"/>
          <p14:tracePt t="24762" x="5808663" y="3317875"/>
          <p14:tracePt t="24768" x="5778500" y="3419475"/>
          <p14:tracePt t="24778" x="5757863" y="3468688"/>
          <p14:tracePt t="24786" x="5737225" y="3498850"/>
          <p14:tracePt t="24794" x="5697538" y="3540125"/>
          <p14:tracePt t="24802" x="5676900" y="3560763"/>
          <p14:tracePt t="24810" x="5667375" y="3590925"/>
          <p14:tracePt t="24818" x="5646738" y="3609975"/>
          <p14:tracePt t="24826" x="5637213" y="3630613"/>
          <p14:tracePt t="24834" x="5616575" y="3651250"/>
          <p14:tracePt t="24842" x="5607050" y="3660775"/>
          <p14:tracePt t="24850" x="5607050" y="3670300"/>
          <p14:tracePt t="24857" x="5597525" y="3681413"/>
          <p14:tracePt t="24866" x="5576888" y="3702050"/>
          <p14:tracePt t="24873" x="5556250" y="3702050"/>
          <p14:tracePt t="24882" x="5535613" y="3702050"/>
          <p14:tracePt t="24890" x="5505450" y="3711575"/>
          <p14:tracePt t="24898" x="5486400" y="3721100"/>
          <p14:tracePt t="24907" x="5465763" y="3732213"/>
          <p14:tracePt t="24914" x="5435600" y="3741738"/>
          <p14:tracePt t="24922" x="5414963" y="3751263"/>
          <p14:tracePt t="24930" x="5375275" y="3762375"/>
          <p14:tracePt t="24938" x="5345113" y="3771900"/>
          <p14:tracePt t="24946" x="5303838" y="3792538"/>
          <p14:tracePt t="24954" x="5254625" y="3802063"/>
          <p14:tracePt t="24962" x="5213350" y="3811588"/>
          <p14:tracePt t="24975" x="5162550" y="3832225"/>
          <p14:tracePt t="24977" x="5132388" y="3841750"/>
          <p14:tracePt t="24986" x="5083175" y="3852863"/>
          <p14:tracePt t="24994" x="5032375" y="3883025"/>
          <p14:tracePt t="25002" x="4991100" y="3892550"/>
          <p14:tracePt t="25010" x="4960938" y="3903663"/>
          <p14:tracePt t="25018" x="4911725" y="3922713"/>
          <p14:tracePt t="25026" x="4881563" y="3933825"/>
          <p14:tracePt t="25033" x="4849813" y="3952875"/>
          <p14:tracePt t="25042" x="4810125" y="3963988"/>
          <p14:tracePt t="25050" x="4779963" y="3973513"/>
          <p14:tracePt t="25059" x="4729163" y="3994150"/>
          <p14:tracePt t="25065" x="4710113" y="4013200"/>
          <p14:tracePt t="25075" x="4668838" y="4044950"/>
          <p14:tracePt t="25082" x="4638675" y="4064000"/>
          <p14:tracePt t="25092" x="4598988" y="4084638"/>
          <p14:tracePt t="25099" x="4598988" y="4094163"/>
          <p14:tracePt t="25108" x="4578350" y="4094163"/>
          <p14:tracePt t="25113" x="4557713" y="4105275"/>
          <p14:tracePt t="25123" x="4548188" y="4114800"/>
          <p14:tracePt t="25131" x="4538663" y="4124325"/>
          <p14:tracePt t="25339" x="4548188" y="4124325"/>
          <p14:tracePt t="25356" x="4557713" y="4124325"/>
          <p14:tracePt t="25364" x="4557713" y="4114800"/>
          <p14:tracePt t="25388" x="4568825" y="4114800"/>
          <p14:tracePt t="25395" x="4578350" y="4114800"/>
          <p14:tracePt t="25412" x="4587875" y="4114800"/>
          <p14:tracePt t="25421" x="4598988" y="4114800"/>
          <p14:tracePt t="25438" x="4598988" y="4105275"/>
          <p14:tracePt t="25444" x="4608513" y="4105275"/>
          <p14:tracePt t="26229" x="4618038" y="4105275"/>
          <p14:tracePt t="26252" x="4638675" y="4105275"/>
          <p14:tracePt t="26258" x="4659313" y="4105275"/>
          <p14:tracePt t="26266" x="4699000" y="4105275"/>
          <p14:tracePt t="26274" x="4729163" y="4105275"/>
          <p14:tracePt t="26285" x="4770438" y="4105275"/>
          <p14:tracePt t="26294" x="4860925" y="4105275"/>
          <p14:tracePt t="26301" x="4930775" y="4105275"/>
          <p14:tracePt t="26309" x="5011738" y="4105275"/>
          <p14:tracePt t="26317" x="5162550" y="4105275"/>
          <p14:tracePt t="26325" x="5334000" y="4105275"/>
          <p14:tracePt t="26333" x="5495925" y="4124325"/>
          <p14:tracePt t="26342" x="5576888" y="4124325"/>
          <p14:tracePt t="26349" x="5808663" y="4124325"/>
          <p14:tracePt t="26358" x="5878513" y="4124325"/>
          <p14:tracePt t="26366" x="6091238" y="4124325"/>
          <p14:tracePt t="26373" x="6232525" y="4124325"/>
          <p14:tracePt t="26382" x="6313488" y="4124325"/>
          <p14:tracePt t="26390" x="6484938" y="4124325"/>
          <p14:tracePt t="26397" x="6554788" y="4124325"/>
          <p14:tracePt t="26405" x="6615113" y="4135438"/>
          <p14:tracePt t="26413" x="6675438" y="4135438"/>
          <p14:tracePt t="26422" x="6735763" y="4135438"/>
          <p14:tracePt t="26432" x="6765925" y="4135438"/>
          <p14:tracePt t="26437" x="6796088" y="4135438"/>
          <p14:tracePt t="26449" x="6827838" y="4135438"/>
          <p14:tracePt t="26454" x="6846888" y="4135438"/>
          <p14:tracePt t="26463" x="6858000" y="4135438"/>
          <p14:tracePt t="26469" x="6877050" y="4135438"/>
          <p14:tracePt t="26479" x="6897688" y="4135438"/>
          <p14:tracePt t="26487" x="6907213" y="4135438"/>
          <p14:tracePt t="26495" x="6927850" y="4135438"/>
          <p14:tracePt t="26503" x="6958013" y="4135438"/>
          <p14:tracePt t="26512" x="6988175" y="4135438"/>
          <p14:tracePt t="26519" x="7018338" y="4135438"/>
          <p14:tracePt t="26527" x="7059613" y="4135438"/>
          <p14:tracePt t="26535" x="7108825" y="4135438"/>
          <p14:tracePt t="26543" x="7189788" y="4135438"/>
          <p14:tracePt t="26551" x="7219950" y="4135438"/>
          <p14:tracePt t="26559" x="7280275" y="4135438"/>
          <p14:tracePt t="26567" x="7351713" y="4135438"/>
          <p14:tracePt t="26575" x="7412038" y="4135438"/>
          <p14:tracePt t="26583" x="7472363" y="4135438"/>
          <p14:tracePt t="26591" x="7532688" y="4135438"/>
          <p14:tracePt t="26599" x="7604125" y="4135438"/>
          <p14:tracePt t="26608" x="7643813" y="4135438"/>
          <p14:tracePt t="26615" x="7694613" y="4135438"/>
          <p14:tracePt t="26623" x="7715250" y="4135438"/>
          <p14:tracePt t="26631" x="7764463" y="4135438"/>
          <p14:tracePt t="26639" x="7805738" y="4135438"/>
          <p14:tracePt t="26648" x="7845425" y="4135438"/>
          <p14:tracePt t="26655" x="7886700" y="4135438"/>
          <p14:tracePt t="26664" x="7916863" y="4135438"/>
          <p14:tracePt t="26671" x="7977188" y="4135438"/>
          <p14:tracePt t="26679" x="8007350" y="4135438"/>
          <p14:tracePt t="26688" x="8026400" y="4135438"/>
          <p14:tracePt t="26695" x="8037513" y="4135438"/>
          <p14:tracePt t="26703" x="8047038" y="4135438"/>
          <p14:tracePt t="26728" x="8058150" y="4135438"/>
          <p14:tracePt t="26840" x="8058150" y="4124325"/>
          <p14:tracePt t="27538" x="8037513" y="4124325"/>
          <p14:tracePt t="27545" x="8026400" y="4124325"/>
          <p14:tracePt t="27553" x="7996238" y="4124325"/>
          <p14:tracePt t="27561" x="7966075" y="4124325"/>
          <p14:tracePt t="27569" x="7916863" y="4124325"/>
          <p14:tracePt t="27577" x="7866063" y="4135438"/>
          <p14:tracePt t="27585" x="7805738" y="4135438"/>
          <p14:tracePt t="27593" x="7745413" y="4144963"/>
          <p14:tracePt t="27601" x="7683500" y="4154488"/>
          <p14:tracePt t="27609" x="7562850" y="4175125"/>
          <p14:tracePt t="27617" x="7502525" y="4184650"/>
          <p14:tracePt t="27626" x="7442200" y="4195763"/>
          <p14:tracePt t="27633" x="7351713" y="4216400"/>
          <p14:tracePt t="27641" x="7270750" y="4225925"/>
          <p14:tracePt t="27649" x="7170738" y="4225925"/>
          <p14:tracePt t="27657" x="7089775" y="4235450"/>
          <p14:tracePt t="27665" x="6978650" y="4256088"/>
          <p14:tracePt t="27673" x="6897688" y="4256088"/>
          <p14:tracePt t="27681" x="6827838" y="4265613"/>
          <p14:tracePt t="27689" x="6765925" y="4265613"/>
          <p14:tracePt t="27697" x="6716713" y="4276725"/>
          <p14:tracePt t="27705" x="6665913" y="4276725"/>
          <p14:tracePt t="27713" x="6635750" y="4286250"/>
          <p14:tracePt t="27721" x="6564313" y="4286250"/>
          <p14:tracePt t="27729" x="6515100" y="4286250"/>
          <p14:tracePt t="27737" x="6484938" y="4295775"/>
          <p14:tracePt t="27745" x="6443663" y="4295775"/>
          <p14:tracePt t="27755" x="6383338" y="4295775"/>
          <p14:tracePt t="27761" x="6353175" y="4295775"/>
          <p14:tracePt t="27771" x="6313488" y="4295775"/>
          <p14:tracePt t="27777" x="6272213" y="4295775"/>
          <p14:tracePt t="27787" x="6242050" y="4295775"/>
          <p14:tracePt t="27795" x="6181725" y="4306888"/>
          <p14:tracePt t="27803" x="6142038" y="4306888"/>
          <p14:tracePt t="27811" x="6100763" y="4306888"/>
          <p14:tracePt t="27819" x="6030913" y="4306888"/>
          <p14:tracePt t="27827" x="5989638" y="4306888"/>
          <p14:tracePt t="27835" x="5949950" y="4306888"/>
          <p14:tracePt t="27843" x="5899150" y="4316413"/>
          <p14:tracePt t="27851" x="5868988" y="4316413"/>
          <p14:tracePt t="27859" x="5829300" y="4316413"/>
          <p14:tracePt t="27867" x="5768975" y="4316413"/>
          <p14:tracePt t="27875" x="5737225" y="4316413"/>
          <p14:tracePt t="27883" x="5697538" y="4316413"/>
          <p14:tracePt t="27891" x="5657850" y="4316413"/>
          <p14:tracePt t="27899" x="5616575" y="4316413"/>
          <p14:tracePt t="27908" x="5556250" y="4337050"/>
          <p14:tracePt t="27915" x="5516563" y="4337050"/>
          <p14:tracePt t="27923" x="5456238" y="4337050"/>
          <p14:tracePt t="27931" x="5384800" y="4337050"/>
          <p14:tracePt t="27939" x="5324475" y="4337050"/>
          <p14:tracePt t="27947" x="5264150" y="4337050"/>
          <p14:tracePt t="27955" x="5224463" y="4337050"/>
          <p14:tracePt t="27974" x="5053013" y="4337050"/>
          <p14:tracePt t="27979" x="4972050" y="4337050"/>
          <p14:tracePt t="27988" x="4911725" y="4337050"/>
          <p14:tracePt t="27995" x="4819650" y="4337050"/>
          <p14:tracePt t="28003" x="4759325" y="4337050"/>
          <p14:tracePt t="28011" x="4699000" y="4337050"/>
          <p14:tracePt t="28019" x="4668838" y="4346575"/>
          <p14:tracePt t="28027" x="4618038" y="4346575"/>
          <p14:tracePt t="28035" x="4568825" y="4346575"/>
          <p14:tracePt t="28043" x="4527550" y="4356100"/>
          <p14:tracePt t="28051" x="4497388" y="4356100"/>
          <p14:tracePt t="28059" x="4467225" y="4356100"/>
          <p14:tracePt t="28067" x="4446588" y="4367213"/>
          <p14:tracePt t="28075" x="4437063" y="4367213"/>
          <p14:tracePt t="28083" x="4427538" y="4367213"/>
          <p14:tracePt t="28091" x="4416425" y="4367213"/>
          <p14:tracePt t="28099" x="4406900" y="4367213"/>
          <p14:tracePt t="28109" x="4397375" y="4367213"/>
          <p14:tracePt t="28131" x="4386263" y="4367213"/>
          <p14:tracePt t="28141" x="4376738" y="4367213"/>
          <p14:tracePt t="28149" x="4376738" y="4376738"/>
          <p14:tracePt t="28156" x="4356100" y="4376738"/>
          <p14:tracePt t="28165" x="4346575" y="4376738"/>
          <p14:tracePt t="28173" x="4337050" y="4387850"/>
          <p14:tracePt t="28181" x="4316413" y="4387850"/>
          <p14:tracePt t="28190" x="4295775" y="4387850"/>
          <p14:tracePt t="28197" x="4275138" y="4397375"/>
          <p14:tracePt t="28205" x="4256088" y="4397375"/>
          <p14:tracePt t="28213" x="4256088" y="4406900"/>
          <p14:tracePt t="28221" x="4244975" y="4406900"/>
          <p14:tracePt t="28751" x="4256088" y="4406900"/>
          <p14:tracePt t="28759" x="4256088" y="4397375"/>
          <p14:tracePt t="28767" x="4265613" y="4387850"/>
          <p14:tracePt t="28777" x="4286250" y="4387850"/>
          <p14:tracePt t="28783" x="4305300" y="4376738"/>
          <p14:tracePt t="28793" x="4325938" y="4367213"/>
          <p14:tracePt t="28801" x="4337050" y="4356100"/>
          <p14:tracePt t="28809" x="4376738" y="4346575"/>
          <p14:tracePt t="28817" x="4386263" y="4337050"/>
          <p14:tracePt t="28825" x="4427538" y="4325938"/>
          <p14:tracePt t="28833" x="4437063" y="4316413"/>
          <p14:tracePt t="28841" x="4476750" y="4306888"/>
          <p14:tracePt t="28849" x="4508500" y="4306888"/>
          <p14:tracePt t="28857" x="4538663" y="4295775"/>
          <p14:tracePt t="28865" x="4557713" y="4286250"/>
          <p14:tracePt t="28873" x="4568825" y="4286250"/>
          <p14:tracePt t="28881" x="4587875" y="4276725"/>
          <p14:tracePt t="28889" x="4598988" y="4276725"/>
          <p14:tracePt t="28897" x="4608513" y="4276725"/>
          <p14:tracePt t="28905" x="4618038" y="4276725"/>
          <p14:tracePt t="28921" x="4618038" y="4265613"/>
          <p14:tracePt t="29592" x="4629150" y="4265613"/>
          <p14:tracePt t="29600" x="4629150" y="4276725"/>
          <p14:tracePt t="29630" x="4629150" y="4286250"/>
          <p14:tracePt t="29645" x="4638675" y="4286250"/>
          <p14:tracePt t="29757" x="4648200" y="4286250"/>
          <p14:tracePt t="29791" x="4659313" y="4286250"/>
          <p14:tracePt t="30403" x="4668838" y="4286250"/>
          <p14:tracePt t="30420" x="4678363" y="4286250"/>
          <p14:tracePt t="30426" x="4689475" y="4286250"/>
          <p14:tracePt t="30434" x="4699000" y="4286250"/>
          <p14:tracePt t="30443" x="4710113" y="4286250"/>
          <p14:tracePt t="30452" x="4729163" y="4286250"/>
          <p14:tracePt t="30457" x="4749800" y="4286250"/>
          <p14:tracePt t="30467" x="4770438" y="4286250"/>
          <p14:tracePt t="30475" x="4800600" y="4286250"/>
          <p14:tracePt t="30483" x="4830763" y="4286250"/>
          <p14:tracePt t="30491" x="4860925" y="4286250"/>
          <p14:tracePt t="30499" x="4891088" y="4286250"/>
          <p14:tracePt t="30507" x="4921250" y="4295775"/>
          <p14:tracePt t="30515" x="4951413" y="4306888"/>
          <p14:tracePt t="30523" x="5002213" y="4306888"/>
          <p14:tracePt t="30531" x="5032375" y="4306888"/>
          <p14:tracePt t="30539" x="5053013" y="4316413"/>
          <p14:tracePt t="30547" x="5072063" y="4316413"/>
          <p14:tracePt t="30555" x="5092700" y="4316413"/>
          <p14:tracePt t="30563" x="5113338" y="4316413"/>
          <p14:tracePt t="30571" x="5132388" y="4325938"/>
          <p14:tracePt t="30579" x="5143500" y="4325938"/>
          <p14:tracePt t="30587" x="5153025" y="4325938"/>
          <p14:tracePt t="30594" x="5173663" y="4325938"/>
          <p14:tracePt t="30603" x="5183188" y="4325938"/>
          <p14:tracePt t="30611" x="5203825" y="4325938"/>
          <p14:tracePt t="30619" x="5224463" y="4337050"/>
          <p14:tracePt t="30627" x="5243513" y="4337050"/>
          <p14:tracePt t="30635" x="5273675" y="4337050"/>
          <p14:tracePt t="30646" x="5314950" y="4346575"/>
          <p14:tracePt t="30652" x="5345113" y="4346575"/>
          <p14:tracePt t="30660" x="5375275" y="4356100"/>
          <p14:tracePt t="30668" x="5405438" y="4356100"/>
          <p14:tracePt t="30676" x="5435600" y="4356100"/>
          <p14:tracePt t="30688" x="5465763" y="4356100"/>
          <p14:tracePt t="30697" x="5495925" y="4367213"/>
          <p14:tracePt t="30704" x="5526088" y="4367213"/>
          <p14:tracePt t="30713" x="5567363" y="4376738"/>
          <p14:tracePt t="30720" x="5597525" y="4376738"/>
          <p14:tracePt t="30729" x="5637213" y="4376738"/>
          <p14:tracePt t="30736" x="5667375" y="4387850"/>
          <p14:tracePt t="30746" x="5676900" y="4387850"/>
          <p14:tracePt t="30752" x="5697538" y="4387850"/>
          <p14:tracePt t="30759" x="5718175" y="4397375"/>
          <p14:tracePt t="30767" x="5748338" y="4397375"/>
          <p14:tracePt t="30775" x="5778500" y="4406900"/>
          <p14:tracePt t="30785" x="5788025" y="4406900"/>
          <p14:tracePt t="30790" x="5808663" y="4406900"/>
          <p14:tracePt t="30801" x="5838825" y="4427538"/>
          <p14:tracePt t="30810" x="5848350" y="4427538"/>
          <p14:tracePt t="30817" x="5868988" y="4437063"/>
          <p14:tracePt t="30825" x="5899150" y="4448175"/>
          <p14:tracePt t="30833" x="5919788" y="4457700"/>
          <p14:tracePt t="30840" x="5940425" y="4457700"/>
          <p14:tracePt t="30849" x="5959475" y="4467225"/>
          <p14:tracePt t="30857" x="5989638" y="4467225"/>
          <p14:tracePt t="30865" x="6010275" y="4478338"/>
          <p14:tracePt t="30873" x="6040438" y="4487863"/>
          <p14:tracePt t="30881" x="6049963" y="4487863"/>
          <p14:tracePt t="30893" x="6070600" y="4497388"/>
          <p14:tracePt t="30901" x="6080125" y="4497388"/>
          <p14:tracePt t="30909" x="6091238" y="4497388"/>
          <p14:tracePt t="30917" x="6100763" y="4497388"/>
          <p14:tracePt t="30925" x="6111875" y="4497388"/>
          <p14:tracePt t="31015" x="6121400" y="4497388"/>
          <p14:tracePt t="31085" x="6130925" y="4497388"/>
          <p14:tracePt t="31093" x="6142038" y="4497388"/>
          <p14:tracePt t="31101" x="6151563" y="4497388"/>
          <p14:tracePt t="31119" x="6161088" y="4487863"/>
          <p14:tracePt t="31124" x="6161088" y="4478338"/>
          <p14:tracePt t="31135" x="6172200" y="4457700"/>
          <p14:tracePt t="31142" x="6181725" y="4448175"/>
          <p14:tracePt t="31151" x="6181725" y="4437063"/>
          <p14:tracePt t="31158" x="6191250" y="4418013"/>
          <p14:tracePt t="31167" x="6202363" y="4406900"/>
          <p14:tracePt t="31175" x="6202363" y="4397375"/>
          <p14:tracePt t="31183" x="6202363" y="4387850"/>
          <p14:tracePt t="31199" x="6211888" y="4376738"/>
          <p14:tracePt t="31206" x="6211888" y="4367213"/>
          <p14:tracePt t="31215" x="6211888" y="4356100"/>
          <p14:tracePt t="31223" x="6211888" y="4346575"/>
          <p14:tracePt t="31231" x="6211888" y="4337050"/>
          <p14:tracePt t="31239" x="6211888" y="4316413"/>
          <p14:tracePt t="31247" x="6202363" y="4306888"/>
          <p14:tracePt t="31254" x="6191250" y="4286250"/>
          <p14:tracePt t="31263" x="6181725" y="4286250"/>
          <p14:tracePt t="31271" x="6172200" y="4276725"/>
          <p14:tracePt t="31279" x="6161088" y="4265613"/>
          <p14:tracePt t="31287" x="6142038" y="4256088"/>
          <p14:tracePt t="31295" x="6121400" y="4256088"/>
          <p14:tracePt t="31302" x="6100763" y="4246563"/>
          <p14:tracePt t="31311" x="6080125" y="4235450"/>
          <p14:tracePt t="31319" x="6061075" y="4225925"/>
          <p14:tracePt t="31327" x="6030913" y="4225925"/>
          <p14:tracePt t="31335" x="6010275" y="4216400"/>
          <p14:tracePt t="31343" x="6000750" y="4216400"/>
          <p14:tracePt t="31351" x="5980113" y="4216400"/>
          <p14:tracePt t="31367" x="5970588" y="4216400"/>
          <p14:tracePt t="31426" x="5959475" y="4216400"/>
          <p14:tracePt t="31448" x="5959475" y="4225925"/>
          <p14:tracePt t="31474" x="5959475" y="4235450"/>
          <p14:tracePt t="31489" x="5959475" y="4246563"/>
          <p14:tracePt t="31529" x="5959475" y="4256088"/>
          <p14:tracePt t="31923" x="5980113" y="4256088"/>
          <p14:tracePt t="31931" x="5989638" y="4256088"/>
          <p14:tracePt t="31938" x="6019800" y="4256088"/>
          <p14:tracePt t="31946" x="6040438" y="4256088"/>
          <p14:tracePt t="31954" x="6080125" y="4256088"/>
          <p14:tracePt t="31973" x="6172200" y="4256088"/>
          <p14:tracePt t="31979" x="6211888" y="4256088"/>
          <p14:tracePt t="31988" x="6272213" y="4256088"/>
          <p14:tracePt t="31994" x="6343650" y="4256088"/>
          <p14:tracePt t="32002" x="6423025" y="4256088"/>
          <p14:tracePt t="32011" x="6484938" y="4256088"/>
          <p14:tracePt t="32018" x="6515100" y="4256088"/>
          <p14:tracePt t="32026" x="6554788" y="4256088"/>
          <p14:tracePt t="32034" x="6624638" y="4256088"/>
          <p14:tracePt t="32042" x="6665913" y="4256088"/>
          <p14:tracePt t="32050" x="6696075" y="4246563"/>
          <p14:tracePt t="32059" x="6746875" y="4246563"/>
          <p14:tracePt t="32066" x="6777038" y="4235450"/>
          <p14:tracePt t="32075" x="6807200" y="4235450"/>
          <p14:tracePt t="32083" x="6827838" y="4225925"/>
          <p14:tracePt t="32090" x="6858000" y="4216400"/>
          <p14:tracePt t="32108" x="6877050" y="4205288"/>
          <p14:tracePt t="32115" x="6897688" y="4205288"/>
          <p14:tracePt t="32125" x="6918325" y="4195763"/>
          <p14:tracePt t="32130" x="6927850" y="4195763"/>
          <p14:tracePt t="32140" x="6937375" y="4195763"/>
          <p14:tracePt t="32165" x="6948488" y="4184650"/>
          <p14:tracePt t="32181" x="6958013" y="4184650"/>
          <p14:tracePt t="32188" x="6967538" y="4184650"/>
          <p14:tracePt t="32196" x="6967538" y="4175125"/>
          <p14:tracePt t="32204" x="6978650" y="4175125"/>
          <p14:tracePt t="32213" x="6999288" y="4165600"/>
          <p14:tracePt t="32220" x="7018338" y="4165600"/>
          <p14:tracePt t="32229" x="7038975" y="4154488"/>
          <p14:tracePt t="32236" x="7069138" y="4154488"/>
          <p14:tracePt t="32245" x="7099300" y="4154488"/>
          <p14:tracePt t="32253" x="7119938" y="4144963"/>
          <p14:tracePt t="32261" x="7150100" y="4144963"/>
          <p14:tracePt t="32269" x="7180263" y="4135438"/>
          <p14:tracePt t="32276" x="7200900" y="4135438"/>
          <p14:tracePt t="32285" x="7231063" y="4135438"/>
          <p14:tracePt t="32293" x="7250113" y="4135438"/>
          <p14:tracePt t="32301" x="7261225" y="4124325"/>
          <p14:tracePt t="32308" x="7270750" y="4124325"/>
          <p14:tracePt t="32316" x="7280275" y="4124325"/>
          <p14:tracePt t="32324" x="7291388" y="4124325"/>
          <p14:tracePt t="32438" x="7300913" y="4124325"/>
          <p14:tracePt t="32727" x="7300913" y="4114800"/>
          <p14:tracePt t="32882" x="7300913" y="4105275"/>
          <p14:tracePt t="32904" x="7300913" y="4094163"/>
          <p14:tracePt t="32912" x="7300913" y="4084638"/>
          <p14:tracePt t="32929" x="7291388" y="4084638"/>
          <p14:tracePt t="32936" x="7270750" y="4064000"/>
          <p14:tracePt t="32944" x="7240588" y="4054475"/>
          <p14:tracePt t="32953" x="7210425" y="4044950"/>
          <p14:tracePt t="32961" x="7170738" y="4013200"/>
          <p14:tracePt t="32968" x="7119938" y="4003675"/>
          <p14:tracePt t="32976" x="7089775" y="3983038"/>
          <p14:tracePt t="32985" x="7048500" y="3973513"/>
          <p14:tracePt t="32992" x="6988175" y="3963988"/>
          <p14:tracePt t="33000" x="6937375" y="3943350"/>
          <p14:tracePt t="33008" x="6897688" y="3933825"/>
          <p14:tracePt t="33016" x="6858000" y="3933825"/>
          <p14:tracePt t="33025" x="6796088" y="3903663"/>
          <p14:tracePt t="33032" x="6746875" y="3892550"/>
          <p14:tracePt t="33040" x="6705600" y="3883025"/>
          <p14:tracePt t="33049" x="6665913" y="3873500"/>
          <p14:tracePt t="33056" x="6615113" y="3862388"/>
          <p14:tracePt t="33065" x="6554788" y="3852863"/>
          <p14:tracePt t="33072" x="6484938" y="3832225"/>
          <p14:tracePt t="33082" x="6413500" y="3822700"/>
          <p14:tracePt t="33089" x="6332538" y="3802063"/>
          <p14:tracePt t="33096" x="6262688" y="3781425"/>
          <p14:tracePt t="33104" x="6202363" y="3781425"/>
          <p14:tracePt t="33112" x="6121400" y="3762375"/>
          <p14:tracePt t="33120" x="6070600" y="3762375"/>
          <p14:tracePt t="33128" x="6000750" y="3741738"/>
          <p14:tracePt t="33138" x="5868988" y="3741738"/>
          <p14:tracePt t="33146" x="5778500" y="3732213"/>
          <p14:tracePt t="33154" x="5718175" y="3732213"/>
          <p14:tracePt t="33162" x="5597525" y="3721100"/>
          <p14:tracePt t="33170" x="5435600" y="3721100"/>
          <p14:tracePt t="33178" x="5303838" y="3721100"/>
          <p14:tracePt t="33186" x="5203825" y="3721100"/>
          <p14:tracePt t="33194" x="5002213" y="3702050"/>
          <p14:tracePt t="33202" x="4830763" y="3681413"/>
          <p14:tracePt t="33210" x="4618038" y="3670300"/>
          <p14:tracePt t="33218" x="4325938" y="3630613"/>
          <p14:tracePt t="33226" x="4073525" y="3600450"/>
          <p14:tracePt t="33234" x="3670300" y="3530600"/>
          <p14:tracePt t="33242" x="3479800" y="3479800"/>
          <p14:tracePt t="33250" x="3095625" y="3419475"/>
          <p14:tracePt t="33258" x="2682875" y="3327400"/>
          <p14:tracePt t="33266" x="2511425" y="3278188"/>
          <p14:tracePt t="33274" x="2208213" y="3206750"/>
          <p14:tracePt t="33282" x="2066925" y="3176588"/>
          <p14:tracePt t="33290" x="1844675" y="3106738"/>
          <p14:tracePt t="33298" x="1673225" y="3046413"/>
          <p14:tracePt t="33306" x="1573213" y="2984500"/>
          <p14:tracePt t="33314" x="1512888" y="2944813"/>
          <p14:tracePt t="33322" x="1452563" y="2894013"/>
          <p14:tracePt t="33331" x="1401763" y="2844800"/>
          <p14:tracePt t="33338" x="1371600" y="2794000"/>
          <p14:tracePt t="33348" x="1331913" y="2743200"/>
          <p14:tracePt t="33354" x="1270000" y="2641600"/>
          <p14:tracePt t="33362" x="1179513" y="2520950"/>
          <p14:tracePt t="33371" x="1128713" y="2439988"/>
          <p14:tracePt t="33378" x="1049338" y="2298700"/>
          <p14:tracePt t="33386" x="989013" y="2198688"/>
          <p14:tracePt t="33394" x="887413" y="2017713"/>
          <p14:tracePt t="33402" x="817563" y="1895475"/>
          <p14:tracePt t="33410" x="755650" y="1774825"/>
          <p14:tracePt t="33418" x="685800" y="1674813"/>
          <p14:tracePt t="33426" x="584200" y="1512888"/>
          <p14:tracePt t="33434" x="493713" y="1371600"/>
          <p14:tracePt t="33444" x="463550" y="1311275"/>
          <p14:tracePt t="33450" x="412750" y="1209675"/>
          <p14:tracePt t="33460" x="352425" y="1089025"/>
          <p14:tracePt t="33466" x="322263" y="1008063"/>
          <p14:tracePt t="33476" x="303213" y="958850"/>
          <p14:tracePt t="33482" x="282575" y="896938"/>
          <p14:tracePt t="33492" x="261938" y="836613"/>
          <p14:tracePt t="33499" x="231775" y="766763"/>
          <p14:tracePt t="33509" x="211138" y="665163"/>
          <p14:tracePt t="33516" x="161925" y="584200"/>
          <p14:tracePt t="33524" x="120650" y="504825"/>
          <p14:tracePt t="33532" x="101600" y="444500"/>
          <p14:tracePt t="33540" x="39688" y="3333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6.1 </a:t>
            </a:r>
            <a:r>
              <a:rPr lang="ko-KR" altLang="en-US" dirty="0" err="1"/>
              <a:t>오토인코더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244146" cy="5190177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en-US" altLang="ko-KR" u="sng" dirty="0"/>
              <a:t>‘</a:t>
            </a:r>
            <a:r>
              <a:rPr lang="ko-KR" altLang="en-US" u="sng" dirty="0" err="1"/>
              <a:t>오토인코더</a:t>
            </a:r>
            <a:r>
              <a:rPr lang="en-US" altLang="ko-KR" u="sng" dirty="0"/>
              <a:t>’</a:t>
            </a:r>
            <a:r>
              <a:rPr lang="en-US" altLang="ko-KR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autoencoder</a:t>
            </a:r>
            <a:r>
              <a:rPr lang="ko-KR" altLang="en-US" u="sng" dirty="0"/>
              <a:t>는 레이블이 없이 특징을 추출하는 신경망입니다</a:t>
            </a:r>
            <a:r>
              <a:rPr lang="en-US" altLang="ko-KR" u="sng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텍스트 등 데이터 형태와 관계없이 사람이 </a:t>
            </a:r>
            <a:r>
              <a:rPr lang="ko-KR" altLang="en-US" dirty="0" err="1"/>
              <a:t>레이블링하여</a:t>
            </a:r>
            <a:r>
              <a:rPr lang="ko-KR" altLang="en-US" dirty="0"/>
              <a:t> 직접 정답을 알려주면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모델은 매우 효율적으로 학습할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입력과 출력의 관계만 설명할 수 있으면 되기 때문입니다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하지만 데이터셋에 정답이 포함되지 않은 경우는 마치 외국어를 배울 때 원어민이 옆에서 지도해주면 배울 만 하지만 한 글자도 모르는 상태에서 원서만으로 공부하라고 하면 어려운 것과 비슷합니다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주어진 데이터만으로 패턴을 찾는 비지도학습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unsupervised learning</a:t>
            </a:r>
            <a:r>
              <a:rPr lang="ko-KR" altLang="en-US" dirty="0"/>
              <a:t>은 흥미로운 주제입니다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/>
              <a:t>세상에 존재하고 계속 생산되는 데이터의 대부분은 정답이 없기 때문입니다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인공지능이 실생활과 서비스에서 진정한 확장성을 가지려면 비지도학습과 준지도학습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semi-supervised learning</a:t>
            </a:r>
            <a:r>
              <a:rPr lang="ko-KR" altLang="en-US" dirty="0"/>
              <a:t>의 발전이 뒷받침되어야 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8793408-3C9D-4D3A-9610-6149D3086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51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1" x="2027238" y="1784350"/>
          <p14:tracePt t="242" x="2027238" y="1774825"/>
          <p14:tracePt t="258" x="1997075" y="1735138"/>
          <p14:tracePt t="266" x="1985963" y="1724025"/>
          <p14:tracePt t="274" x="1976438" y="1704975"/>
          <p14:tracePt t="282" x="1955800" y="1684338"/>
          <p14:tracePt t="290" x="1946275" y="1663700"/>
          <p14:tracePt t="298" x="1925638" y="1644650"/>
          <p14:tracePt t="306" x="1906588" y="1624013"/>
          <p14:tracePt t="314" x="1895475" y="1624013"/>
          <p14:tracePt t="322" x="1876425" y="1603375"/>
          <p14:tracePt t="330" x="1844675" y="1582738"/>
          <p14:tracePt t="338" x="1825625" y="1573213"/>
          <p14:tracePt t="346" x="1804988" y="1563688"/>
          <p14:tracePt t="354" x="1795463" y="1552575"/>
          <p14:tracePt t="362" x="1774825" y="1543050"/>
          <p14:tracePt t="370" x="1765300" y="1543050"/>
          <p14:tracePt t="378" x="1744663" y="1543050"/>
          <p14:tracePt t="388" x="1735138" y="1533525"/>
          <p14:tracePt t="396" x="1714500" y="1533525"/>
          <p14:tracePt t="404" x="1704975" y="1533525"/>
          <p14:tracePt t="412" x="1684338" y="1533525"/>
          <p14:tracePt t="420" x="1654175" y="1533525"/>
          <p14:tracePt t="428" x="1624013" y="1533525"/>
          <p14:tracePt t="436" x="1593850" y="1533525"/>
          <p14:tracePt t="444" x="1552575" y="1533525"/>
          <p14:tracePt t="452" x="1522413" y="1533525"/>
          <p14:tracePt t="460" x="1471613" y="1533525"/>
          <p14:tracePt t="468" x="1431925" y="1533525"/>
          <p14:tracePt t="476" x="1401763" y="1522413"/>
          <p14:tracePt t="483" x="1362075" y="1522413"/>
          <p14:tracePt t="492" x="1341438" y="1522413"/>
          <p14:tracePt t="500" x="1311275" y="1512888"/>
          <p14:tracePt t="508" x="1281113" y="1512888"/>
          <p14:tracePt t="517" x="1250950" y="1503363"/>
          <p14:tracePt t="524" x="1230313" y="1503363"/>
          <p14:tracePt t="533" x="1209675" y="1492250"/>
          <p14:tracePt t="548" x="1200150" y="1482725"/>
          <p14:tracePt t="556" x="1190625" y="1482725"/>
          <p14:tracePt t="572" x="1179513" y="1482725"/>
          <p14:tracePt t="588" x="1169988" y="1482725"/>
          <p14:tracePt t="596" x="1160463" y="1482725"/>
          <p14:tracePt t="604" x="1149350" y="1482725"/>
          <p14:tracePt t="612" x="1139825" y="1482725"/>
          <p14:tracePt t="620" x="1109663" y="1482725"/>
          <p14:tracePt t="628" x="1098550" y="1482725"/>
          <p14:tracePt t="636" x="1079500" y="1482725"/>
          <p14:tracePt t="644" x="1049338" y="1482725"/>
          <p14:tracePt t="652" x="1019175" y="1482725"/>
          <p14:tracePt t="660" x="1008063" y="1482725"/>
          <p14:tracePt t="670" x="998538" y="1482725"/>
          <p14:tracePt t="777" x="1008063" y="1482725"/>
          <p14:tracePt t="786" x="1028700" y="1482725"/>
          <p14:tracePt t="793" x="1049338" y="1503363"/>
          <p14:tracePt t="799" x="1079500" y="1503363"/>
          <p14:tracePt t="807" x="1109663" y="1522413"/>
          <p14:tracePt t="816" x="1139825" y="1533525"/>
          <p14:tracePt t="823" x="1179513" y="1543050"/>
          <p14:tracePt t="831" x="1239838" y="1563688"/>
          <p14:tracePt t="839" x="1290638" y="1573213"/>
          <p14:tracePt t="847" x="1331913" y="1573213"/>
          <p14:tracePt t="855" x="1371600" y="1582738"/>
          <p14:tracePt t="862" x="1401763" y="1582738"/>
          <p14:tracePt t="870" x="1441450" y="1582738"/>
          <p14:tracePt t="878" x="1471613" y="1582738"/>
          <p14:tracePt t="886" x="1512888" y="1582738"/>
          <p14:tracePt t="894" x="1543050" y="1582738"/>
          <p14:tracePt t="902" x="1573213" y="1582738"/>
          <p14:tracePt t="910" x="1603375" y="1582738"/>
          <p14:tracePt t="918" x="1612900" y="1582738"/>
          <p14:tracePt t="926" x="1643063" y="1582738"/>
          <p14:tracePt t="934" x="1673225" y="1582738"/>
          <p14:tracePt t="942" x="1704975" y="1582738"/>
          <p14:tracePt t="950" x="1744663" y="1582738"/>
          <p14:tracePt t="958" x="1774825" y="1582738"/>
          <p14:tracePt t="965" x="1804988" y="1582738"/>
          <p14:tracePt t="976" x="1835150" y="1582738"/>
          <p14:tracePt t="984" x="1855788" y="1582738"/>
          <p14:tracePt t="992" x="1885950" y="1582738"/>
          <p14:tracePt t="1000" x="1916113" y="1573213"/>
          <p14:tracePt t="1008" x="1946275" y="1573213"/>
          <p14:tracePt t="1016" x="1976438" y="1573213"/>
          <p14:tracePt t="1024" x="2006600" y="1563688"/>
          <p14:tracePt t="1032" x="2036763" y="1563688"/>
          <p14:tracePt t="1040" x="2066925" y="1552575"/>
          <p14:tracePt t="1048" x="2097088" y="1552575"/>
          <p14:tracePt t="1056" x="2127250" y="1552575"/>
          <p14:tracePt t="1064" x="2157413" y="1552575"/>
          <p14:tracePt t="1072" x="2198688" y="1552575"/>
          <p14:tracePt t="1080" x="2219325" y="1552575"/>
          <p14:tracePt t="1088" x="2249488" y="1552575"/>
          <p14:tracePt t="1097" x="2279650" y="1552575"/>
          <p14:tracePt t="1104" x="2298700" y="1552575"/>
          <p14:tracePt t="1112" x="2328863" y="1552575"/>
          <p14:tracePt t="1120" x="2349500" y="1552575"/>
          <p14:tracePt t="1128" x="2379663" y="1552575"/>
          <p14:tracePt t="1136" x="2400300" y="1552575"/>
          <p14:tracePt t="1144" x="2420938" y="1552575"/>
          <p14:tracePt t="1152" x="2451100" y="1552575"/>
          <p14:tracePt t="1160" x="2481263" y="1552575"/>
          <p14:tracePt t="1168" x="2511425" y="1552575"/>
          <p14:tracePt t="1176" x="2541588" y="1552575"/>
          <p14:tracePt t="1184" x="2560638" y="1552575"/>
          <p14:tracePt t="1192" x="2592388" y="1552575"/>
          <p14:tracePt t="1200" x="2622550" y="1552575"/>
          <p14:tracePt t="1208" x="2652713" y="1552575"/>
          <p14:tracePt t="1216" x="2671763" y="1552575"/>
          <p14:tracePt t="1224" x="2692400" y="1552575"/>
          <p14:tracePt t="1232" x="2701925" y="1552575"/>
          <p14:tracePt t="1240" x="2722563" y="1552575"/>
          <p14:tracePt t="1250" x="2743200" y="1552575"/>
          <p14:tracePt t="1256" x="2763838" y="1552575"/>
          <p14:tracePt t="1266" x="2782888" y="1552575"/>
          <p14:tracePt t="1274" x="2794000" y="1552575"/>
          <p14:tracePt t="1283" x="2813050" y="1552575"/>
          <p14:tracePt t="1291" x="2833688" y="1552575"/>
          <p14:tracePt t="1298" x="2854325" y="1552575"/>
          <p14:tracePt t="1307" x="2884488" y="1552575"/>
          <p14:tracePt t="1316" x="2914650" y="1552575"/>
          <p14:tracePt t="1323" x="2944813" y="1552575"/>
          <p14:tracePt t="1331" x="2974975" y="1552575"/>
          <p14:tracePt t="1339" x="3014663" y="1552575"/>
          <p14:tracePt t="1348" x="3055938" y="1552575"/>
          <p14:tracePt t="1355" x="3116263" y="1552575"/>
          <p14:tracePt t="1365" x="3155950" y="1552575"/>
          <p14:tracePt t="1371" x="3197225" y="1552575"/>
          <p14:tracePt t="1382" x="3257550" y="1552575"/>
          <p14:tracePt t="1387" x="3297238" y="1552575"/>
          <p14:tracePt t="1395" x="3327400" y="1552575"/>
          <p14:tracePt t="1402" x="3378200" y="1552575"/>
          <p14:tracePt t="1410" x="3408363" y="1552575"/>
          <p14:tracePt t="1418" x="3438525" y="1552575"/>
          <p14:tracePt t="1426" x="3449638" y="1552575"/>
          <p14:tracePt t="1434" x="3468688" y="1552575"/>
          <p14:tracePt t="1442" x="3479800" y="1552575"/>
          <p14:tracePt t="1458" x="3489325" y="1552575"/>
          <p14:tracePt t="1538" x="3498850" y="1552575"/>
          <p14:tracePt t="1596" x="3509963" y="1552575"/>
          <p14:tracePt t="1821" x="3519488" y="1552575"/>
          <p14:tracePt t="1902" x="3529013" y="1552575"/>
          <p14:tracePt t="1926" x="3540125" y="1552575"/>
          <p14:tracePt t="1998" x="3549650" y="1552575"/>
          <p14:tracePt t="2152" x="3559175" y="1552575"/>
          <p14:tracePt t="2168" x="3570288" y="1552575"/>
          <p14:tracePt t="2176" x="3579813" y="1552575"/>
          <p14:tracePt t="2184" x="3589338" y="1552575"/>
          <p14:tracePt t="2191" x="3609975" y="1552575"/>
          <p14:tracePt t="2199" x="3619500" y="1552575"/>
          <p14:tracePt t="2208" x="3630613" y="1552575"/>
          <p14:tracePt t="2216" x="3660775" y="1552575"/>
          <p14:tracePt t="2225" x="3690938" y="1552575"/>
          <p14:tracePt t="2232" x="3711575" y="1552575"/>
          <p14:tracePt t="2240" x="3730625" y="1563688"/>
          <p14:tracePt t="2248" x="3760788" y="1563688"/>
          <p14:tracePt t="2256" x="3781425" y="1563688"/>
          <p14:tracePt t="2264" x="3811588" y="1563688"/>
          <p14:tracePt t="2272" x="3852863" y="1573213"/>
          <p14:tracePt t="2280" x="3883025" y="1573213"/>
          <p14:tracePt t="2287" x="3892550" y="1573213"/>
          <p14:tracePt t="2296" x="3913188" y="1573213"/>
          <p14:tracePt t="2303" x="3932238" y="1573213"/>
          <p14:tracePt t="2312" x="3952875" y="1573213"/>
          <p14:tracePt t="2319" x="3973513" y="1582738"/>
          <p14:tracePt t="2328" x="3983038" y="1582738"/>
          <p14:tracePt t="2335" x="4003675" y="1582738"/>
          <p14:tracePt t="2343" x="4024313" y="1582738"/>
          <p14:tracePt t="2352" x="4043363" y="1582738"/>
          <p14:tracePt t="2359" x="4054475" y="1582738"/>
          <p14:tracePt t="2367" x="4073525" y="1582738"/>
          <p14:tracePt t="2376" x="4094163" y="1593850"/>
          <p14:tracePt t="2383" x="4114800" y="1593850"/>
          <p14:tracePt t="2391" x="4124325" y="1593850"/>
          <p14:tracePt t="2400" x="4133850" y="1593850"/>
          <p14:tracePt t="2407" x="4165600" y="1593850"/>
          <p14:tracePt t="2415" x="4184650" y="1603375"/>
          <p14:tracePt t="2424" x="4214813" y="1603375"/>
          <p14:tracePt t="2432" x="4244975" y="1603375"/>
          <p14:tracePt t="2440" x="4275138" y="1603375"/>
          <p14:tracePt t="2450" x="4305300" y="1612900"/>
          <p14:tracePt t="2458" x="4337050" y="1612900"/>
          <p14:tracePt t="2466" x="4367213" y="1612900"/>
          <p14:tracePt t="2473" x="4397375" y="1612900"/>
          <p14:tracePt t="2482" x="4416425" y="1612900"/>
          <p14:tracePt t="2490" x="4446588" y="1612900"/>
          <p14:tracePt t="2498" x="4467225" y="1612900"/>
          <p14:tracePt t="2506" x="4476750" y="1612900"/>
          <p14:tracePt t="2514" x="4487863" y="1612900"/>
          <p14:tracePt t="2522" x="4497388" y="1612900"/>
          <p14:tracePt t="2530" x="4508500" y="1612900"/>
          <p14:tracePt t="2538" x="4518025" y="1612900"/>
          <p14:tracePt t="2545" x="4538663" y="1612900"/>
          <p14:tracePt t="2554" x="4568825" y="1624013"/>
          <p14:tracePt t="2561" x="4598988" y="1624013"/>
          <p14:tracePt t="2569" x="4629150" y="1624013"/>
          <p14:tracePt t="2577" x="4678363" y="1644650"/>
          <p14:tracePt t="2586" x="4729163" y="1644650"/>
          <p14:tracePt t="2594" x="4779963" y="1644650"/>
          <p14:tracePt t="2602" x="4840288" y="1654175"/>
          <p14:tracePt t="2609" x="4881563" y="1654175"/>
          <p14:tracePt t="2617" x="4900613" y="1663700"/>
          <p14:tracePt t="2625" x="4921250" y="1663700"/>
          <p14:tracePt t="2634" x="4941888" y="1663700"/>
          <p14:tracePt t="2650" x="4951413" y="1663700"/>
          <p14:tracePt t="2709" x="4960938" y="1663700"/>
          <p14:tracePt t="2726" x="4972050" y="1663700"/>
          <p14:tracePt t="2741" x="4981575" y="1663700"/>
          <p14:tracePt t="2755" x="4991100" y="1663700"/>
          <p14:tracePt t="2770" x="5002213" y="1663700"/>
          <p14:tracePt t="2780" x="5011738" y="1663700"/>
          <p14:tracePt t="2789" x="5021263" y="1663700"/>
          <p14:tracePt t="2796" x="5041900" y="1663700"/>
          <p14:tracePt t="2812" x="5062538" y="1663700"/>
          <p14:tracePt t="2820" x="5083175" y="1663700"/>
          <p14:tracePt t="2828" x="5102225" y="1663700"/>
          <p14:tracePt t="2836" x="5132388" y="1663700"/>
          <p14:tracePt t="2844" x="5162550" y="1663700"/>
          <p14:tracePt t="2852" x="5192713" y="1663700"/>
          <p14:tracePt t="2860" x="5203825" y="1663700"/>
          <p14:tracePt t="2868" x="5254625" y="1663700"/>
          <p14:tracePt t="2876" x="5284788" y="1663700"/>
          <p14:tracePt t="2884" x="5314950" y="1663700"/>
          <p14:tracePt t="2892" x="5345113" y="1663700"/>
          <p14:tracePt t="2900" x="5375275" y="1663700"/>
          <p14:tracePt t="2908" x="5414963" y="1663700"/>
          <p14:tracePt t="2916" x="5435600" y="1663700"/>
          <p14:tracePt t="2924" x="5465763" y="1674813"/>
          <p14:tracePt t="2932" x="5486400" y="1674813"/>
          <p14:tracePt t="2940" x="5495925" y="1674813"/>
          <p14:tracePt t="2958" x="5505450" y="1674813"/>
          <p14:tracePt t="2972" x="5505450" y="1684338"/>
          <p14:tracePt t="2980" x="5516563" y="1684338"/>
          <p14:tracePt t="3216" x="5535613" y="1684338"/>
          <p14:tracePt t="3223" x="5567363" y="1684338"/>
          <p14:tracePt t="3232" x="5597525" y="1684338"/>
          <p14:tracePt t="3240" x="5637213" y="1684338"/>
          <p14:tracePt t="3249" x="5727700" y="1674813"/>
          <p14:tracePt t="3257" x="5799138" y="1674813"/>
          <p14:tracePt t="3263" x="5859463" y="1674813"/>
          <p14:tracePt t="3271" x="5899150" y="1674813"/>
          <p14:tracePt t="3278" x="5940425" y="1674813"/>
          <p14:tracePt t="3287" x="5980113" y="1674813"/>
          <p14:tracePt t="3296" x="6030913" y="1674813"/>
          <p14:tracePt t="3303" x="6061075" y="1674813"/>
          <p14:tracePt t="3310" x="6091238" y="1674813"/>
          <p14:tracePt t="3318" x="6100763" y="1674813"/>
          <p14:tracePt t="3326" x="6121400" y="1674813"/>
          <p14:tracePt t="3334" x="6142038" y="1674813"/>
          <p14:tracePt t="3344" x="6151563" y="1674813"/>
          <p14:tracePt t="3353" x="6161088" y="1674813"/>
          <p14:tracePt t="3369" x="6172200" y="1674813"/>
          <p14:tracePt t="3376" x="6181725" y="1674813"/>
          <p14:tracePt t="3392" x="6202363" y="1674813"/>
          <p14:tracePt t="3408" x="6211888" y="1674813"/>
          <p14:tracePt t="3440" x="6221413" y="1674813"/>
          <p14:tracePt t="3456" x="6221413" y="1663700"/>
          <p14:tracePt t="3464" x="6232525" y="1663700"/>
          <p14:tracePt t="3487" x="6242050" y="1663700"/>
          <p14:tracePt t="3520" x="6251575" y="1663700"/>
          <p14:tracePt t="3527" x="6262688" y="1663700"/>
          <p14:tracePt t="3535" x="6272213" y="1654175"/>
          <p14:tracePt t="3543" x="6292850" y="1654175"/>
          <p14:tracePt t="3551" x="6302375" y="1654175"/>
          <p14:tracePt t="3562" x="6332538" y="1644650"/>
          <p14:tracePt t="3568" x="6383338" y="1644650"/>
          <p14:tracePt t="3575" x="6423025" y="1644650"/>
          <p14:tracePt t="3584" x="6484938" y="1633538"/>
          <p14:tracePt t="3592" x="6554788" y="1633538"/>
          <p14:tracePt t="3599" x="6635750" y="1633538"/>
          <p14:tracePt t="3607" x="6786563" y="1633538"/>
          <p14:tracePt t="3617" x="6816725" y="1633538"/>
          <p14:tracePt t="3623" x="6888163" y="1633538"/>
          <p14:tracePt t="3634" x="6958013" y="1633538"/>
          <p14:tracePt t="3642" x="7038975" y="1633538"/>
          <p14:tracePt t="3651" x="7108825" y="1633538"/>
          <p14:tracePt t="3658" x="7170738" y="1633538"/>
          <p14:tracePt t="3665" x="7200900" y="1633538"/>
          <p14:tracePt t="3674" x="7231063" y="1633538"/>
          <p14:tracePt t="3681" x="7250113" y="1633538"/>
          <p14:tracePt t="3689" x="7261225" y="1633538"/>
          <p14:tracePt t="3697" x="7270750" y="1633538"/>
          <p14:tracePt t="3841" x="7280275" y="1633538"/>
          <p14:tracePt t="3858" x="7300913" y="1633538"/>
          <p14:tracePt t="3865" x="7321550" y="1633538"/>
          <p14:tracePt t="3873" x="7342188" y="1633538"/>
          <p14:tracePt t="3882" x="7361238" y="1633538"/>
          <p14:tracePt t="3890" x="7402513" y="1624013"/>
          <p14:tracePt t="3897" x="7442200" y="1624013"/>
          <p14:tracePt t="3906" x="7493000" y="1624013"/>
          <p14:tracePt t="3913" x="7543800" y="1624013"/>
          <p14:tracePt t="3922" x="7573963" y="1624013"/>
          <p14:tracePt t="3932" x="7604125" y="1624013"/>
          <p14:tracePt t="3940" x="7643813" y="1624013"/>
          <p14:tracePt t="3947" x="7683500" y="1624013"/>
          <p14:tracePt t="3956" x="7724775" y="1624013"/>
          <p14:tracePt t="3967" x="7754938" y="1624013"/>
          <p14:tracePt t="3971" x="7785100" y="1624013"/>
          <p14:tracePt t="3979" x="7805738" y="1624013"/>
          <p14:tracePt t="3987" x="7845425" y="1624013"/>
          <p14:tracePt t="3995" x="7875588" y="1624013"/>
          <p14:tracePt t="4003" x="7905750" y="1624013"/>
          <p14:tracePt t="4012" x="7947025" y="1624013"/>
          <p14:tracePt t="4019" x="7986713" y="1624013"/>
          <p14:tracePt t="4027" x="8077200" y="1624013"/>
          <p14:tracePt t="4035" x="8137525" y="1624013"/>
          <p14:tracePt t="4043" x="8197850" y="1624013"/>
          <p14:tracePt t="4051" x="8269288" y="1633538"/>
          <p14:tracePt t="4059" x="8320088" y="1633538"/>
          <p14:tracePt t="4067" x="8369300" y="1633538"/>
          <p14:tracePt t="4075" x="8401050" y="1633538"/>
          <p14:tracePt t="4084" x="8431213" y="1633538"/>
          <p14:tracePt t="4091" x="8470900" y="1633538"/>
          <p14:tracePt t="4099" x="8491538" y="1633538"/>
          <p14:tracePt t="4107" x="8521700" y="1633538"/>
          <p14:tracePt t="4115" x="8531225" y="1633538"/>
          <p14:tracePt t="4124" x="8540750" y="1633538"/>
          <p14:tracePt t="4655" x="8540750" y="1644650"/>
          <p14:tracePt t="5380" x="8521700" y="1644650"/>
          <p14:tracePt t="5389" x="8510588" y="1644650"/>
          <p14:tracePt t="5397" x="8461375" y="1644650"/>
          <p14:tracePt t="5407" x="8410575" y="1644650"/>
          <p14:tracePt t="5415" x="8329613" y="1654175"/>
          <p14:tracePt t="5422" x="8229600" y="1674813"/>
          <p14:tracePt t="5429" x="8037513" y="1704975"/>
          <p14:tracePt t="5437" x="7854950" y="1735138"/>
          <p14:tracePt t="5445" x="7683500" y="1744663"/>
          <p14:tracePt t="5453" x="7493000" y="1765300"/>
          <p14:tracePt t="5461" x="7280275" y="1795463"/>
          <p14:tracePt t="5469" x="7099300" y="1816100"/>
          <p14:tracePt t="5477" x="6948488" y="1816100"/>
          <p14:tracePt t="5485" x="6756400" y="1825625"/>
          <p14:tracePt t="5493" x="6575425" y="1825625"/>
          <p14:tracePt t="5501" x="6494463" y="1825625"/>
          <p14:tracePt t="5509" x="6292850" y="1825625"/>
          <p14:tracePt t="5517" x="6121400" y="1825625"/>
          <p14:tracePt t="5525" x="6010275" y="1825625"/>
          <p14:tracePt t="5533" x="5889625" y="1846263"/>
          <p14:tracePt t="5541" x="5737225" y="1846263"/>
          <p14:tracePt t="5549" x="5627688" y="1846263"/>
          <p14:tracePt t="5557" x="5456238" y="1846263"/>
          <p14:tracePt t="5565" x="5324475" y="1846263"/>
          <p14:tracePt t="5574" x="5254625" y="1846263"/>
          <p14:tracePt t="5581" x="5083175" y="1846263"/>
          <p14:tracePt t="5589" x="4911725" y="1846263"/>
          <p14:tracePt t="5597" x="4819650" y="1846263"/>
          <p14:tracePt t="5605" x="4689475" y="1846263"/>
          <p14:tracePt t="5613" x="4518025" y="1835150"/>
          <p14:tracePt t="5621" x="4406900" y="1835150"/>
          <p14:tracePt t="5629" x="4325938" y="1825625"/>
          <p14:tracePt t="5639" x="4175125" y="1825625"/>
          <p14:tracePt t="5645" x="4043363" y="1825625"/>
          <p14:tracePt t="5653" x="3932238" y="1825625"/>
          <p14:tracePt t="5661" x="3822700" y="1825625"/>
          <p14:tracePt t="5669" x="3700463" y="1825625"/>
          <p14:tracePt t="5679" x="3570288" y="1825625"/>
          <p14:tracePt t="5685" x="3438525" y="1825625"/>
          <p14:tracePt t="5695" x="3348038" y="1825625"/>
          <p14:tracePt t="5701" x="3216275" y="1825625"/>
          <p14:tracePt t="5711" x="3086100" y="1825625"/>
          <p14:tracePt t="5717" x="2984500" y="1825625"/>
          <p14:tracePt t="5727" x="2884488" y="1846263"/>
          <p14:tracePt t="5735" x="2773363" y="1855788"/>
          <p14:tracePt t="5743" x="2713038" y="1865313"/>
          <p14:tracePt t="5751" x="2652713" y="1865313"/>
          <p14:tracePt t="5759" x="2611438" y="1876425"/>
          <p14:tracePt t="5767" x="2571750" y="1876425"/>
          <p14:tracePt t="5775" x="2551113" y="1885950"/>
          <p14:tracePt t="5783" x="2541588" y="1885950"/>
          <p14:tracePt t="5791" x="2520950" y="1885950"/>
          <p14:tracePt t="5799" x="2511425" y="1885950"/>
          <p14:tracePt t="5911" x="2500313" y="1885950"/>
          <p14:tracePt t="5943" x="2490788" y="1885950"/>
          <p14:tracePt t="5961" x="2490788" y="1895475"/>
          <p14:tracePt t="6428" x="2500313" y="1895475"/>
          <p14:tracePt t="6451" x="2511425" y="1906588"/>
          <p14:tracePt t="6459" x="2520950" y="1916113"/>
          <p14:tracePt t="6467" x="2530475" y="1925638"/>
          <p14:tracePt t="6475" x="2541588" y="1925638"/>
          <p14:tracePt t="6483" x="2541588" y="1936750"/>
          <p14:tracePt t="6491" x="2560638" y="1946275"/>
          <p14:tracePt t="6499" x="2571750" y="1946275"/>
          <p14:tracePt t="6507" x="2581275" y="1955800"/>
          <p14:tracePt t="6515" x="2601913" y="1966913"/>
          <p14:tracePt t="6531" x="2622550" y="1976438"/>
          <p14:tracePt t="6539" x="2632075" y="1987550"/>
          <p14:tracePt t="6547" x="2652713" y="1997075"/>
          <p14:tracePt t="6555" x="2662238" y="1997075"/>
          <p14:tracePt t="6566" x="2701925" y="2006600"/>
          <p14:tracePt t="6571" x="2713038" y="2017713"/>
          <p14:tracePt t="6581" x="2732088" y="2017713"/>
          <p14:tracePt t="6587" x="2752725" y="2036763"/>
          <p14:tracePt t="6597" x="2782888" y="2036763"/>
          <p14:tracePt t="6605" x="2794000" y="2047875"/>
          <p14:tracePt t="6613" x="2813050" y="2057400"/>
          <p14:tracePt t="6621" x="2824163" y="2057400"/>
          <p14:tracePt t="6629" x="2833688" y="2057400"/>
          <p14:tracePt t="6637" x="2843213" y="2057400"/>
          <p14:tracePt t="6645" x="2854325" y="2057400"/>
          <p14:tracePt t="6653" x="2863850" y="2057400"/>
          <p14:tracePt t="6669" x="2873375" y="2057400"/>
          <p14:tracePt t="6677" x="2894013" y="2057400"/>
          <p14:tracePt t="6685" x="2903538" y="2057400"/>
          <p14:tracePt t="6693" x="2914650" y="2057400"/>
          <p14:tracePt t="6702" x="2924175" y="2057400"/>
          <p14:tracePt t="6709" x="2935288" y="2057400"/>
          <p14:tracePt t="6717" x="2954338" y="2057400"/>
          <p14:tracePt t="6725" x="2974975" y="2057400"/>
          <p14:tracePt t="6733" x="2995613" y="2047875"/>
          <p14:tracePt t="6741" x="3005138" y="2047875"/>
          <p14:tracePt t="6749" x="3025775" y="2036763"/>
          <p14:tracePt t="6757" x="3035300" y="2036763"/>
          <p14:tracePt t="6765" x="3044825" y="2036763"/>
          <p14:tracePt t="6773" x="3055938" y="2036763"/>
          <p14:tracePt t="6789" x="3065463" y="2036763"/>
          <p14:tracePt t="6797" x="3074988" y="2036763"/>
          <p14:tracePt t="6813" x="3086100" y="2036763"/>
          <p14:tracePt t="6821" x="3095625" y="2036763"/>
          <p14:tracePt t="6829" x="3106738" y="2036763"/>
          <p14:tracePt t="6837" x="3136900" y="2027238"/>
          <p14:tracePt t="6845" x="3155950" y="2027238"/>
          <p14:tracePt t="6855" x="3186113" y="2027238"/>
          <p14:tracePt t="6861" x="3206750" y="2027238"/>
          <p14:tracePt t="6871" x="3216275" y="2027238"/>
          <p14:tracePt t="6877" x="3236913" y="2027238"/>
          <p14:tracePt t="6887" x="3257550" y="2017713"/>
          <p14:tracePt t="6903" x="3267075" y="2017713"/>
          <p14:tracePt t="7008" x="3267075" y="2006600"/>
          <p14:tracePt t="7219" x="3278188" y="2006600"/>
          <p14:tracePt t="7235" x="3287713" y="2006600"/>
          <p14:tracePt t="7245" x="3308350" y="2006600"/>
          <p14:tracePt t="7249" x="3338513" y="2006600"/>
          <p14:tracePt t="7258" x="3378200" y="2006600"/>
          <p14:tracePt t="7268" x="3449638" y="2006600"/>
          <p14:tracePt t="7274" x="3529013" y="2006600"/>
          <p14:tracePt t="7281" x="3609975" y="2006600"/>
          <p14:tracePt t="7290" x="3700463" y="2006600"/>
          <p14:tracePt t="7297" x="3781425" y="2006600"/>
          <p14:tracePt t="7306" x="3922713" y="2006600"/>
          <p14:tracePt t="7313" x="4043363" y="2006600"/>
          <p14:tracePt t="7321" x="4114800" y="2006600"/>
          <p14:tracePt t="7329" x="4286250" y="2006600"/>
          <p14:tracePt t="7337" x="4397375" y="2006600"/>
          <p14:tracePt t="7345" x="4437063" y="2006600"/>
          <p14:tracePt t="7353" x="4527550" y="2006600"/>
          <p14:tracePt t="7361" x="4587875" y="2006600"/>
          <p14:tracePt t="7369" x="4618038" y="2006600"/>
          <p14:tracePt t="7377" x="4648200" y="2006600"/>
          <p14:tracePt t="7385" x="4659313" y="2006600"/>
          <p14:tracePt t="7653" x="4668838" y="2006600"/>
          <p14:tracePt t="7661" x="4678363" y="2006600"/>
          <p14:tracePt t="7669" x="4699000" y="2006600"/>
          <p14:tracePt t="7676" x="4719638" y="2006600"/>
          <p14:tracePt t="7684" x="4749800" y="2006600"/>
          <p14:tracePt t="7692" x="4779963" y="2006600"/>
          <p14:tracePt t="7700" x="4810125" y="2006600"/>
          <p14:tracePt t="7707" x="4830763" y="2006600"/>
          <p14:tracePt t="7715" x="4891088" y="2006600"/>
          <p14:tracePt t="7724" x="4981575" y="2006600"/>
          <p14:tracePt t="7732" x="5062538" y="2006600"/>
          <p14:tracePt t="7740" x="5143500" y="2006600"/>
          <p14:tracePt t="7748" x="5213350" y="2006600"/>
          <p14:tracePt t="7758" x="5294313" y="2006600"/>
          <p14:tracePt t="7765" x="5384800" y="2006600"/>
          <p14:tracePt t="7773" x="5486400" y="2006600"/>
          <p14:tracePt t="7782" x="5535613" y="2006600"/>
          <p14:tracePt t="7789" x="5597525" y="2006600"/>
          <p14:tracePt t="7796" x="5676900" y="2006600"/>
          <p14:tracePt t="7805" x="5697538" y="2006600"/>
          <p14:tracePt t="7813" x="5737225" y="2006600"/>
          <p14:tracePt t="7821" x="5768975" y="2006600"/>
          <p14:tracePt t="7830" x="5778500" y="2006600"/>
          <p14:tracePt t="9054" x="5788025" y="2006600"/>
          <p14:tracePt t="9069" x="5799138" y="2006600"/>
          <p14:tracePt t="9077" x="5808663" y="2006600"/>
          <p14:tracePt t="9085" x="5818188" y="2006600"/>
          <p14:tracePt t="9093" x="5859463" y="2006600"/>
          <p14:tracePt t="9100" x="5889625" y="2006600"/>
          <p14:tracePt t="9109" x="5919788" y="2006600"/>
          <p14:tracePt t="9116" x="5959475" y="1997075"/>
          <p14:tracePt t="9125" x="6000750" y="1997075"/>
          <p14:tracePt t="9132" x="6030913" y="1987550"/>
          <p14:tracePt t="9140" x="6061075" y="1987550"/>
          <p14:tracePt t="9148" x="6091238" y="1976438"/>
          <p14:tracePt t="9156" x="6111875" y="1976438"/>
          <p14:tracePt t="9165" x="6142038" y="1976438"/>
          <p14:tracePt t="9173" x="6151563" y="1966913"/>
          <p14:tracePt t="9181" x="6161088" y="1966913"/>
          <p14:tracePt t="9189" x="6181725" y="1966913"/>
          <p14:tracePt t="9206" x="6191250" y="1966913"/>
          <p14:tracePt t="9327" x="6202363" y="1955800"/>
          <p14:tracePt t="9633" x="6221413" y="1955800"/>
          <p14:tracePt t="9641" x="6251575" y="1955800"/>
          <p14:tracePt t="9648" x="6302375" y="1955800"/>
          <p14:tracePt t="9656" x="6362700" y="1955800"/>
          <p14:tracePt t="9664" x="6392863" y="1955800"/>
          <p14:tracePt t="9673" x="6494463" y="1955800"/>
          <p14:tracePt t="9680" x="6594475" y="1955800"/>
          <p14:tracePt t="9689" x="6665913" y="1955800"/>
          <p14:tracePt t="9696" x="6777038" y="1955800"/>
          <p14:tracePt t="9705" x="6858000" y="1955800"/>
          <p14:tracePt t="9712" x="6967538" y="1966913"/>
          <p14:tracePt t="9720" x="7138988" y="1966913"/>
          <p14:tracePt t="9728" x="7219950" y="1966913"/>
          <p14:tracePt t="9737" x="7291388" y="1966913"/>
          <p14:tracePt t="9744" x="7351713" y="1966913"/>
          <p14:tracePt t="9753" x="7412038" y="1966913"/>
          <p14:tracePt t="9761" x="7442200" y="1966913"/>
          <p14:tracePt t="9769" x="7481888" y="1966913"/>
          <p14:tracePt t="9776" x="7513638" y="1966913"/>
          <p14:tracePt t="9784" x="7543800" y="1966913"/>
          <p14:tracePt t="9793" x="7562850" y="1966913"/>
          <p14:tracePt t="9800" x="7593013" y="1976438"/>
          <p14:tracePt t="9811" x="7604125" y="1976438"/>
          <p14:tracePt t="9816" x="7613650" y="1976438"/>
          <p14:tracePt t="9827" x="7623175" y="1976438"/>
          <p14:tracePt t="9832" x="7634288" y="1976438"/>
          <p14:tracePt t="9842" x="7643813" y="1976438"/>
          <p14:tracePt t="10149" x="7653338" y="1976438"/>
          <p14:tracePt t="10165" x="7664450" y="1976438"/>
          <p14:tracePt t="10173" x="7683500" y="1976438"/>
          <p14:tracePt t="10181" x="7715250" y="1976438"/>
          <p14:tracePt t="10189" x="7754938" y="1976438"/>
          <p14:tracePt t="10197" x="7794625" y="1966913"/>
          <p14:tracePt t="10205" x="7845425" y="1966913"/>
          <p14:tracePt t="10213" x="7886700" y="1955800"/>
          <p14:tracePt t="10221" x="7926388" y="1955800"/>
          <p14:tracePt t="10229" x="7947025" y="1955800"/>
          <p14:tracePt t="10237" x="7986713" y="1946275"/>
          <p14:tracePt t="10245" x="8007350" y="1946275"/>
          <p14:tracePt t="10253" x="8026400" y="1936750"/>
          <p14:tracePt t="10268" x="8037513" y="1936750"/>
          <p14:tracePt t="10776" x="8058150" y="1936750"/>
          <p14:tracePt t="10784" x="8077200" y="1936750"/>
          <p14:tracePt t="10793" x="8097838" y="1946275"/>
          <p14:tracePt t="10801" x="8128000" y="1946275"/>
          <p14:tracePt t="10809" x="8167688" y="1946275"/>
          <p14:tracePt t="10817" x="8197850" y="1955800"/>
          <p14:tracePt t="10825" x="8259763" y="1966913"/>
          <p14:tracePt t="10833" x="8350250" y="1966913"/>
          <p14:tracePt t="10841" x="8420100" y="1976438"/>
          <p14:tracePt t="10848" x="8470900" y="1976438"/>
          <p14:tracePt t="10856" x="8551863" y="1997075"/>
          <p14:tracePt t="10864" x="8612188" y="2006600"/>
          <p14:tracePt t="10873" x="8693150" y="2006600"/>
          <p14:tracePt t="10881" x="8774113" y="2017713"/>
          <p14:tracePt t="10888" x="8864600" y="2017713"/>
          <p14:tracePt t="10897" x="8945563" y="2036763"/>
          <p14:tracePt t="10904" x="8985250" y="2036763"/>
          <p14:tracePt t="10912" x="9075738" y="2036763"/>
          <p14:tracePt t="10921" x="9166225" y="2047875"/>
          <p14:tracePt t="10928" x="9217025" y="2047875"/>
          <p14:tracePt t="10936" x="9247188" y="2047875"/>
          <p14:tracePt t="10944" x="9256713" y="2047875"/>
          <p14:tracePt t="10952" x="9267825" y="2047875"/>
          <p14:tracePt t="10960" x="9277350" y="2047875"/>
          <p14:tracePt t="11365" x="9288463" y="2047875"/>
          <p14:tracePt t="11405" x="9297988" y="2047875"/>
          <p14:tracePt t="11413" x="9307513" y="2047875"/>
          <p14:tracePt t="11420" x="9328150" y="2036763"/>
          <p14:tracePt t="11428" x="9348788" y="2036763"/>
          <p14:tracePt t="11436" x="9358313" y="2036763"/>
          <p14:tracePt t="11445" x="9378950" y="2027238"/>
          <p14:tracePt t="11452" x="9388475" y="2027238"/>
          <p14:tracePt t="11461" x="9409113" y="2017713"/>
          <p14:tracePt t="11468" x="9428163" y="2006600"/>
          <p14:tracePt t="11476" x="9459913" y="2006600"/>
          <p14:tracePt t="11484" x="9469438" y="1997075"/>
          <p14:tracePt t="11492" x="9478963" y="1997075"/>
          <p14:tracePt t="11500" x="9490075" y="1987550"/>
          <p14:tracePt t="11508" x="9509125" y="1987550"/>
          <p14:tracePt t="11516" x="9529763" y="1987550"/>
          <p14:tracePt t="11524" x="9539288" y="1987550"/>
          <p14:tracePt t="11532" x="9569450" y="1987550"/>
          <p14:tracePt t="11540" x="9599613" y="1987550"/>
          <p14:tracePt t="11549" x="9650413" y="1987550"/>
          <p14:tracePt t="11556" x="9680575" y="1987550"/>
          <p14:tracePt t="11564" x="9701213" y="1987550"/>
          <p14:tracePt t="11572" x="9731375" y="1987550"/>
          <p14:tracePt t="11580" x="9782175" y="1987550"/>
          <p14:tracePt t="11590" x="9821863" y="1987550"/>
          <p14:tracePt t="11596" x="9842500" y="1987550"/>
          <p14:tracePt t="11612" x="9852025" y="1987550"/>
          <p14:tracePt t="12113" x="9852025" y="1997075"/>
          <p14:tracePt t="12152" x="9852025" y="2006600"/>
          <p14:tracePt t="12365" x="9863138" y="2006600"/>
          <p14:tracePt t="12373" x="9882188" y="2006600"/>
          <p14:tracePt t="12381" x="9912350" y="1997075"/>
          <p14:tracePt t="12389" x="9972675" y="1976438"/>
          <p14:tracePt t="12397" x="10013950" y="1976438"/>
          <p14:tracePt t="12405" x="10074275" y="1966913"/>
          <p14:tracePt t="12411" x="10113963" y="1966913"/>
          <p14:tracePt t="12419" x="10164763" y="1966913"/>
          <p14:tracePt t="12427" x="10245725" y="1966913"/>
          <p14:tracePt t="12435" x="10306050" y="1966913"/>
          <p14:tracePt t="12443" x="10396538" y="1966913"/>
          <p14:tracePt t="12451" x="10437813" y="1966913"/>
          <p14:tracePt t="12459" x="10558463" y="1987550"/>
          <p14:tracePt t="12467" x="10639425" y="1997075"/>
          <p14:tracePt t="12477" x="10699750" y="1997075"/>
          <p14:tracePt t="12482" x="10769600" y="2006600"/>
          <p14:tracePt t="12493" x="10850563" y="2027238"/>
          <p14:tracePt t="12499" x="10910888" y="2027238"/>
          <p14:tracePt t="12509" x="10941050" y="2027238"/>
          <p14:tracePt t="12515" x="10982325" y="2036763"/>
          <p14:tracePt t="12524" x="11012488" y="2036763"/>
          <p14:tracePt t="12533" x="11031538" y="2036763"/>
          <p14:tracePt t="12541" x="11052175" y="2036763"/>
          <p14:tracePt t="12549" x="11063288" y="2036763"/>
          <p14:tracePt t="12581" x="11072813" y="2036763"/>
          <p14:tracePt t="12605" x="11082338" y="2036763"/>
          <p14:tracePt t="12628" x="11082338" y="2027238"/>
          <p14:tracePt t="12636" x="11093450" y="2027238"/>
          <p14:tracePt t="12644" x="11093450" y="2017713"/>
          <p14:tracePt t="12652" x="11102975" y="2017713"/>
          <p14:tracePt t="12684" x="11102975" y="2006600"/>
          <p14:tracePt t="12692" x="11102975" y="1997075"/>
          <p14:tracePt t="12708" x="11112500" y="1987550"/>
          <p14:tracePt t="12732" x="11112500" y="1976438"/>
          <p14:tracePt t="12814" x="11112500" y="1966913"/>
          <p14:tracePt t="12830" x="11093450" y="1946275"/>
          <p14:tracePt t="12838" x="11063288" y="1925638"/>
          <p14:tracePt t="12846" x="11012488" y="1885950"/>
          <p14:tracePt t="12854" x="10931525" y="1865313"/>
          <p14:tracePt t="12862" x="10780713" y="1804988"/>
          <p14:tracePt t="12871" x="10618788" y="1735138"/>
          <p14:tracePt t="12878" x="10407650" y="1684338"/>
          <p14:tracePt t="12887" x="10155238" y="1654175"/>
          <p14:tracePt t="12894" x="9983788" y="1633538"/>
          <p14:tracePt t="12902" x="9812338" y="1633538"/>
          <p14:tracePt t="12910" x="9620250" y="1624013"/>
          <p14:tracePt t="12918" x="9367838" y="1624013"/>
          <p14:tracePt t="12926" x="9166225" y="1624013"/>
          <p14:tracePt t="12934" x="8823325" y="1624013"/>
          <p14:tracePt t="12942" x="8359775" y="1624013"/>
          <p14:tracePt t="12955" x="7926388" y="1603375"/>
          <p14:tracePt t="12958" x="7513638" y="1603375"/>
          <p14:tracePt t="12966" x="7119938" y="1603375"/>
          <p14:tracePt t="12974" x="6705600" y="1603375"/>
          <p14:tracePt t="12982" x="6313488" y="1603375"/>
          <p14:tracePt t="12990" x="5929313" y="1603375"/>
          <p14:tracePt t="12998" x="5657850" y="1603375"/>
          <p14:tracePt t="13006" x="5456238" y="1603375"/>
          <p14:tracePt t="13014" x="5173663" y="1603375"/>
          <p14:tracePt t="13022" x="4981575" y="1603375"/>
          <p14:tracePt t="13030" x="4849813" y="1603375"/>
          <p14:tracePt t="13038" x="4568825" y="1603375"/>
          <p14:tracePt t="13046" x="4376738" y="1582738"/>
          <p14:tracePt t="13054" x="4144963" y="1563688"/>
          <p14:tracePt t="13062" x="4013200" y="1563688"/>
          <p14:tracePt t="13069" x="3841750" y="1552575"/>
          <p14:tracePt t="13078" x="3529013" y="1533525"/>
          <p14:tracePt t="13088" x="3398838" y="1533525"/>
          <p14:tracePt t="13096" x="3287713" y="1533525"/>
          <p14:tracePt t="13104" x="3167063" y="1533525"/>
          <p14:tracePt t="13113" x="3116263" y="1533525"/>
          <p14:tracePt t="13119" x="2995613" y="1533525"/>
          <p14:tracePt t="13128" x="2903538" y="1533525"/>
          <p14:tracePt t="13136" x="2843213" y="1533525"/>
          <p14:tracePt t="13144" x="2752725" y="1533525"/>
          <p14:tracePt t="13152" x="2632075" y="1533525"/>
          <p14:tracePt t="13160" x="2520950" y="1533525"/>
          <p14:tracePt t="13169" x="2430463" y="1533525"/>
          <p14:tracePt t="13176" x="2370138" y="1533525"/>
          <p14:tracePt t="13184" x="2289175" y="1533525"/>
          <p14:tracePt t="13192" x="2178050" y="1533525"/>
          <p14:tracePt t="13200" x="2066925" y="1533525"/>
          <p14:tracePt t="13208" x="1985963" y="1533525"/>
          <p14:tracePt t="13216" x="1925638" y="1533525"/>
          <p14:tracePt t="13224" x="1855788" y="1533525"/>
          <p14:tracePt t="13232" x="1795463" y="1533525"/>
          <p14:tracePt t="13240" x="1704975" y="1533525"/>
          <p14:tracePt t="13248" x="1673225" y="1533525"/>
          <p14:tracePt t="13256" x="1624013" y="1533525"/>
          <p14:tracePt t="13264" x="1582738" y="1533525"/>
          <p14:tracePt t="13272" x="1552575" y="1533525"/>
          <p14:tracePt t="13280" x="1522413" y="1533525"/>
          <p14:tracePt t="13288" x="1512888" y="1533525"/>
          <p14:tracePt t="13328" x="1503363" y="1533525"/>
          <p14:tracePt t="13353" x="1503363" y="1543050"/>
          <p14:tracePt t="13361" x="1503363" y="1563688"/>
          <p14:tracePt t="13369" x="1503363" y="1593850"/>
          <p14:tracePt t="13377" x="1512888" y="1663700"/>
          <p14:tracePt t="13387" x="1533525" y="1765300"/>
          <p14:tracePt t="13395" x="1552575" y="1825625"/>
          <p14:tracePt t="13403" x="1582738" y="1906588"/>
          <p14:tracePt t="13411" x="1612900" y="1987550"/>
          <p14:tracePt t="13420" x="1624013" y="2047875"/>
          <p14:tracePt t="13427" x="1643063" y="2097088"/>
          <p14:tracePt t="13437" x="1654175" y="2127250"/>
          <p14:tracePt t="13443" x="1673225" y="2159000"/>
          <p14:tracePt t="13454" x="1693863" y="2189163"/>
          <p14:tracePt t="13460" x="1714500" y="2198688"/>
          <p14:tracePt t="13483" x="1724025" y="2198688"/>
          <p14:tracePt t="13491" x="1735138" y="2198688"/>
          <p14:tracePt t="13499" x="1744663" y="2198688"/>
          <p14:tracePt t="13508" x="1754188" y="2198688"/>
          <p14:tracePt t="13515" x="1784350" y="2198688"/>
          <p14:tracePt t="13523" x="1814513" y="2198688"/>
          <p14:tracePt t="13531" x="1865313" y="2198688"/>
          <p14:tracePt t="13539" x="1895475" y="2208213"/>
          <p14:tracePt t="13547" x="1936750" y="2208213"/>
          <p14:tracePt t="13555" x="1966913" y="2208213"/>
          <p14:tracePt t="13563" x="1985963" y="2208213"/>
          <p14:tracePt t="13571" x="2016125" y="2208213"/>
          <p14:tracePt t="13578" x="2027238" y="2208213"/>
          <p14:tracePt t="13908" x="2036763" y="2208213"/>
          <p14:tracePt t="13932" x="2057400" y="2219325"/>
          <p14:tracePt t="13940" x="2066925" y="2228850"/>
          <p14:tracePt t="13948" x="2078038" y="2238375"/>
          <p14:tracePt t="13956" x="2097088" y="2249488"/>
          <p14:tracePt t="13965" x="2117725" y="2259013"/>
          <p14:tracePt t="13974" x="2147888" y="2259013"/>
          <p14:tracePt t="13981" x="2178050" y="2268538"/>
          <p14:tracePt t="13990" x="2208213" y="2279650"/>
          <p14:tracePt t="13998" x="2238375" y="2289175"/>
          <p14:tracePt t="14006" x="2259013" y="2289175"/>
          <p14:tracePt t="14015" x="2289175" y="2298700"/>
          <p14:tracePt t="14022" x="2309813" y="2298700"/>
          <p14:tracePt t="14030" x="2339975" y="2309813"/>
          <p14:tracePt t="14038" x="2370138" y="2309813"/>
          <p14:tracePt t="14046" x="2400300" y="2309813"/>
          <p14:tracePt t="14054" x="2430463" y="2319338"/>
          <p14:tracePt t="14062" x="2460625" y="2319338"/>
          <p14:tracePt t="14070" x="2500313" y="2319338"/>
          <p14:tracePt t="14078" x="2530475" y="2319338"/>
          <p14:tracePt t="14086" x="2581275" y="2319338"/>
          <p14:tracePt t="14094" x="2611438" y="2319338"/>
          <p14:tracePt t="14110" x="2632075" y="2319338"/>
          <p14:tracePt t="14118" x="2641600" y="2319338"/>
          <p14:tracePt t="14126" x="2652713" y="2319338"/>
          <p14:tracePt t="14323" x="2652713" y="2309813"/>
          <p14:tracePt t="14450" x="2662238" y="2309813"/>
          <p14:tracePt t="14458" x="2671763" y="2309813"/>
          <p14:tracePt t="14465" x="2682875" y="2298700"/>
          <p14:tracePt t="14474" x="2692400" y="2298700"/>
          <p14:tracePt t="14481" x="2701925" y="2289175"/>
          <p14:tracePt t="14489" x="2713038" y="2289175"/>
          <p14:tracePt t="14498" x="2722563" y="2279650"/>
          <p14:tracePt t="14505" x="2732088" y="2268538"/>
          <p14:tracePt t="14512" x="2743200" y="2268538"/>
          <p14:tracePt t="14940" x="2752725" y="2268538"/>
          <p14:tracePt t="14947" x="2782888" y="2268538"/>
          <p14:tracePt t="14956" x="2813050" y="2279650"/>
          <p14:tracePt t="14963" x="2854325" y="2289175"/>
          <p14:tracePt t="14971" x="2914650" y="2309813"/>
          <p14:tracePt t="14980" x="2995613" y="2330450"/>
          <p14:tracePt t="14988" x="3146425" y="2349500"/>
          <p14:tracePt t="14996" x="3317875" y="2379663"/>
          <p14:tracePt t="15004" x="3489325" y="2379663"/>
          <p14:tracePt t="15012" x="3681413" y="2390775"/>
          <p14:tracePt t="15019" x="3862388" y="2390775"/>
          <p14:tracePt t="15027" x="4094163" y="2390775"/>
          <p14:tracePt t="15036" x="4275138" y="2390775"/>
          <p14:tracePt t="15043" x="4446588" y="2390775"/>
          <p14:tracePt t="15052" x="4678363" y="2390775"/>
          <p14:tracePt t="15060" x="4830763" y="2390775"/>
          <p14:tracePt t="15068" x="4921250" y="2390775"/>
          <p14:tracePt t="15076" x="5002213" y="2390775"/>
          <p14:tracePt t="15084" x="5072063" y="2390775"/>
          <p14:tracePt t="15093" x="5092700" y="2390775"/>
          <p14:tracePt t="15099" x="5102225" y="2390775"/>
          <p14:tracePt t="15991" x="5092700" y="2390775"/>
          <p14:tracePt t="15999" x="5062538" y="2400300"/>
          <p14:tracePt t="16005" x="5032375" y="2400300"/>
          <p14:tracePt t="16011" x="4960938" y="2420938"/>
          <p14:tracePt t="16019" x="4930775" y="2430463"/>
          <p14:tracePt t="16027" x="4870450" y="2439988"/>
          <p14:tracePt t="16035" x="4840288" y="2451100"/>
          <p14:tracePt t="16044" x="4779963" y="2460625"/>
          <p14:tracePt t="16052" x="4689475" y="2460625"/>
          <p14:tracePt t="16061" x="4608513" y="2470150"/>
          <p14:tracePt t="16068" x="4527550" y="2490788"/>
          <p14:tracePt t="16077" x="4437063" y="2490788"/>
          <p14:tracePt t="16084" x="4386263" y="2490788"/>
          <p14:tracePt t="16093" x="4286250" y="2490788"/>
          <p14:tracePt t="16100" x="4195763" y="2490788"/>
          <p14:tracePt t="16108" x="4084638" y="2490788"/>
          <p14:tracePt t="16116" x="4003675" y="2501900"/>
          <p14:tracePt t="16125" x="3922713" y="2501900"/>
          <p14:tracePt t="16131" x="3852863" y="2501900"/>
          <p14:tracePt t="16140" x="3822700" y="2501900"/>
          <p14:tracePt t="16147" x="3751263" y="2501900"/>
          <p14:tracePt t="16156" x="3690938" y="2501900"/>
          <p14:tracePt t="16163" x="3651250" y="2501900"/>
          <p14:tracePt t="16172" x="3600450" y="2511425"/>
          <p14:tracePt t="16180" x="3559175" y="2511425"/>
          <p14:tracePt t="16189" x="3529013" y="2511425"/>
          <p14:tracePt t="16196" x="3498850" y="2511425"/>
          <p14:tracePt t="16205" x="3468688" y="2511425"/>
          <p14:tracePt t="16212" x="3438525" y="2511425"/>
          <p14:tracePt t="16222" x="3408363" y="2511425"/>
          <p14:tracePt t="16228" x="3368675" y="2511425"/>
          <p14:tracePt t="16236" x="3338513" y="2511425"/>
          <p14:tracePt t="16244" x="3308350" y="2511425"/>
          <p14:tracePt t="16252" x="3267075" y="2511425"/>
          <p14:tracePt t="16260" x="3206750" y="2511425"/>
          <p14:tracePt t="16268" x="3167063" y="2511425"/>
          <p14:tracePt t="16276" x="3106738" y="2511425"/>
          <p14:tracePt t="16285" x="3055938" y="2511425"/>
          <p14:tracePt t="16293" x="2995613" y="2511425"/>
          <p14:tracePt t="16300" x="2954338" y="2511425"/>
          <p14:tracePt t="16308" x="2884488" y="2511425"/>
          <p14:tracePt t="16318" x="2824163" y="2511425"/>
          <p14:tracePt t="16324" x="2763838" y="2511425"/>
          <p14:tracePt t="16334" x="2701925" y="2511425"/>
          <p14:tracePt t="16340" x="2652713" y="2511425"/>
          <p14:tracePt t="16350" x="2601913" y="2511425"/>
          <p14:tracePt t="16358" x="2560638" y="2511425"/>
          <p14:tracePt t="16366" x="2530475" y="2511425"/>
          <p14:tracePt t="16373" x="2490788" y="2511425"/>
          <p14:tracePt t="16381" x="2470150" y="2511425"/>
          <p14:tracePt t="16390" x="2451100" y="2511425"/>
          <p14:tracePt t="16397" x="2439988" y="2511425"/>
          <p14:tracePt t="16406" x="2430463" y="2511425"/>
          <p14:tracePt t="16421" x="2420938" y="2511425"/>
          <p14:tracePt t="16471" x="2409825" y="2511425"/>
          <p14:tracePt t="16479" x="2400300" y="2511425"/>
          <p14:tracePt t="16495" x="2390775" y="2511425"/>
          <p14:tracePt t="16503" x="2370138" y="2511425"/>
          <p14:tracePt t="16511" x="2349500" y="2511425"/>
          <p14:tracePt t="16517" x="2339975" y="2511425"/>
          <p14:tracePt t="16525" x="2328863" y="2511425"/>
          <p14:tracePt t="16533" x="2319338" y="2511425"/>
          <p14:tracePt t="16541" x="2298700" y="2511425"/>
          <p14:tracePt t="16550" x="2289175" y="2511425"/>
          <p14:tracePt t="16914" x="2298700" y="2511425"/>
          <p14:tracePt t="16953" x="2309813" y="2511425"/>
          <p14:tracePt t="16979" x="2319338" y="2501900"/>
          <p14:tracePt t="17164" x="2319338" y="2490788"/>
          <p14:tracePt t="17220" x="2328863" y="2490788"/>
          <p14:tracePt t="17268" x="2339975" y="2490788"/>
          <p14:tracePt t="17275" x="2349500" y="2490788"/>
          <p14:tracePt t="17283" x="2359025" y="2490788"/>
          <p14:tracePt t="17291" x="2379663" y="2490788"/>
          <p14:tracePt t="17299" x="2409825" y="2490788"/>
          <p14:tracePt t="17307" x="2439988" y="2490788"/>
          <p14:tracePt t="17315" x="2490788" y="2490788"/>
          <p14:tracePt t="17323" x="2541588" y="2511425"/>
          <p14:tracePt t="17331" x="2592388" y="2520950"/>
          <p14:tracePt t="17339" x="2652713" y="2532063"/>
          <p14:tracePt t="17348" x="2692400" y="2541588"/>
          <p14:tracePt t="17355" x="2732088" y="2541588"/>
          <p14:tracePt t="17364" x="2752725" y="2541588"/>
          <p14:tracePt t="17371" x="2773363" y="2541588"/>
          <p14:tracePt t="17379" x="2794000" y="2541588"/>
          <p14:tracePt t="17395" x="2813050" y="2541588"/>
          <p14:tracePt t="17411" x="2824163" y="2541588"/>
          <p14:tracePt t="18079" x="2833688" y="2551113"/>
          <p14:tracePt t="18087" x="2863850" y="2551113"/>
          <p14:tracePt t="18098" x="2894013" y="2551113"/>
          <p14:tracePt t="18103" x="2935288" y="2562225"/>
          <p14:tracePt t="18113" x="2995613" y="2571750"/>
          <p14:tracePt t="18119" x="3074988" y="2571750"/>
          <p14:tracePt t="18129" x="3136900" y="2581275"/>
          <p14:tracePt t="18135" x="3206750" y="2581275"/>
          <p14:tracePt t="18146" x="3236913" y="2592388"/>
          <p14:tracePt t="18153" x="3297238" y="2611438"/>
          <p14:tracePt t="18161" x="3398838" y="2622550"/>
          <p14:tracePt t="18169" x="3438525" y="2622550"/>
          <p14:tracePt t="18177" x="3468688" y="2632075"/>
          <p14:tracePt t="18185" x="3489325" y="2632075"/>
          <p14:tracePt t="18194" x="3498850" y="2632075"/>
          <p14:tracePt t="18201" x="3509963" y="2632075"/>
          <p14:tracePt t="18225" x="3519488" y="2632075"/>
          <p14:tracePt t="18759" x="3549650" y="2641600"/>
          <p14:tracePt t="18767" x="3589338" y="2641600"/>
          <p14:tracePt t="18776" x="3660775" y="2652713"/>
          <p14:tracePt t="18783" x="3741738" y="2662238"/>
          <p14:tracePt t="18792" x="3892550" y="2692400"/>
          <p14:tracePt t="18799" x="4103688" y="2713038"/>
          <p14:tracePt t="18806" x="4275138" y="2722563"/>
          <p14:tracePt t="18814" x="4386263" y="2722563"/>
          <p14:tracePt t="18821" x="4568825" y="2722563"/>
          <p14:tracePt t="18830" x="4710113" y="2743200"/>
          <p14:tracePt t="18837" x="4800600" y="2743200"/>
          <p14:tracePt t="18846" x="4991100" y="2743200"/>
          <p14:tracePt t="18853" x="5122863" y="2743200"/>
          <p14:tracePt t="18862" x="5213350" y="2743200"/>
          <p14:tracePt t="18870" x="5254625" y="2743200"/>
          <p14:tracePt t="18878" x="5324475" y="2752725"/>
          <p14:tracePt t="18886" x="5384800" y="2752725"/>
          <p14:tracePt t="18893" x="5405438" y="2752725"/>
          <p14:tracePt t="18901" x="5414963" y="2752725"/>
          <p14:tracePt t="18910" x="5426075" y="2752725"/>
          <p14:tracePt t="19207" x="5426075" y="2763838"/>
          <p14:tracePt t="19337" x="5426075" y="2773363"/>
          <p14:tracePt t="19420" x="5435600" y="2773363"/>
          <p14:tracePt t="19427" x="5465763" y="2773363"/>
          <p14:tracePt t="19438" x="5495925" y="2773363"/>
          <p14:tracePt t="19442" x="5535613" y="2773363"/>
          <p14:tracePt t="19453" x="5597525" y="2773363"/>
          <p14:tracePt t="19457" x="5676900" y="2763838"/>
          <p14:tracePt t="19466" x="5788025" y="2743200"/>
          <p14:tracePt t="19473" x="5908675" y="2722563"/>
          <p14:tracePt t="19482" x="6030913" y="2692400"/>
          <p14:tracePt t="19489" x="6142038" y="2682875"/>
          <p14:tracePt t="19497" x="6221413" y="2682875"/>
          <p14:tracePt t="19505" x="6373813" y="2662238"/>
          <p14:tracePt t="19514" x="6464300" y="2652713"/>
          <p14:tracePt t="19522" x="6524625" y="2652713"/>
          <p14:tracePt t="19530" x="6564313" y="2641600"/>
          <p14:tracePt t="19538" x="6594475" y="2641600"/>
          <p14:tracePt t="19546" x="6605588" y="2641600"/>
          <p14:tracePt t="19555" x="6615113" y="2641600"/>
          <p14:tracePt t="20471" x="6605588" y="2641600"/>
          <p14:tracePt t="20481" x="6594475" y="2641600"/>
          <p14:tracePt t="20489" x="6584950" y="2652713"/>
          <p14:tracePt t="20497" x="6554788" y="2652713"/>
          <p14:tracePt t="20505" x="6503988" y="2662238"/>
          <p14:tracePt t="20513" x="6464300" y="2662238"/>
          <p14:tracePt t="20521" x="6413500" y="2673350"/>
          <p14:tracePt t="20529" x="6383338" y="2673350"/>
          <p14:tracePt t="20537" x="6323013" y="2682875"/>
          <p14:tracePt t="20545" x="6242050" y="2692400"/>
          <p14:tracePt t="20553" x="6202363" y="2703513"/>
          <p14:tracePt t="20561" x="6142038" y="2713038"/>
          <p14:tracePt t="20569" x="6091238" y="2713038"/>
          <p14:tracePt t="20577" x="6080125" y="2713038"/>
          <p14:tracePt t="20585" x="6030913" y="2733675"/>
          <p14:tracePt t="20592" x="5989638" y="2733675"/>
          <p14:tracePt t="20601" x="5949950" y="2733675"/>
          <p14:tracePt t="20609" x="5908675" y="2733675"/>
          <p14:tracePt t="20617" x="5848350" y="2733675"/>
          <p14:tracePt t="20625" x="5808663" y="2733675"/>
          <p14:tracePt t="20633" x="5768975" y="2733675"/>
          <p14:tracePt t="20641" x="5727700" y="2733675"/>
          <p14:tracePt t="20649" x="5697538" y="2733675"/>
          <p14:tracePt t="20657" x="5646738" y="2743200"/>
          <p14:tracePt t="20665" x="5586413" y="2743200"/>
          <p14:tracePt t="20673" x="5546725" y="2743200"/>
          <p14:tracePt t="20681" x="5475288" y="2752725"/>
          <p14:tracePt t="20689" x="5414963" y="2763838"/>
          <p14:tracePt t="20698" x="5375275" y="2773363"/>
          <p14:tracePt t="20705" x="5314950" y="2773363"/>
          <p14:tracePt t="20713" x="5254625" y="2782888"/>
          <p14:tracePt t="20721" x="5203825" y="2794000"/>
          <p14:tracePt t="20729" x="5132388" y="2794000"/>
          <p14:tracePt t="20737" x="5072063" y="2813050"/>
          <p14:tracePt t="20745" x="5011738" y="2824163"/>
          <p14:tracePt t="20753" x="4951413" y="2824163"/>
          <p14:tracePt t="20761" x="4891088" y="2833688"/>
          <p14:tracePt t="20771" x="4789488" y="2833688"/>
          <p14:tracePt t="20777" x="4699000" y="2844800"/>
          <p14:tracePt t="20787" x="4618038" y="2863850"/>
          <p14:tracePt t="20793" x="4508500" y="2863850"/>
          <p14:tracePt t="20803" x="4406900" y="2863850"/>
          <p14:tracePt t="20811" x="4356100" y="2863850"/>
          <p14:tracePt t="20819" x="4275138" y="2874963"/>
          <p14:tracePt t="20827" x="4144963" y="2874963"/>
          <p14:tracePt t="20835" x="4043363" y="2874963"/>
          <p14:tracePt t="20843" x="3973513" y="2874963"/>
          <p14:tracePt t="20851" x="3892550" y="2874963"/>
          <p14:tracePt t="20859" x="3811588" y="2874963"/>
          <p14:tracePt t="20867" x="3721100" y="2854325"/>
          <p14:tracePt t="20875" x="3640138" y="2844800"/>
          <p14:tracePt t="20883" x="3489325" y="2833688"/>
          <p14:tracePt t="20891" x="3368675" y="2813050"/>
          <p14:tracePt t="20899" x="3287713" y="2803525"/>
          <p14:tracePt t="20907" x="3136900" y="2773363"/>
          <p14:tracePt t="20914" x="3055938" y="2752725"/>
          <p14:tracePt t="20923" x="2984500" y="2743200"/>
          <p14:tracePt t="20931" x="2924175" y="2743200"/>
          <p14:tracePt t="20939" x="2863850" y="2733675"/>
          <p14:tracePt t="20946" x="2813050" y="2733675"/>
          <p14:tracePt t="20965" x="2722563" y="2733675"/>
          <p14:tracePt t="20971" x="2682875" y="2733675"/>
          <p14:tracePt t="20980" x="2652713" y="2733675"/>
          <p14:tracePt t="20987" x="2622550" y="2733675"/>
          <p14:tracePt t="20995" x="2601913" y="2733675"/>
          <p14:tracePt t="21003" x="2571750" y="2733675"/>
          <p14:tracePt t="21011" x="2551113" y="2733675"/>
          <p14:tracePt t="21019" x="2530475" y="2733675"/>
          <p14:tracePt t="21027" x="2520950" y="2743200"/>
          <p14:tracePt t="21035" x="2511425" y="2743200"/>
          <p14:tracePt t="21126" x="2500313" y="2743200"/>
          <p14:tracePt t="21134" x="2490788" y="2752725"/>
          <p14:tracePt t="21143" x="2481263" y="2752725"/>
          <p14:tracePt t="21159" x="2460625" y="2752725"/>
          <p14:tracePt t="21166" x="2451100" y="2763838"/>
          <p14:tracePt t="21173" x="2439988" y="2773363"/>
          <p14:tracePt t="21189" x="2430463" y="2782888"/>
          <p14:tracePt t="21196" x="2430463" y="2794000"/>
          <p14:tracePt t="21213" x="2430463" y="2803525"/>
          <p14:tracePt t="21221" x="2430463" y="2813050"/>
          <p14:tracePt t="21229" x="2430463" y="2833688"/>
          <p14:tracePt t="21237" x="2430463" y="2863850"/>
          <p14:tracePt t="21253" x="2430463" y="2884488"/>
          <p14:tracePt t="21261" x="2439988" y="2905125"/>
          <p14:tracePt t="21269" x="2451100" y="2914650"/>
          <p14:tracePt t="21277" x="2460625" y="2924175"/>
          <p14:tracePt t="21284" x="2470150" y="2924175"/>
          <p14:tracePt t="21293" x="2470150" y="2935288"/>
          <p14:tracePt t="21301" x="2470150" y="2944813"/>
          <p14:tracePt t="21308" x="2481263" y="2944813"/>
          <p14:tracePt t="21317" x="2481263" y="2954338"/>
          <p14:tracePt t="21343" x="2490788" y="2954338"/>
          <p14:tracePt t="21375" x="2500313" y="2954338"/>
          <p14:tracePt t="21438" x="2511425" y="2954338"/>
          <p14:tracePt t="21479" x="2520950" y="2954338"/>
          <p14:tracePt t="21494" x="2530475" y="2954338"/>
          <p14:tracePt t="21502" x="2541588" y="2954338"/>
          <p14:tracePt t="21511" x="2551113" y="2954338"/>
          <p14:tracePt t="21519" x="2571750" y="2954338"/>
          <p14:tracePt t="21527" x="2592388" y="2954338"/>
          <p14:tracePt t="21535" x="2622550" y="2954338"/>
          <p14:tracePt t="21543" x="2662238" y="2954338"/>
          <p14:tracePt t="21550" x="2692400" y="2954338"/>
          <p14:tracePt t="21559" x="2722563" y="2954338"/>
          <p14:tracePt t="21567" x="2763838" y="2954338"/>
          <p14:tracePt t="21574" x="2803525" y="2944813"/>
          <p14:tracePt t="21583" x="2833688" y="2935288"/>
          <p14:tracePt t="21590" x="2863850" y="2935288"/>
          <p14:tracePt t="21599" x="2873375" y="2924175"/>
          <p14:tracePt t="21606" x="2884488" y="2924175"/>
          <p14:tracePt t="21615" x="2903538" y="2924175"/>
          <p14:tracePt t="21622" x="2903538" y="2914650"/>
          <p14:tracePt t="21631" x="2914650" y="2914650"/>
          <p14:tracePt t="22125" x="2924175" y="2914650"/>
          <p14:tracePt t="22149" x="2935288" y="2914650"/>
          <p14:tracePt t="22157" x="2954338" y="2914650"/>
          <p14:tracePt t="22166" x="2974975" y="2924175"/>
          <p14:tracePt t="22173" x="2995613" y="2935288"/>
          <p14:tracePt t="22182" x="3035300" y="2944813"/>
          <p14:tracePt t="22188" x="3055938" y="2954338"/>
          <p14:tracePt t="22197" x="3095625" y="2965450"/>
          <p14:tracePt t="22203" x="3136900" y="2965450"/>
          <p14:tracePt t="22211" x="3186113" y="2974975"/>
          <p14:tracePt t="22219" x="3216275" y="2984500"/>
          <p14:tracePt t="22226" x="3257550" y="2995613"/>
          <p14:tracePt t="22234" x="3297238" y="2995613"/>
          <p14:tracePt t="22245" x="3338513" y="2995613"/>
          <p14:tracePt t="22250" x="3387725" y="2995613"/>
          <p14:tracePt t="22261" x="3417888" y="3005138"/>
          <p14:tracePt t="22266" x="3459163" y="3005138"/>
          <p14:tracePt t="22276" x="3489325" y="3005138"/>
          <p14:tracePt t="22282" x="3509963" y="3005138"/>
          <p14:tracePt t="22292" x="3519488" y="3005138"/>
          <p14:tracePt t="22301" x="3529013" y="3005138"/>
          <p14:tracePt t="22383" x="3540125" y="3005138"/>
          <p14:tracePt t="22407" x="3549650" y="3005138"/>
          <p14:tracePt t="22993" x="3570288" y="3005138"/>
          <p14:tracePt t="23001" x="3609975" y="3035300"/>
          <p14:tracePt t="23008" x="3670300" y="3055938"/>
          <p14:tracePt t="23016" x="3721100" y="3065463"/>
          <p14:tracePt t="23024" x="3751263" y="3065463"/>
          <p14:tracePt t="23032" x="3790950" y="3065463"/>
          <p14:tracePt t="23040" x="3811588" y="3065463"/>
          <p14:tracePt t="23048" x="3862388" y="3065463"/>
          <p14:tracePt t="23056" x="3994150" y="3065463"/>
          <p14:tracePt t="23064" x="4124325" y="3065463"/>
          <p14:tracePt t="23072" x="4244975" y="3065463"/>
          <p14:tracePt t="23080" x="4527550" y="3065463"/>
          <p14:tracePt t="23089" x="4699000" y="3065463"/>
          <p14:tracePt t="23096" x="4860925" y="3065463"/>
          <p14:tracePt t="23104" x="4972050" y="3065463"/>
          <p14:tracePt t="23112" x="5143500" y="3065463"/>
          <p14:tracePt t="23120" x="5254625" y="3065463"/>
          <p14:tracePt t="23128" x="5314950" y="3065463"/>
          <p14:tracePt t="23138" x="5375275" y="3065463"/>
          <p14:tracePt t="23144" x="5414963" y="3065463"/>
          <p14:tracePt t="23154" x="5445125" y="3065463"/>
          <p14:tracePt t="23162" x="5465763" y="3065463"/>
          <p14:tracePt t="23170" x="5475288" y="3065463"/>
          <p14:tracePt t="23194" x="5486400" y="3065463"/>
          <p14:tracePt t="23269" x="5495925" y="3065463"/>
          <p14:tracePt t="23488" x="5505450" y="3065463"/>
          <p14:tracePt t="23495" x="5526088" y="3065463"/>
          <p14:tracePt t="23503" x="5535613" y="3055938"/>
          <p14:tracePt t="23518" x="5556250" y="3055938"/>
          <p14:tracePt t="23525" x="5576888" y="3055938"/>
          <p14:tracePt t="23534" x="5616575" y="3055938"/>
          <p14:tracePt t="23540" x="5637213" y="3046413"/>
          <p14:tracePt t="23548" x="5657850" y="3046413"/>
          <p14:tracePt t="23556" x="5676900" y="3046413"/>
          <p14:tracePt t="23580" x="5688013" y="3046413"/>
          <p14:tracePt t="23588" x="5697538" y="3046413"/>
          <p14:tracePt t="23612" x="5707063" y="3046413"/>
          <p14:tracePt t="25103" x="5718175" y="3046413"/>
          <p14:tracePt t="25126" x="5727700" y="3046413"/>
          <p14:tracePt t="25134" x="5737225" y="3046413"/>
          <p14:tracePt t="25142" x="5748338" y="3046413"/>
          <p14:tracePt t="25150" x="5757863" y="3046413"/>
          <p14:tracePt t="25159" x="5768975" y="3055938"/>
          <p14:tracePt t="25167" x="5778500" y="3055938"/>
          <p14:tracePt t="25176" x="5788025" y="3055938"/>
          <p14:tracePt t="25182" x="5799138" y="3055938"/>
          <p14:tracePt t="25190" x="5808663" y="3055938"/>
          <p14:tracePt t="25234" x="5818188" y="3055938"/>
          <p14:tracePt t="25354" x="5829300" y="3065463"/>
          <p14:tracePt t="25362" x="5838825" y="3065463"/>
          <p14:tracePt t="25370" x="5848350" y="3065463"/>
          <p14:tracePt t="25378" x="5889625" y="3076575"/>
          <p14:tracePt t="25386" x="5929313" y="3076575"/>
          <p14:tracePt t="25396" x="5959475" y="3076575"/>
          <p14:tracePt t="25401" x="6000750" y="3086100"/>
          <p14:tracePt t="25408" x="6040438" y="3086100"/>
          <p14:tracePt t="25416" x="6111875" y="3086100"/>
          <p14:tracePt t="25425" x="6251575" y="3116263"/>
          <p14:tracePt t="25433" x="6343650" y="3116263"/>
          <p14:tracePt t="25441" x="6443663" y="3125788"/>
          <p14:tracePt t="25448" x="6534150" y="3125788"/>
          <p14:tracePt t="25458" x="6615113" y="3125788"/>
          <p14:tracePt t="25465" x="6665913" y="3125788"/>
          <p14:tracePt t="25473" x="6786563" y="3125788"/>
          <p14:tracePt t="25480" x="6858000" y="3125788"/>
          <p14:tracePt t="25489" x="6907213" y="3125788"/>
          <p14:tracePt t="25497" x="6978650" y="3125788"/>
          <p14:tracePt t="25507" x="7048500" y="3125788"/>
          <p14:tracePt t="25512" x="7200900" y="3125788"/>
          <p14:tracePt t="25523" x="7291388" y="3125788"/>
          <p14:tracePt t="25530" x="7351713" y="3125788"/>
          <p14:tracePt t="25538" x="7451725" y="3125788"/>
          <p14:tracePt t="25546" x="7543800" y="3125788"/>
          <p14:tracePt t="25555" x="7604125" y="3125788"/>
          <p14:tracePt t="25562" x="7673975" y="3125788"/>
          <p14:tracePt t="25570" x="7734300" y="3125788"/>
          <p14:tracePt t="25579" x="7775575" y="3125788"/>
          <p14:tracePt t="25586" x="7805738" y="3125788"/>
          <p14:tracePt t="25594" x="7854950" y="3136900"/>
          <p14:tracePt t="25602" x="7886700" y="3136900"/>
          <p14:tracePt t="25611" x="7896225" y="3136900"/>
          <p14:tracePt t="25618" x="7905750" y="3136900"/>
          <p14:tracePt t="25626" x="7916863" y="3136900"/>
          <p14:tracePt t="25642" x="7926388" y="3136900"/>
          <p14:tracePt t="25658" x="7935913" y="3136900"/>
          <p14:tracePt t="25698" x="7947025" y="3136900"/>
          <p14:tracePt t="25706" x="7956550" y="3136900"/>
          <p14:tracePt t="25714" x="7966075" y="3136900"/>
          <p14:tracePt t="25780" x="7977188" y="3136900"/>
          <p14:tracePt t="26047" x="7977188" y="3146425"/>
          <p14:tracePt t="26578" x="7986713" y="3146425"/>
          <p14:tracePt t="26587" x="8016875" y="3146425"/>
          <p14:tracePt t="26595" x="8047038" y="3136900"/>
          <p14:tracePt t="26600" x="8118475" y="3116263"/>
          <p14:tracePt t="26608" x="8239125" y="3095625"/>
          <p14:tracePt t="26616" x="8350250" y="3086100"/>
          <p14:tracePt t="26624" x="8450263" y="3065463"/>
          <p14:tracePt t="26632" x="8582025" y="3055938"/>
          <p14:tracePt t="26640" x="8702675" y="3046413"/>
          <p14:tracePt t="26648" x="8774113" y="3046413"/>
          <p14:tracePt t="26656" x="8853488" y="3025775"/>
          <p14:tracePt t="26664" x="8894763" y="3025775"/>
          <p14:tracePt t="26672" x="8934450" y="3025775"/>
          <p14:tracePt t="26680" x="8964613" y="3016250"/>
          <p14:tracePt t="26690" x="8975725" y="3016250"/>
          <p14:tracePt t="26696" x="8994775" y="3016250"/>
          <p14:tracePt t="26706" x="9005888" y="3016250"/>
          <p14:tracePt t="26770" x="9015413" y="3016250"/>
          <p14:tracePt t="29637" x="9005888" y="3016250"/>
          <p14:tracePt t="29645" x="8975725" y="3016250"/>
          <p14:tracePt t="29655" x="8945563" y="3016250"/>
          <p14:tracePt t="29659" x="8874125" y="3005138"/>
          <p14:tracePt t="29669" x="8804275" y="2995613"/>
          <p14:tracePt t="29675" x="8763000" y="2995613"/>
          <p14:tracePt t="29686" x="8651875" y="2995613"/>
          <p14:tracePt t="29691" x="8602663" y="2995613"/>
          <p14:tracePt t="29703" x="8461375" y="2995613"/>
          <p14:tracePt t="29710" x="8308975" y="2995613"/>
          <p14:tracePt t="29717" x="8178800" y="2995613"/>
          <p14:tracePt t="29725" x="8058150" y="2995613"/>
          <p14:tracePt t="29733" x="7926388" y="2995613"/>
          <p14:tracePt t="29741" x="7724775" y="2995613"/>
          <p14:tracePt t="29749" x="7593013" y="2995613"/>
          <p14:tracePt t="29757" x="7421563" y="2995613"/>
          <p14:tracePt t="29765" x="7291388" y="2995613"/>
          <p14:tracePt t="29773" x="7210425" y="3005138"/>
          <p14:tracePt t="29781" x="7048500" y="3005138"/>
          <p14:tracePt t="29789" x="6877050" y="3005138"/>
          <p14:tracePt t="29797" x="6746875" y="3005138"/>
          <p14:tracePt t="29805" x="6686550" y="3005138"/>
          <p14:tracePt t="29813" x="6534150" y="3005138"/>
          <p14:tracePt t="29821" x="6443663" y="3005138"/>
          <p14:tracePt t="29829" x="6292850" y="3005138"/>
          <p14:tracePt t="29837" x="6202363" y="3005138"/>
          <p14:tracePt t="29845" x="6070600" y="3005138"/>
          <p14:tracePt t="29853" x="5970588" y="3005138"/>
          <p14:tracePt t="29861" x="5859463" y="3025775"/>
          <p14:tracePt t="29869" x="5748338" y="3025775"/>
          <p14:tracePt t="29877" x="5607050" y="3055938"/>
          <p14:tracePt t="29885" x="5495925" y="3055938"/>
          <p14:tracePt t="29895" x="5324475" y="3065463"/>
          <p14:tracePt t="29901" x="5192713" y="3086100"/>
          <p14:tracePt t="29909" x="5092700" y="3095625"/>
          <p14:tracePt t="29918" x="4921250" y="3095625"/>
          <p14:tracePt t="29925" x="4759325" y="3116263"/>
          <p14:tracePt t="29935" x="4587875" y="3116263"/>
          <p14:tracePt t="29952" x="4337050" y="3125788"/>
          <p14:tracePt t="29958" x="4175125" y="3125788"/>
          <p14:tracePt t="29968" x="4024313" y="3125788"/>
          <p14:tracePt t="29975" x="3943350" y="3125788"/>
          <p14:tracePt t="29984" x="3790950" y="3125788"/>
          <p14:tracePt t="29991" x="3630613" y="3125788"/>
          <p14:tracePt t="29999" x="3479800" y="3125788"/>
          <p14:tracePt t="30007" x="3398838" y="3125788"/>
          <p14:tracePt t="30015" x="3236913" y="3125788"/>
          <p14:tracePt t="30023" x="3095625" y="3125788"/>
          <p14:tracePt t="30031" x="3005138" y="3125788"/>
          <p14:tracePt t="30039" x="2894013" y="3125788"/>
          <p14:tracePt t="30047" x="2813050" y="3125788"/>
          <p14:tracePt t="30055" x="2743200" y="3125788"/>
          <p14:tracePt t="30063" x="2692400" y="3125788"/>
          <p14:tracePt t="30071" x="2662238" y="3125788"/>
          <p14:tracePt t="30079" x="2652713" y="3125788"/>
          <p14:tracePt t="30087" x="2641600" y="3125788"/>
          <p14:tracePt t="30266" x="2632075" y="3125788"/>
          <p14:tracePt t="30274" x="2622550" y="3136900"/>
          <p14:tracePt t="30289" x="2611438" y="3146425"/>
          <p14:tracePt t="30329" x="2611438" y="3155950"/>
          <p14:tracePt t="30345" x="2611438" y="3167063"/>
          <p14:tracePt t="30353" x="2611438" y="3176588"/>
          <p14:tracePt t="30361" x="2611438" y="3187700"/>
          <p14:tracePt t="30369" x="2611438" y="3206750"/>
          <p14:tracePt t="30377" x="2632075" y="3217863"/>
          <p14:tracePt t="30385" x="2641600" y="3236913"/>
          <p14:tracePt t="30393" x="2652713" y="3248025"/>
          <p14:tracePt t="30401" x="2671763" y="3267075"/>
          <p14:tracePt t="30409" x="2692400" y="3267075"/>
          <p14:tracePt t="30417" x="2713038" y="3278188"/>
          <p14:tracePt t="30425" x="2722563" y="3278188"/>
          <p14:tracePt t="30433" x="2743200" y="3287713"/>
          <p14:tracePt t="30441" x="2782888" y="3287713"/>
          <p14:tracePt t="30449" x="2803525" y="3287713"/>
          <p14:tracePt t="30457" x="2833688" y="3287713"/>
          <p14:tracePt t="30465" x="2854325" y="3287713"/>
          <p14:tracePt t="30473" x="2873375" y="3287713"/>
          <p14:tracePt t="30482" x="2903538" y="3287713"/>
          <p14:tracePt t="30489" x="2924175" y="3287713"/>
          <p14:tracePt t="30498" x="2954338" y="3287713"/>
          <p14:tracePt t="30505" x="2995613" y="3287713"/>
          <p14:tracePt t="30513" x="3025775" y="3287713"/>
          <p14:tracePt t="30523" x="3055938" y="3278188"/>
          <p14:tracePt t="30529" x="3095625" y="3267075"/>
          <p14:tracePt t="30539" x="3136900" y="3267075"/>
          <p14:tracePt t="30545" x="3186113" y="3257550"/>
          <p14:tracePt t="30555" x="3246438" y="3236913"/>
          <p14:tracePt t="30561" x="3278188" y="3236913"/>
          <p14:tracePt t="30571" x="3317875" y="3227388"/>
          <p14:tracePt t="30579" x="3378200" y="3227388"/>
          <p14:tracePt t="30587" x="3408363" y="3227388"/>
          <p14:tracePt t="30595" x="3449638" y="3217863"/>
          <p14:tracePt t="30603" x="3509963" y="3217863"/>
          <p14:tracePt t="30611" x="3549650" y="3217863"/>
          <p14:tracePt t="30619" x="3589338" y="3217863"/>
          <p14:tracePt t="30627" x="3630613" y="3217863"/>
          <p14:tracePt t="30635" x="3660775" y="3217863"/>
          <p14:tracePt t="30643" x="3690938" y="3217863"/>
          <p14:tracePt t="30651" x="3721100" y="3217863"/>
          <p14:tracePt t="30659" x="3730625" y="3217863"/>
          <p14:tracePt t="30667" x="3751263" y="3217863"/>
          <p14:tracePt t="30683" x="3760788" y="3217863"/>
          <p14:tracePt t="30691" x="3771900" y="3217863"/>
          <p14:tracePt t="30715" x="3781425" y="3217863"/>
          <p14:tracePt t="30723" x="3790950" y="3206750"/>
          <p14:tracePt t="30731" x="3802063" y="3206750"/>
          <p14:tracePt t="30739" x="3811588" y="3197225"/>
          <p14:tracePt t="30747" x="3822700" y="3197225"/>
          <p14:tracePt t="30755" x="3841750" y="3197225"/>
          <p14:tracePt t="30764" x="3862388" y="3197225"/>
          <p14:tracePt t="30771" x="3883025" y="3197225"/>
          <p14:tracePt t="30780" x="3892550" y="3197225"/>
          <p14:tracePt t="30787" x="3913188" y="3187700"/>
          <p14:tracePt t="30795" x="3922713" y="3187700"/>
          <p14:tracePt t="30804" x="3932238" y="3187700"/>
          <p14:tracePt t="30811" x="3943350" y="3187700"/>
          <p14:tracePt t="30819" x="3952875" y="3176588"/>
          <p14:tracePt t="30836" x="3962400" y="3176588"/>
          <p14:tracePt t="30845" x="3973513" y="3176588"/>
          <p14:tracePt t="30853" x="3983038" y="3176588"/>
          <p14:tracePt t="30861" x="3994150" y="3176588"/>
          <p14:tracePt t="30869" x="4024313" y="3176588"/>
          <p14:tracePt t="30877" x="4043363" y="3176588"/>
          <p14:tracePt t="30885" x="4064000" y="3176588"/>
          <p14:tracePt t="30893" x="4094163" y="3176588"/>
          <p14:tracePt t="30901" x="4133850" y="3176588"/>
          <p14:tracePt t="30909" x="4195763" y="3167063"/>
          <p14:tracePt t="30917" x="4235450" y="3167063"/>
          <p14:tracePt t="30925" x="4275138" y="3167063"/>
          <p14:tracePt t="30933" x="4325938" y="3167063"/>
          <p14:tracePt t="30941" x="4346575" y="3167063"/>
          <p14:tracePt t="30962" x="4427538" y="3155950"/>
          <p14:tracePt t="30965" x="4446588" y="3155950"/>
          <p14:tracePt t="30973" x="4457700" y="3155950"/>
          <p14:tracePt t="30981" x="4476750" y="3155950"/>
          <p14:tracePt t="30989" x="4497388" y="3155950"/>
          <p14:tracePt t="30997" x="4508500" y="3146425"/>
          <p14:tracePt t="31013" x="4518025" y="3146425"/>
          <p14:tracePt t="31918" x="4527550" y="3146425"/>
          <p14:tracePt t="31924" x="4548188" y="3155950"/>
          <p14:tracePt t="31931" x="4557713" y="3155950"/>
          <p14:tracePt t="31939" x="4568825" y="3167063"/>
          <p14:tracePt t="31948" x="4587875" y="3167063"/>
          <p14:tracePt t="31960" x="4618038" y="3176588"/>
          <p14:tracePt t="31963" x="4648200" y="3176588"/>
          <p14:tracePt t="31971" x="4668838" y="3187700"/>
          <p14:tracePt t="31980" x="4689475" y="3187700"/>
          <p14:tracePt t="31987" x="4710113" y="3187700"/>
          <p14:tracePt t="31996" x="4729163" y="3187700"/>
          <p14:tracePt t="32006" x="4740275" y="3197225"/>
          <p14:tracePt t="32012" x="4759325" y="3197225"/>
          <p14:tracePt t="32021" x="4789488" y="3197225"/>
          <p14:tracePt t="32028" x="4819650" y="3206750"/>
          <p14:tracePt t="32038" x="4849813" y="3206750"/>
          <p14:tracePt t="32044" x="4900613" y="3217863"/>
          <p14:tracePt t="32053" x="4972050" y="3227388"/>
          <p14:tracePt t="32062" x="5021263" y="3227388"/>
          <p14:tracePt t="32069" x="5062538" y="3227388"/>
          <p14:tracePt t="32078" x="5092700" y="3227388"/>
          <p14:tracePt t="32085" x="5122863" y="3227388"/>
          <p14:tracePt t="32093" x="5153025" y="3227388"/>
          <p14:tracePt t="32101" x="5173663" y="3236913"/>
          <p14:tracePt t="32109" x="5192713" y="3236913"/>
          <p14:tracePt t="32117" x="5203825" y="3236913"/>
          <p14:tracePt t="32125" x="5213350" y="3236913"/>
          <p14:tracePt t="32133" x="5224463" y="3236913"/>
          <p14:tracePt t="32149" x="5233988" y="3236913"/>
          <p14:tracePt t="32497" x="5243513" y="3236913"/>
          <p14:tracePt t="32505" x="5264150" y="3236913"/>
          <p14:tracePt t="32511" x="5303838" y="3257550"/>
          <p14:tracePt t="32519" x="5324475" y="3257550"/>
          <p14:tracePt t="32527" x="5395913" y="3257550"/>
          <p14:tracePt t="32535" x="5495925" y="3267075"/>
          <p14:tracePt t="32543" x="5586413" y="3278188"/>
          <p14:tracePt t="32551" x="5637213" y="3278188"/>
          <p14:tracePt t="32559" x="5737225" y="3278188"/>
          <p14:tracePt t="32567" x="5757863" y="3278188"/>
          <p14:tracePt t="32575" x="5808663" y="3278188"/>
          <p14:tracePt t="32583" x="5868988" y="3278188"/>
          <p14:tracePt t="32591" x="5899150" y="3278188"/>
          <p14:tracePt t="32599" x="5940425" y="3278188"/>
          <p14:tracePt t="32609" x="5959475" y="3278188"/>
          <p14:tracePt t="32625" x="5970588" y="3278188"/>
          <p14:tracePt t="33495" x="5980113" y="3278188"/>
          <p14:tracePt t="33501" x="5989638" y="3278188"/>
          <p14:tracePt t="33509" x="6000750" y="3278188"/>
          <p14:tracePt t="33519" x="6019800" y="3278188"/>
          <p14:tracePt t="33527" x="6030913" y="3278188"/>
          <p14:tracePt t="33535" x="6049963" y="3278188"/>
          <p14:tracePt t="33543" x="6091238" y="3278188"/>
          <p14:tracePt t="33551" x="6130925" y="3278188"/>
          <p14:tracePt t="33559" x="6181725" y="3278188"/>
          <p14:tracePt t="33567" x="6191250" y="3278188"/>
          <p14:tracePt t="33575" x="6221413" y="3278188"/>
          <p14:tracePt t="33583" x="6283325" y="3278188"/>
          <p14:tracePt t="33591" x="6362700" y="3278188"/>
          <p14:tracePt t="33599" x="6423025" y="3278188"/>
          <p14:tracePt t="33607" x="6473825" y="3278188"/>
          <p14:tracePt t="33616" x="6524625" y="3278188"/>
          <p14:tracePt t="33623" x="6575425" y="3287713"/>
          <p14:tracePt t="33631" x="6605588" y="3287713"/>
          <p14:tracePt t="33639" x="6656388" y="3287713"/>
          <p14:tracePt t="33647" x="6705600" y="3297238"/>
          <p14:tracePt t="33655" x="6735763" y="3297238"/>
          <p14:tracePt t="33663" x="6777038" y="3297238"/>
          <p14:tracePt t="33671" x="6807200" y="3297238"/>
          <p14:tracePt t="33679" x="6827838" y="3297238"/>
          <p14:tracePt t="33687" x="6867525" y="3297238"/>
          <p14:tracePt t="33695" x="6888163" y="3297238"/>
          <p14:tracePt t="33703" x="6918325" y="3297238"/>
          <p14:tracePt t="33711" x="6937375" y="3297238"/>
          <p14:tracePt t="33719" x="6958013" y="3297238"/>
          <p14:tracePt t="33726" x="6967538" y="3297238"/>
          <p14:tracePt t="33735" x="6978650" y="3297238"/>
          <p14:tracePt t="35959" x="6978650" y="3308350"/>
          <p14:tracePt t="35983" x="6978650" y="3317875"/>
          <p14:tracePt t="36225" x="6967538" y="3317875"/>
          <p14:tracePt t="36232" x="6937375" y="3317875"/>
          <p14:tracePt t="36241" x="6918325" y="3317875"/>
          <p14:tracePt t="36249" x="6888163" y="3317875"/>
          <p14:tracePt t="36256" x="6858000" y="3317875"/>
          <p14:tracePt t="36264" x="6816725" y="3317875"/>
          <p14:tracePt t="36272" x="6777038" y="3317875"/>
          <p14:tracePt t="36280" x="6705600" y="3327400"/>
          <p14:tracePt t="36288" x="6605588" y="3359150"/>
          <p14:tracePt t="36296" x="6503988" y="3368675"/>
          <p14:tracePt t="36304" x="6392863" y="3389313"/>
          <p14:tracePt t="36312" x="6332538" y="3408363"/>
          <p14:tracePt t="36320" x="6211888" y="3429000"/>
          <p14:tracePt t="36328" x="6080125" y="3449638"/>
          <p14:tracePt t="36336" x="5929313" y="3489325"/>
          <p14:tracePt t="36344" x="5788025" y="3509963"/>
          <p14:tracePt t="36352" x="5676900" y="3540125"/>
          <p14:tracePt t="36360" x="5576888" y="3570288"/>
          <p14:tracePt t="36369" x="5495925" y="3590925"/>
          <p14:tracePt t="36376" x="5375275" y="3630613"/>
          <p14:tracePt t="36385" x="5294313" y="3660775"/>
          <p14:tracePt t="36392" x="5192713" y="3681413"/>
          <p14:tracePt t="36400" x="5113338" y="3711575"/>
          <p14:tracePt t="36408" x="4991100" y="3762375"/>
          <p14:tracePt t="36416" x="4911725" y="3802063"/>
          <p14:tracePt t="36424" x="4870450" y="3811588"/>
          <p14:tracePt t="36432" x="4729163" y="3852863"/>
          <p14:tracePt t="36440" x="4638675" y="3883025"/>
          <p14:tracePt t="36452" x="4548188" y="3913188"/>
          <p14:tracePt t="36457" x="4457700" y="3922713"/>
          <p14:tracePt t="36466" x="4325938" y="3943350"/>
          <p14:tracePt t="36473" x="4133850" y="3973513"/>
          <p14:tracePt t="36482" x="4013200" y="3983038"/>
          <p14:tracePt t="36488" x="3902075" y="4003675"/>
          <p14:tracePt t="36498" x="3771900" y="4003675"/>
          <p14:tracePt t="36506" x="3711575" y="4003675"/>
          <p14:tracePt t="36514" x="3540125" y="4003675"/>
          <p14:tracePt t="36522" x="3398838" y="4003675"/>
          <p14:tracePt t="36530" x="3267075" y="4003675"/>
          <p14:tracePt t="36539" x="3167063" y="4003675"/>
          <p14:tracePt t="36546" x="3014663" y="4003675"/>
          <p14:tracePt t="36554" x="2903538" y="4003675"/>
          <p14:tracePt t="36562" x="2813050" y="4003675"/>
          <p14:tracePt t="36570" x="2662238" y="4003675"/>
          <p14:tracePt t="36578" x="2560638" y="4003675"/>
          <p14:tracePt t="36586" x="2490788" y="4003675"/>
          <p14:tracePt t="36594" x="2430463" y="4003675"/>
          <p14:tracePt t="36602" x="2339975" y="4003675"/>
          <p14:tracePt t="36610" x="2219325" y="4003675"/>
          <p14:tracePt t="36618" x="2168525" y="4003675"/>
          <p14:tracePt t="36626" x="2087563" y="4003675"/>
          <p14:tracePt t="36634" x="2027238" y="4003675"/>
          <p14:tracePt t="36643" x="1966913" y="4003675"/>
          <p14:tracePt t="36651" x="1876425" y="4013200"/>
          <p14:tracePt t="36658" x="1795463" y="4013200"/>
          <p14:tracePt t="36667" x="1684338" y="4024313"/>
          <p14:tracePt t="36674" x="1582738" y="4024313"/>
          <p14:tracePt t="36683" x="1492250" y="4044950"/>
          <p14:tracePt t="36690" x="1411288" y="4044950"/>
          <p14:tracePt t="36698" x="1320800" y="4044950"/>
          <p14:tracePt t="36706" x="1239838" y="4044950"/>
          <p14:tracePt t="36714" x="1089025" y="4054475"/>
          <p14:tracePt t="36722" x="1028700" y="4054475"/>
          <p14:tracePt t="36730" x="938213" y="4054475"/>
          <p14:tracePt t="36738" x="857250" y="4075113"/>
          <p14:tracePt t="36746" x="796925" y="4075113"/>
          <p14:tracePt t="36754" x="755650" y="4084638"/>
          <p14:tracePt t="36762" x="715963" y="4084638"/>
          <p14:tracePt t="36770" x="685800" y="4084638"/>
          <p14:tracePt t="36780" x="676275" y="4084638"/>
          <p14:tracePt t="36788" x="665163" y="4084638"/>
          <p14:tracePt t="36957" x="676275" y="4084638"/>
          <p14:tracePt t="36980" x="685800" y="4084638"/>
          <p14:tracePt t="36988" x="706438" y="4084638"/>
          <p14:tracePt t="36996" x="736600" y="4084638"/>
          <p14:tracePt t="37004" x="766763" y="4084638"/>
          <p14:tracePt t="37012" x="806450" y="4084638"/>
          <p14:tracePt t="37020" x="866775" y="4084638"/>
          <p14:tracePt t="37028" x="947738" y="4084638"/>
          <p14:tracePt t="37036" x="998538" y="4084638"/>
          <p14:tracePt t="37044" x="1058863" y="4084638"/>
          <p14:tracePt t="37052" x="1098550" y="4084638"/>
          <p14:tracePt t="37062" x="1149350" y="4084638"/>
          <p14:tracePt t="37068" x="1200150" y="4084638"/>
          <p14:tracePt t="37078" x="1220788" y="4084638"/>
          <p14:tracePt t="37086" x="1239838" y="4084638"/>
          <p14:tracePt t="37102" x="1250950" y="4084638"/>
          <p14:tracePt t="37118" x="1260475" y="4084638"/>
          <p14:tracePt t="37874" x="1281113" y="4084638"/>
          <p14:tracePt t="37882" x="1311275" y="4084638"/>
          <p14:tracePt t="37890" x="1341438" y="4084638"/>
          <p14:tracePt t="37898" x="1371600" y="4084638"/>
          <p14:tracePt t="37906" x="1441450" y="4084638"/>
          <p14:tracePt t="37914" x="1533525" y="4094163"/>
          <p14:tracePt t="37922" x="1633538" y="4094163"/>
          <p14:tracePt t="37932" x="1744663" y="4094163"/>
          <p14:tracePt t="37938" x="1855788" y="4094163"/>
          <p14:tracePt t="37948" x="1976438" y="4094163"/>
          <p14:tracePt t="37954" x="2138363" y="4094163"/>
          <p14:tracePt t="37964" x="2289175" y="4094163"/>
          <p14:tracePt t="37970" x="2370138" y="4094163"/>
          <p14:tracePt t="37980" x="2439988" y="4094163"/>
          <p14:tracePt t="37988" x="2541588" y="4094163"/>
          <p14:tracePt t="37996" x="2601913" y="4094163"/>
          <p14:tracePt t="38004" x="2641600" y="4094163"/>
          <p14:tracePt t="38012" x="2671763" y="4094163"/>
          <p14:tracePt t="38020" x="2682875" y="4094163"/>
          <p14:tracePt t="38028" x="2692400" y="4094163"/>
          <p14:tracePt t="38399" x="2701925" y="4094163"/>
          <p14:tracePt t="38440" x="2713038" y="4094163"/>
          <p14:tracePt t="38456" x="2732088" y="4094163"/>
          <p14:tracePt t="38472" x="2752725" y="4094163"/>
          <p14:tracePt t="38479" x="2773363" y="4094163"/>
          <p14:tracePt t="38487" x="2794000" y="4094163"/>
          <p14:tracePt t="38495" x="2824163" y="4094163"/>
          <p14:tracePt t="38503" x="2833688" y="4094163"/>
          <p14:tracePt t="38510" x="2884488" y="4094163"/>
          <p14:tracePt t="38518" x="2914650" y="4105275"/>
          <p14:tracePt t="38526" x="2954338" y="4105275"/>
          <p14:tracePt t="38534" x="3005138" y="4105275"/>
          <p14:tracePt t="38542" x="3106738" y="4105275"/>
          <p14:tracePt t="38552" x="3176588" y="4105275"/>
          <p14:tracePt t="38558" x="3236913" y="4105275"/>
          <p14:tracePt t="38568" x="3368675" y="4105275"/>
          <p14:tracePt t="38574" x="3429000" y="4105275"/>
          <p14:tracePt t="38584" x="3489325" y="4105275"/>
          <p14:tracePt t="38592" x="3529013" y="4105275"/>
          <p14:tracePt t="38600" x="3589338" y="4105275"/>
          <p14:tracePt t="38608" x="3660775" y="4105275"/>
          <p14:tracePt t="38616" x="3690938" y="4105275"/>
          <p14:tracePt t="38624" x="3711575" y="4105275"/>
          <p14:tracePt t="38632" x="3730625" y="4105275"/>
          <p14:tracePt t="38640" x="3741738" y="4105275"/>
          <p14:tracePt t="39011" x="3751263" y="4105275"/>
          <p14:tracePt t="39019" x="3771900" y="4105275"/>
          <p14:tracePt t="39027" x="3790950" y="4105275"/>
          <p14:tracePt t="39034" x="3832225" y="4105275"/>
          <p14:tracePt t="39043" x="3902075" y="4105275"/>
          <p14:tracePt t="39050" x="4003675" y="4114800"/>
          <p14:tracePt t="39058" x="4084638" y="4144963"/>
          <p14:tracePt t="39066" x="4165600" y="4154488"/>
          <p14:tracePt t="39074" x="4235450" y="4154488"/>
          <p14:tracePt t="39082" x="4265613" y="4165600"/>
          <p14:tracePt t="39090" x="4295775" y="4165600"/>
          <p14:tracePt t="39098" x="4325938" y="4165600"/>
          <p14:tracePt t="39106" x="4356100" y="4165600"/>
          <p14:tracePt t="39115" x="4376738" y="4165600"/>
          <p14:tracePt t="39123" x="4386263" y="4165600"/>
          <p14:tracePt t="39130" x="4397375" y="4165600"/>
          <p14:tracePt t="39138" x="4406900" y="4165600"/>
          <p14:tracePt t="39648" x="4406900" y="4175125"/>
          <p14:tracePt t="39786" x="4416425" y="4175125"/>
          <p14:tracePt t="39811" x="4427538" y="4175125"/>
          <p14:tracePt t="39819" x="4446588" y="4175125"/>
          <p14:tracePt t="39827" x="4457700" y="4165600"/>
          <p14:tracePt t="39833" x="4467225" y="4144963"/>
          <p14:tracePt t="39841" x="4497388" y="4135438"/>
          <p14:tracePt t="39849" x="4527550" y="4124325"/>
          <p14:tracePt t="39857" x="4578350" y="4114800"/>
          <p14:tracePt t="39864" x="4659313" y="4105275"/>
          <p14:tracePt t="39873" x="4719638" y="4084638"/>
          <p14:tracePt t="39881" x="4800600" y="4075113"/>
          <p14:tracePt t="39889" x="4830763" y="4064000"/>
          <p14:tracePt t="39897" x="4870450" y="4064000"/>
          <p14:tracePt t="39905" x="4911725" y="4064000"/>
          <p14:tracePt t="39913" x="4941888" y="4064000"/>
          <p14:tracePt t="39920" x="4972050" y="4064000"/>
          <p14:tracePt t="39928" x="5002213" y="4064000"/>
          <p14:tracePt t="39936" x="5021263" y="4064000"/>
          <p14:tracePt t="39944" x="5041900" y="4064000"/>
          <p14:tracePt t="39952" x="5053013" y="4064000"/>
          <p14:tracePt t="39968" x="5072063" y="4064000"/>
          <p14:tracePt t="39976" x="5083175" y="4064000"/>
          <p14:tracePt t="39984" x="5102225" y="4064000"/>
          <p14:tracePt t="40008" x="5113338" y="4064000"/>
          <p14:tracePt t="40024" x="5122863" y="4064000"/>
          <p14:tracePt t="40180" x="5132388" y="4064000"/>
          <p14:tracePt t="40188" x="5143500" y="4064000"/>
          <p14:tracePt t="40198" x="5162550" y="4075113"/>
          <p14:tracePt t="40204" x="5203825" y="4094163"/>
          <p14:tracePt t="40212" x="5243513" y="4094163"/>
          <p14:tracePt t="40219" x="5273675" y="4094163"/>
          <p14:tracePt t="40226" x="5303838" y="4094163"/>
          <p14:tracePt t="40234" x="5334000" y="4105275"/>
          <p14:tracePt t="40242" x="5375275" y="4105275"/>
          <p14:tracePt t="40250" x="5405438" y="4105275"/>
          <p14:tracePt t="40258" x="5445125" y="4105275"/>
          <p14:tracePt t="40267" x="5465763" y="4105275"/>
          <p14:tracePt t="40274" x="5486400" y="4105275"/>
          <p14:tracePt t="40291" x="5495925" y="4105275"/>
          <p14:tracePt t="40308" x="5505450" y="4105275"/>
          <p14:tracePt t="41250" x="5526088" y="4105275"/>
          <p14:tracePt t="41258" x="5546725" y="4105275"/>
          <p14:tracePt t="41265" x="5576888" y="4105275"/>
          <p14:tracePt t="41274" x="5627688" y="4105275"/>
          <p14:tracePt t="41282" x="5707063" y="4105275"/>
          <p14:tracePt t="41289" x="5768975" y="4105275"/>
          <p14:tracePt t="41298" x="5878513" y="4105275"/>
          <p14:tracePt t="41305" x="5949950" y="4105275"/>
          <p14:tracePt t="41314" x="6049963" y="4114800"/>
          <p14:tracePt t="41321" x="6111875" y="4124325"/>
          <p14:tracePt t="41329" x="6191250" y="4124325"/>
          <p14:tracePt t="41337" x="6262688" y="4144963"/>
          <p14:tracePt t="41346" x="6362700" y="4154488"/>
          <p14:tracePt t="41354" x="6423025" y="4154488"/>
          <p14:tracePt t="41362" x="6524625" y="4165600"/>
          <p14:tracePt t="41370" x="6554788" y="4165600"/>
          <p14:tracePt t="41377" x="6584950" y="4165600"/>
          <p14:tracePt t="41386" x="6615113" y="4175125"/>
          <p14:tracePt t="41402" x="6624638" y="4175125"/>
          <p14:tracePt t="41410" x="6635750" y="4175125"/>
          <p14:tracePt t="41434" x="6645275" y="4175125"/>
          <p14:tracePt t="41450" x="6656388" y="4175125"/>
          <p14:tracePt t="41490" x="6665913" y="4175125"/>
          <p14:tracePt t="41516" x="6675438" y="4175125"/>
          <p14:tracePt t="41620" x="6686550" y="4175125"/>
          <p14:tracePt t="41660" x="6696075" y="4175125"/>
          <p14:tracePt t="41692" x="6705600" y="4175125"/>
          <p14:tracePt t="41707" x="6716713" y="4175125"/>
          <p14:tracePt t="41716" x="6726238" y="4175125"/>
          <p14:tracePt t="41724" x="6735763" y="4175125"/>
          <p14:tracePt t="41732" x="6746875" y="4165600"/>
          <p14:tracePt t="41739" x="6765925" y="4165600"/>
          <p14:tracePt t="41748" x="6796088" y="4154488"/>
          <p14:tracePt t="41755" x="6827838" y="4154488"/>
          <p14:tracePt t="41764" x="6867525" y="4144963"/>
          <p14:tracePt t="41771" x="6918325" y="4144963"/>
          <p14:tracePt t="41780" x="6948488" y="4135438"/>
          <p14:tracePt t="41789" x="6978650" y="4135438"/>
          <p14:tracePt t="41796" x="7008813" y="4135438"/>
          <p14:tracePt t="41806" x="7029450" y="4124325"/>
          <p14:tracePt t="41812" x="7038975" y="4124325"/>
          <p14:tracePt t="41822" x="7048500" y="4124325"/>
          <p14:tracePt t="41830" x="7059613" y="4124325"/>
          <p14:tracePt t="41837" x="7069138" y="4124325"/>
          <p14:tracePt t="41846" x="7069138" y="4114800"/>
          <p14:tracePt t="41854" x="7078663" y="4114800"/>
          <p14:tracePt t="41862" x="7078663" y="4105275"/>
          <p14:tracePt t="42163" x="7089775" y="4105275"/>
          <p14:tracePt t="42208" x="7099300" y="4105275"/>
          <p14:tracePt t="42216" x="7119938" y="4105275"/>
          <p14:tracePt t="42231" x="7138988" y="4105275"/>
          <p14:tracePt t="42239" x="7159625" y="4105275"/>
          <p14:tracePt t="42248" x="7180263" y="4105275"/>
          <p14:tracePt t="42255" x="7210425" y="4105275"/>
          <p14:tracePt t="42263" x="7231063" y="4105275"/>
          <p14:tracePt t="42272" x="7240588" y="4105275"/>
          <p14:tracePt t="42279" x="7261225" y="4094163"/>
          <p14:tracePt t="42288" x="7280275" y="4094163"/>
          <p14:tracePt t="42296" x="7291388" y="4094163"/>
          <p14:tracePt t="42303" x="7300913" y="4094163"/>
          <p14:tracePt t="42320" x="7310438" y="4094163"/>
          <p14:tracePt t="42328" x="7321550" y="4094163"/>
          <p14:tracePt t="42335" x="7331075" y="4094163"/>
          <p14:tracePt t="42343" x="7351713" y="4084638"/>
          <p14:tracePt t="42359" x="7361238" y="4084638"/>
          <p14:tracePt t="42367" x="7372350" y="4084638"/>
          <p14:tracePt t="42375" x="7381875" y="4084638"/>
          <p14:tracePt t="42877" x="7381875" y="4094163"/>
          <p14:tracePt t="43447" x="7391400" y="4094163"/>
          <p14:tracePt t="43455" x="7402513" y="4094163"/>
          <p14:tracePt t="43463" x="7421563" y="4094163"/>
          <p14:tracePt t="43471" x="7451725" y="4094163"/>
          <p14:tracePt t="43479" x="7481888" y="4084638"/>
          <p14:tracePt t="43487" x="7523163" y="4084638"/>
          <p14:tracePt t="43495" x="7573963" y="4084638"/>
          <p14:tracePt t="43503" x="7604125" y="4084638"/>
          <p14:tracePt t="43511" x="7643813" y="4075113"/>
          <p14:tracePt t="43519" x="7704138" y="4075113"/>
          <p14:tracePt t="43527" x="7745413" y="4075113"/>
          <p14:tracePt t="43535" x="7794625" y="4075113"/>
          <p14:tracePt t="43543" x="7875588" y="4075113"/>
          <p14:tracePt t="43551" x="7956550" y="4075113"/>
          <p14:tracePt t="43559" x="8088313" y="4075113"/>
          <p14:tracePt t="43567" x="8158163" y="4075113"/>
          <p14:tracePt t="43575" x="8218488" y="4075113"/>
          <p14:tracePt t="43583" x="8259763" y="4075113"/>
          <p14:tracePt t="43591" x="8278813" y="4075113"/>
          <p14:tracePt t="43601" x="8289925" y="4075113"/>
          <p14:tracePt t="43609" x="8299450" y="4075113"/>
          <p14:tracePt t="43633" x="8308975" y="4075113"/>
          <p14:tracePt t="43868" x="8308975" y="4084638"/>
          <p14:tracePt t="45603" x="8299450" y="4084638"/>
          <p14:tracePt t="45610" x="8278813" y="4084638"/>
          <p14:tracePt t="45616" x="8248650" y="4075113"/>
          <p14:tracePt t="45623" x="8218488" y="4064000"/>
          <p14:tracePt t="45630" x="8158163" y="4054475"/>
          <p14:tracePt t="45641" x="8047038" y="4024313"/>
          <p14:tracePt t="45646" x="7947025" y="3994150"/>
          <p14:tracePt t="45653" x="7775575" y="3983038"/>
          <p14:tracePt t="45663" x="7673975" y="3963988"/>
          <p14:tracePt t="45669" x="7523163" y="3933825"/>
          <p14:tracePt t="45679" x="7321550" y="3922713"/>
          <p14:tracePt t="45688" x="7089775" y="3903663"/>
          <p14:tracePt t="45695" x="6918325" y="3892550"/>
          <p14:tracePt t="45703" x="6675438" y="3852863"/>
          <p14:tracePt t="45711" x="6434138" y="3841750"/>
          <p14:tracePt t="45719" x="6111875" y="3822700"/>
          <p14:tracePt t="45727" x="5859463" y="3781425"/>
          <p14:tracePt t="45735" x="5465763" y="3762375"/>
          <p14:tracePt t="45743" x="5264150" y="3741738"/>
          <p14:tracePt t="45751" x="5053013" y="3711575"/>
          <p14:tracePt t="45759" x="4840288" y="3690938"/>
          <p14:tracePt t="45767" x="4678363" y="3660775"/>
          <p14:tracePt t="45775" x="4356100" y="3630613"/>
          <p14:tracePt t="45783" x="4165600" y="3609975"/>
          <p14:tracePt t="45791" x="3973513" y="3579813"/>
          <p14:tracePt t="45799" x="3841750" y="3560763"/>
          <p14:tracePt t="45807" x="3651250" y="3530600"/>
          <p14:tracePt t="45815" x="3498850" y="3519488"/>
          <p14:tracePt t="45824" x="3368675" y="3498850"/>
          <p14:tracePt t="45831" x="3246438" y="3489325"/>
          <p14:tracePt t="45839" x="3176588" y="3479800"/>
          <p14:tracePt t="45847" x="3095625" y="3459163"/>
          <p14:tracePt t="45855" x="3014663" y="3449638"/>
          <p14:tracePt t="45863" x="2974975" y="3449638"/>
          <p14:tracePt t="45870" x="2944813" y="3449638"/>
          <p14:tracePt t="45879" x="2924175" y="3449638"/>
          <p14:tracePt t="45887" x="2894013" y="3449638"/>
          <p14:tracePt t="45895" x="2863850" y="3449638"/>
          <p14:tracePt t="45904" x="2843213" y="3449638"/>
          <p14:tracePt t="45911" x="2833688" y="3449638"/>
          <p14:tracePt t="45919" x="2824163" y="3459163"/>
          <p14:tracePt t="45927" x="2813050" y="3459163"/>
          <p14:tracePt t="45935" x="2794000" y="3468688"/>
          <p14:tracePt t="45943" x="2782888" y="3489325"/>
          <p14:tracePt t="45955" x="2763838" y="3498850"/>
          <p14:tracePt t="45961" x="2752725" y="3509963"/>
          <p14:tracePt t="45967" x="2752725" y="3519488"/>
          <p14:tracePt t="45977" x="2743200" y="3530600"/>
          <p14:tracePt t="45985" x="2732088" y="3530600"/>
          <p14:tracePt t="45993" x="2722563" y="3540125"/>
          <p14:tracePt t="46001" x="2713038" y="3549650"/>
          <p14:tracePt t="46009" x="2713038" y="3570288"/>
          <p14:tracePt t="46017" x="2692400" y="3579813"/>
          <p14:tracePt t="46025" x="2682875" y="3600450"/>
          <p14:tracePt t="46033" x="2662238" y="3609975"/>
          <p14:tracePt t="46041" x="2641600" y="3630613"/>
          <p14:tracePt t="46049" x="2611438" y="3660775"/>
          <p14:tracePt t="46057" x="2571750" y="3690938"/>
          <p14:tracePt t="46065" x="2520950" y="3741738"/>
          <p14:tracePt t="46074" x="2470150" y="3792538"/>
          <p14:tracePt t="46081" x="2451100" y="3822700"/>
          <p14:tracePt t="46090" x="2400300" y="3873500"/>
          <p14:tracePt t="46098" x="2349500" y="3943350"/>
          <p14:tracePt t="46105" x="2319338" y="3973513"/>
          <p14:tracePt t="46114" x="2289175" y="4003675"/>
          <p14:tracePt t="46121" x="2259013" y="4054475"/>
          <p14:tracePt t="46130" x="2228850" y="4075113"/>
          <p14:tracePt t="46138" x="2219325" y="4094163"/>
          <p14:tracePt t="46146" x="2198688" y="4114800"/>
          <p14:tracePt t="46155" x="2187575" y="4135438"/>
          <p14:tracePt t="46162" x="2178050" y="4144963"/>
          <p14:tracePt t="46178" x="2178050" y="4154488"/>
          <p14:tracePt t="46194" x="2168525" y="4165600"/>
          <p14:tracePt t="46204" x="2168525" y="4175125"/>
          <p14:tracePt t="46210" x="2157413" y="4175125"/>
          <p14:tracePt t="46218" x="2147888" y="4184650"/>
          <p14:tracePt t="46226" x="2138363" y="4184650"/>
          <p14:tracePt t="46242" x="2117725" y="4195763"/>
          <p14:tracePt t="46250" x="2097088" y="4195763"/>
          <p14:tracePt t="46258" x="2066925" y="4205288"/>
          <p14:tracePt t="46266" x="2036763" y="4216400"/>
          <p14:tracePt t="46276" x="2006600" y="4216400"/>
          <p14:tracePt t="46284" x="1966913" y="4225925"/>
          <p14:tracePt t="46292" x="1895475" y="4256088"/>
          <p14:tracePt t="46301" x="1855788" y="4265613"/>
          <p14:tracePt t="46307" x="1825625" y="4276725"/>
          <p14:tracePt t="46315" x="1784350" y="4286250"/>
          <p14:tracePt t="46323" x="1744663" y="4306888"/>
          <p14:tracePt t="46331" x="1735138" y="4316413"/>
          <p14:tracePt t="46339" x="1693863" y="4325938"/>
          <p14:tracePt t="46347" x="1684338" y="4337050"/>
          <p14:tracePt t="46355" x="1663700" y="4337050"/>
          <p14:tracePt t="46363" x="1654175" y="4337050"/>
          <p14:tracePt t="46371" x="1643063" y="4346575"/>
          <p14:tracePt t="46599" x="1654175" y="4346575"/>
          <p14:tracePt t="46615" x="1663700" y="4346575"/>
          <p14:tracePt t="46632" x="1673225" y="4346575"/>
          <p14:tracePt t="46639" x="1684338" y="4346575"/>
          <p14:tracePt t="46653" x="1693863" y="4346575"/>
          <p14:tracePt t="46661" x="1704975" y="4346575"/>
          <p14:tracePt t="46685" x="1714500" y="4337050"/>
          <p14:tracePt t="46701" x="1724025" y="4337050"/>
          <p14:tracePt t="46717" x="1724025" y="4325938"/>
          <p14:tracePt t="46726" x="1735138" y="4325938"/>
          <p14:tracePt t="46773" x="1744663" y="4325938"/>
          <p14:tracePt t="46789" x="1744663" y="4316413"/>
          <p14:tracePt t="46832" x="1744663" y="4306888"/>
          <p14:tracePt t="46872" x="1744663" y="4295775"/>
          <p14:tracePt t="46905" x="1735138" y="4295775"/>
          <p14:tracePt t="46921" x="1724025" y="4295775"/>
          <p14:tracePt t="46929" x="1714500" y="4295775"/>
          <p14:tracePt t="46951" x="1704975" y="4295775"/>
          <p14:tracePt t="47097" x="1724025" y="4306888"/>
          <p14:tracePt t="47103" x="1795463" y="4356100"/>
          <p14:tracePt t="47111" x="1936750" y="4437063"/>
          <p14:tracePt t="47119" x="2036763" y="4478338"/>
          <p14:tracePt t="47127" x="2138363" y="4518025"/>
          <p14:tracePt t="47135" x="2198688" y="4548188"/>
          <p14:tracePt t="47144" x="2249488" y="4559300"/>
          <p14:tracePt t="47151" x="2259013" y="4568825"/>
          <p14:tracePt t="47161" x="2289175" y="4568825"/>
          <p14:tracePt t="47168" x="2319338" y="4578350"/>
          <p14:tracePt t="47176" x="2359025" y="4589463"/>
          <p14:tracePt t="47185" x="2390775" y="4589463"/>
          <p14:tracePt t="47193" x="2430463" y="4598988"/>
          <p14:tracePt t="47201" x="2460625" y="4598988"/>
          <p14:tracePt t="47209" x="2481263" y="4598988"/>
          <p14:tracePt t="47217" x="2490788" y="4598988"/>
          <p14:tracePt t="47225" x="2500313" y="4598988"/>
          <p14:tracePt t="47441" x="2511425" y="4598988"/>
          <p14:tracePt t="47451" x="2520950" y="4589463"/>
          <p14:tracePt t="47457" x="2530475" y="4578350"/>
          <p14:tracePt t="47466" x="2530475" y="4568825"/>
          <p14:tracePt t="47475" x="2541588" y="4568825"/>
          <p14:tracePt t="47482" x="2560638" y="4548188"/>
          <p14:tracePt t="47491" x="2581275" y="4538663"/>
          <p14:tracePt t="47499" x="2611438" y="4508500"/>
          <p14:tracePt t="47507" x="2671763" y="4497388"/>
          <p14:tracePt t="47514" x="2692400" y="4487863"/>
          <p14:tracePt t="47523" x="2732088" y="4478338"/>
          <p14:tracePt t="47531" x="2773363" y="4467225"/>
          <p14:tracePt t="47539" x="2813050" y="4457700"/>
          <p14:tracePt t="47546" x="2854325" y="4448175"/>
          <p14:tracePt t="47555" x="2914650" y="4427538"/>
          <p14:tracePt t="47562" x="2944813" y="4427538"/>
          <p14:tracePt t="47571" x="3005138" y="4427538"/>
          <p14:tracePt t="47579" x="3095625" y="4418013"/>
          <p14:tracePt t="47587" x="3155950" y="4418013"/>
          <p14:tracePt t="47595" x="3236913" y="4418013"/>
          <p14:tracePt t="47603" x="3308350" y="4418013"/>
          <p14:tracePt t="47611" x="3357563" y="4418013"/>
          <p14:tracePt t="47619" x="3408363" y="4418013"/>
          <p14:tracePt t="47627" x="3489325" y="4418013"/>
          <p14:tracePt t="47635" x="3549650" y="4418013"/>
          <p14:tracePt t="47643" x="3600450" y="4418013"/>
          <p14:tracePt t="47651" x="3651250" y="4418013"/>
          <p14:tracePt t="47659" x="3681413" y="4418013"/>
          <p14:tracePt t="47675" x="3690938" y="4418013"/>
          <p14:tracePt t="48257" x="3690938" y="4427538"/>
          <p14:tracePt t="48265" x="3700463" y="4427538"/>
          <p14:tracePt t="48276" x="3711575" y="4427538"/>
          <p14:tracePt t="48282" x="3721100" y="4437063"/>
          <p14:tracePt t="48288" x="3741738" y="4437063"/>
          <p14:tracePt t="48296" x="3771900" y="4448175"/>
          <p14:tracePt t="48304" x="3790950" y="4457700"/>
          <p14:tracePt t="48312" x="3811588" y="4457700"/>
          <p14:tracePt t="48320" x="3832225" y="4467225"/>
          <p14:tracePt t="48327" x="3852863" y="4467225"/>
          <p14:tracePt t="48336" x="3871913" y="4478338"/>
          <p14:tracePt t="48342" x="3892550" y="4487863"/>
          <p14:tracePt t="48358" x="3902075" y="4487863"/>
          <p14:tracePt t="48392" x="3913188" y="4487863"/>
          <p14:tracePt t="48499" x="3922713" y="4487863"/>
          <p14:tracePt t="48557" x="3932238" y="4487863"/>
          <p14:tracePt t="48571" x="3952875" y="4478338"/>
          <p14:tracePt t="48578" x="3962400" y="4478338"/>
          <p14:tracePt t="48586" x="3994150" y="4467225"/>
          <p14:tracePt t="48594" x="4013200" y="4457700"/>
          <p14:tracePt t="48601" x="4043363" y="4448175"/>
          <p14:tracePt t="48609" x="4073525" y="4448175"/>
          <p14:tracePt t="48617" x="4103688" y="4437063"/>
          <p14:tracePt t="48628" x="4133850" y="4427538"/>
          <p14:tracePt t="48633" x="4165600" y="4427538"/>
          <p14:tracePt t="48643" x="4184650" y="4418013"/>
          <p14:tracePt t="48651" x="4214813" y="4418013"/>
          <p14:tracePt t="48659" x="4214813" y="4406900"/>
          <p14:tracePt t="48667" x="4225925" y="4406900"/>
          <p14:tracePt t="48674" x="4235450" y="4406900"/>
          <p14:tracePt t="48683" x="4244975" y="4406900"/>
          <p14:tracePt t="48691" x="4265613" y="4406900"/>
          <p14:tracePt t="48699" x="4275138" y="4397375"/>
          <p14:tracePt t="48709" x="4286250" y="4387850"/>
          <p14:tracePt t="48715" x="4305300" y="4387850"/>
          <p14:tracePt t="48724" x="4325938" y="4387850"/>
          <p14:tracePt t="48731" x="4337050" y="4387850"/>
          <p14:tracePt t="48741" x="4346575" y="4387850"/>
          <p14:tracePt t="48747" x="4356100" y="4387850"/>
          <p14:tracePt t="48756" x="4376738" y="4387850"/>
          <p14:tracePt t="48771" x="4397375" y="4387850"/>
          <p14:tracePt t="48779" x="4416425" y="4387850"/>
          <p14:tracePt t="48787" x="4437063" y="4387850"/>
          <p14:tracePt t="48795" x="4457700" y="4387850"/>
          <p14:tracePt t="48810" x="4467225" y="4387850"/>
          <p14:tracePt t="48818" x="4487863" y="4387850"/>
          <p14:tracePt t="48827" x="4508500" y="4387850"/>
          <p14:tracePt t="48834" x="4518025" y="4387850"/>
          <p14:tracePt t="48843" x="4538663" y="4387850"/>
          <p14:tracePt t="48850" x="4568825" y="4387850"/>
          <p14:tracePt t="48858" x="4598988" y="4387850"/>
          <p14:tracePt t="48866" x="4629150" y="4387850"/>
          <p14:tracePt t="48874" x="4668838" y="4387850"/>
          <p14:tracePt t="48882" x="4699000" y="4387850"/>
          <p14:tracePt t="48890" x="4770438" y="4387850"/>
          <p14:tracePt t="48898" x="4849813" y="4387850"/>
          <p14:tracePt t="48906" x="4930775" y="4387850"/>
          <p14:tracePt t="48917" x="5041900" y="4387850"/>
          <p14:tracePt t="48922" x="5072063" y="4387850"/>
          <p14:tracePt t="48932" x="5102225" y="4387850"/>
          <p14:tracePt t="48940" x="5132388" y="4387850"/>
          <p14:tracePt t="48956" x="5153025" y="4387850"/>
          <p14:tracePt t="48964" x="5162550" y="4387850"/>
          <p14:tracePt t="48972" x="5173663" y="4387850"/>
          <p14:tracePt t="49303" x="5183188" y="4387850"/>
          <p14:tracePt t="49310" x="5203825" y="4387850"/>
          <p14:tracePt t="49318" x="5233988" y="4387850"/>
          <p14:tracePt t="49326" x="5243513" y="4387850"/>
          <p14:tracePt t="49334" x="5273675" y="4387850"/>
          <p14:tracePt t="49342" x="5314950" y="4387850"/>
          <p14:tracePt t="49350" x="5345113" y="4387850"/>
          <p14:tracePt t="49358" x="5375275" y="4387850"/>
          <p14:tracePt t="49366" x="5405438" y="4387850"/>
          <p14:tracePt t="49374" x="5435600" y="4387850"/>
          <p14:tracePt t="49382" x="5456238" y="4387850"/>
          <p14:tracePt t="49390" x="5475288" y="4387850"/>
          <p14:tracePt t="49399" x="5486400" y="4387850"/>
          <p14:tracePt t="49406" x="5495925" y="4387850"/>
          <p14:tracePt t="49689" x="5526088" y="4387850"/>
          <p14:tracePt t="49696" x="5546725" y="4387850"/>
          <p14:tracePt t="49704" x="5576888" y="4387850"/>
          <p14:tracePt t="49712" x="5607050" y="4387850"/>
          <p14:tracePt t="49720" x="5637213" y="4387850"/>
          <p14:tracePt t="49728" x="5676900" y="4387850"/>
          <p14:tracePt t="49736" x="5697538" y="4387850"/>
          <p14:tracePt t="49744" x="5718175" y="4387850"/>
          <p14:tracePt t="49760" x="5727700" y="4387850"/>
          <p14:tracePt t="49785" x="5737225" y="4387850"/>
          <p14:tracePt t="50029" x="5737225" y="4397375"/>
          <p14:tracePt t="50231" x="5768975" y="4397375"/>
          <p14:tracePt t="50238" x="5799138" y="4397375"/>
          <p14:tracePt t="50249" x="5868988" y="4397375"/>
          <p14:tracePt t="50254" x="6000750" y="4387850"/>
          <p14:tracePt t="50265" x="6091238" y="4387850"/>
          <p14:tracePt t="50269" x="6221413" y="4387850"/>
          <p14:tracePt t="50277" x="6343650" y="4387850"/>
          <p14:tracePt t="50285" x="6594475" y="4387850"/>
          <p14:tracePt t="50293" x="6705600" y="4387850"/>
          <p14:tracePt t="50301" x="6827838" y="4387850"/>
          <p14:tracePt t="50309" x="6988175" y="4387850"/>
          <p14:tracePt t="50316" x="7159625" y="4387850"/>
          <p14:tracePt t="50325" x="7200900" y="4387850"/>
          <p14:tracePt t="50333" x="7300913" y="4387850"/>
          <p14:tracePt t="50341" x="7361238" y="4387850"/>
          <p14:tracePt t="50350" x="7402513" y="4376738"/>
          <p14:tracePt t="50357" x="7432675" y="4367213"/>
          <p14:tracePt t="50366" x="7442200" y="4367213"/>
          <p14:tracePt t="50383" x="7451725" y="4356100"/>
          <p14:tracePt t="50396" x="7462838" y="4356100"/>
          <p14:tracePt t="51256" x="7472363" y="4356100"/>
          <p14:tracePt t="51263" x="7481888" y="4356100"/>
          <p14:tracePt t="51269" x="7513638" y="4356100"/>
          <p14:tracePt t="51277" x="7562850" y="4356100"/>
          <p14:tracePt t="51285" x="7604125" y="4356100"/>
          <p14:tracePt t="51291" x="7643813" y="4356100"/>
          <p14:tracePt t="51301" x="7694613" y="4356100"/>
          <p14:tracePt t="51307" x="7745413" y="4356100"/>
          <p14:tracePt t="51317" x="7785100" y="4356100"/>
          <p14:tracePt t="51322" x="7824788" y="4356100"/>
          <p14:tracePt t="51333" x="7854950" y="4356100"/>
          <p14:tracePt t="51340" x="7896225" y="4356100"/>
          <p14:tracePt t="51348" x="7935913" y="4356100"/>
          <p14:tracePt t="51356" x="7956550" y="4356100"/>
          <p14:tracePt t="51364" x="7966075" y="4356100"/>
          <p14:tracePt t="51380" x="7977188" y="4356100"/>
          <p14:tracePt t="51710" x="7947025" y="4356100"/>
          <p14:tracePt t="51718" x="7916863" y="4367213"/>
          <p14:tracePt t="51726" x="7886700" y="4376738"/>
          <p14:tracePt t="51734" x="7824788" y="4387850"/>
          <p14:tracePt t="51742" x="7754938" y="4406900"/>
          <p14:tracePt t="51750" x="7673975" y="4418013"/>
          <p14:tracePt t="51757" x="7573963" y="4427538"/>
          <p14:tracePt t="51766" x="7481888" y="4427538"/>
          <p14:tracePt t="51774" x="7310438" y="4427538"/>
          <p14:tracePt t="51782" x="7200900" y="4448175"/>
          <p14:tracePt t="51791" x="6907213" y="4448175"/>
          <p14:tracePt t="51798" x="6726238" y="4448175"/>
          <p14:tracePt t="51810" x="6464300" y="4448175"/>
          <p14:tracePt t="51815" x="6232525" y="4448175"/>
          <p14:tracePt t="51823" x="5808663" y="4448175"/>
          <p14:tracePt t="51831" x="5607050" y="4448175"/>
          <p14:tracePt t="51839" x="5233988" y="4467225"/>
          <p14:tracePt t="51847" x="4810125" y="4467225"/>
          <p14:tracePt t="51855" x="4386263" y="4467225"/>
          <p14:tracePt t="51863" x="3962400" y="4467225"/>
          <p14:tracePt t="51871" x="3579813" y="4467225"/>
          <p14:tracePt t="51879" x="3398838" y="4467225"/>
          <p14:tracePt t="51887" x="3025775" y="4467225"/>
          <p14:tracePt t="51895" x="2894013" y="4467225"/>
          <p14:tracePt t="51905" x="2601913" y="4487863"/>
          <p14:tracePt t="51913" x="2420938" y="4497388"/>
          <p14:tracePt t="51920" x="2319338" y="4508500"/>
          <p14:tracePt t="51929" x="2127250" y="4527550"/>
          <p14:tracePt t="51937" x="2057400" y="4538663"/>
          <p14:tracePt t="51945" x="1955800" y="4568825"/>
          <p14:tracePt t="51952" x="1895475" y="4578350"/>
          <p14:tracePt t="51960" x="1844675" y="4608513"/>
          <p14:tracePt t="51968" x="1804988" y="4619625"/>
          <p14:tracePt t="51976" x="1735138" y="4638675"/>
          <p14:tracePt t="51984" x="1704975" y="4649788"/>
          <p14:tracePt t="51992" x="1663700" y="4659313"/>
          <p14:tracePt t="52000" x="1633538" y="4668838"/>
          <p14:tracePt t="52008" x="1593850" y="4689475"/>
          <p14:tracePt t="52016" x="1573213" y="4689475"/>
          <p14:tracePt t="52024" x="1522413" y="4710113"/>
          <p14:tracePt t="52032" x="1462088" y="4730750"/>
          <p14:tracePt t="52039" x="1401763" y="4760913"/>
          <p14:tracePt t="52048" x="1350963" y="4770438"/>
          <p14:tracePt t="52056" x="1290638" y="4779963"/>
          <p14:tracePt t="52064" x="1260475" y="4791075"/>
          <p14:tracePt t="52072" x="1230313" y="4800600"/>
          <p14:tracePt t="52080" x="1190625" y="4800600"/>
          <p14:tracePt t="52089" x="1160463" y="4810125"/>
          <p14:tracePt t="52096" x="1128713" y="4810125"/>
          <p14:tracePt t="52104" x="1089025" y="4821238"/>
          <p14:tracePt t="52112" x="1058863" y="4830763"/>
          <p14:tracePt t="52120" x="1028700" y="4830763"/>
          <p14:tracePt t="52130" x="989013" y="4840288"/>
          <p14:tracePt t="52136" x="977900" y="4851400"/>
          <p14:tracePt t="52144" x="947738" y="4851400"/>
          <p14:tracePt t="52152" x="927100" y="4860925"/>
          <p14:tracePt t="52160" x="917575" y="4870450"/>
          <p14:tracePt t="52168" x="896938" y="4881563"/>
          <p14:tracePt t="52176" x="877888" y="4881563"/>
          <p14:tracePt t="52208" x="866775" y="4881563"/>
          <p14:tracePt t="52218" x="866775" y="4891088"/>
          <p14:tracePt t="52324" x="887413" y="4891088"/>
          <p14:tracePt t="52332" x="908050" y="4891088"/>
          <p14:tracePt t="52338" x="927100" y="4891088"/>
          <p14:tracePt t="52346" x="957263" y="4891088"/>
          <p14:tracePt t="52355" x="989013" y="4891088"/>
          <p14:tracePt t="52362" x="1028700" y="4891088"/>
          <p14:tracePt t="52371" x="1068388" y="4891088"/>
          <p14:tracePt t="52378" x="1128713" y="4891088"/>
          <p14:tracePt t="52386" x="1160463" y="4891088"/>
          <p14:tracePt t="52394" x="1200150" y="4891088"/>
          <p14:tracePt t="52402" x="1239838" y="4891088"/>
          <p14:tracePt t="52410" x="1270000" y="4891088"/>
          <p14:tracePt t="52418" x="1311275" y="4891088"/>
          <p14:tracePt t="52426" x="1341438" y="4891088"/>
          <p14:tracePt t="52434" x="1381125" y="4891088"/>
          <p14:tracePt t="52442" x="1411288" y="4891088"/>
          <p14:tracePt t="52450" x="1431925" y="4891088"/>
          <p14:tracePt t="52458" x="1452563" y="4891088"/>
          <p14:tracePt t="52466" x="1462088" y="4891088"/>
          <p14:tracePt t="52984" x="1492250" y="4891088"/>
          <p14:tracePt t="52991" x="1522413" y="4891088"/>
          <p14:tracePt t="52998" x="1552575" y="4891088"/>
          <p14:tracePt t="53006" x="1612900" y="4891088"/>
          <p14:tracePt t="53014" x="1643063" y="4891088"/>
          <p14:tracePt t="53022" x="1693863" y="4891088"/>
          <p14:tracePt t="53030" x="1744663" y="4891088"/>
          <p14:tracePt t="53038" x="1795463" y="4891088"/>
          <p14:tracePt t="53045" x="1895475" y="4891088"/>
          <p14:tracePt t="53056" x="1955800" y="4881563"/>
          <p14:tracePt t="53061" x="2027238" y="4881563"/>
          <p14:tracePt t="53070" x="2078038" y="4870450"/>
          <p14:tracePt t="53078" x="2138363" y="4870450"/>
          <p14:tracePt t="53086" x="2168525" y="4870450"/>
          <p14:tracePt t="53096" x="2198688" y="4870450"/>
          <p14:tracePt t="53104" x="2228850" y="4870450"/>
          <p14:tracePt t="53120" x="2238375" y="4870450"/>
          <p14:tracePt t="53739" x="2249488" y="4870450"/>
          <p14:tracePt t="53747" x="2259013" y="4870450"/>
          <p14:tracePt t="53756" x="2268538" y="4870450"/>
          <p14:tracePt t="53771" x="2279650" y="4870450"/>
          <p14:tracePt t="53780" x="2298700" y="4870450"/>
          <p14:tracePt t="53787" x="2328863" y="4870450"/>
          <p14:tracePt t="53796" x="2379663" y="4870450"/>
          <p14:tracePt t="53804" x="2500313" y="4870450"/>
          <p14:tracePt t="53812" x="2592388" y="4870450"/>
          <p14:tracePt t="53820" x="2682875" y="4870450"/>
          <p14:tracePt t="53827" x="2782888" y="4870450"/>
          <p14:tracePt t="53836" x="2873375" y="4870450"/>
          <p14:tracePt t="53843" x="2974975" y="4870450"/>
          <p14:tracePt t="53851" x="3055938" y="4891088"/>
          <p14:tracePt t="53859" x="3125788" y="4891088"/>
          <p14:tracePt t="53867" x="3155950" y="4891088"/>
          <p14:tracePt t="53875" x="3186113" y="4891088"/>
          <p14:tracePt t="54307" x="3206750" y="4891088"/>
          <p14:tracePt t="54315" x="3236913" y="4902200"/>
          <p14:tracePt t="54323" x="3267075" y="4902200"/>
          <p14:tracePt t="54332" x="3297238" y="4911725"/>
          <p14:tracePt t="54338" x="3327400" y="4911725"/>
          <p14:tracePt t="54348" x="3348038" y="4921250"/>
          <p14:tracePt t="54352" x="3378200" y="4921250"/>
          <p14:tracePt t="54360" x="3408363" y="4921250"/>
          <p14:tracePt t="54368" x="3449638" y="4932363"/>
          <p14:tracePt t="54376" x="3489325" y="4932363"/>
          <p14:tracePt t="54385" x="3519488" y="4941888"/>
          <p14:tracePt t="54392" x="3600450" y="4941888"/>
          <p14:tracePt t="54400" x="3630613" y="4941888"/>
          <p14:tracePt t="54408" x="3660775" y="4941888"/>
          <p14:tracePt t="54415" x="3690938" y="4941888"/>
          <p14:tracePt t="54424" x="3700463" y="4941888"/>
          <p14:tracePt t="54431" x="3721100" y="4941888"/>
          <p14:tracePt t="54440" x="3741738" y="4941888"/>
          <p14:tracePt t="54447" x="3760788" y="4941888"/>
          <p14:tracePt t="54463" x="3771900" y="4941888"/>
          <p14:tracePt t="54471" x="3781425" y="4941888"/>
          <p14:tracePt t="54488" x="3790950" y="4941888"/>
          <p14:tracePt t="54503" x="3802063" y="4941888"/>
          <p14:tracePt t="54771" x="3822700" y="4932363"/>
          <p14:tracePt t="54778" x="3852863" y="4921250"/>
          <p14:tracePt t="54786" x="3892550" y="4921250"/>
          <p14:tracePt t="54794" x="3932238" y="4911725"/>
          <p14:tracePt t="54802" x="3973513" y="4902200"/>
          <p14:tracePt t="54810" x="4013200" y="4891088"/>
          <p14:tracePt t="54818" x="4073525" y="4881563"/>
          <p14:tracePt t="54827" x="4154488" y="4881563"/>
          <p14:tracePt t="54834" x="4214813" y="4870450"/>
          <p14:tracePt t="54844" x="4295775" y="4851400"/>
          <p14:tracePt t="54850" x="4325938" y="4840288"/>
          <p14:tracePt t="54860" x="4367213" y="4840288"/>
          <p14:tracePt t="54866" x="4397375" y="4830763"/>
          <p14:tracePt t="54876" x="4427538" y="4830763"/>
          <p14:tracePt t="54882" x="4457700" y="4830763"/>
          <p14:tracePt t="54893" x="4476750" y="4821238"/>
          <p14:tracePt t="54900" x="4497388" y="4821238"/>
          <p14:tracePt t="54909" x="4518025" y="4810125"/>
          <p14:tracePt t="54926" x="4527550" y="4810125"/>
          <p14:tracePt t="55107" x="4548188" y="4810125"/>
          <p14:tracePt t="55115" x="4557713" y="4810125"/>
          <p14:tracePt t="55123" x="4568825" y="4810125"/>
          <p14:tracePt t="55131" x="4598988" y="4810125"/>
          <p14:tracePt t="55141" x="4618038" y="4810125"/>
          <p14:tracePt t="55147" x="4648200" y="4810125"/>
          <p14:tracePt t="55157" x="4668838" y="4810125"/>
          <p14:tracePt t="55163" x="4699000" y="4810125"/>
          <p14:tracePt t="55174" x="4719638" y="4810125"/>
          <p14:tracePt t="55181" x="4759325" y="4810125"/>
          <p14:tracePt t="55190" x="4770438" y="4810125"/>
          <p14:tracePt t="55197" x="4800600" y="4810125"/>
          <p14:tracePt t="55213" x="4810125" y="4810125"/>
          <p14:tracePt t="55221" x="4819650" y="4810125"/>
          <p14:tracePt t="55229" x="4819650" y="4800600"/>
          <p14:tracePt t="55367" x="4830763" y="4800600"/>
          <p14:tracePt t="55381" x="4849813" y="4800600"/>
          <p14:tracePt t="55389" x="4860925" y="4800600"/>
          <p14:tracePt t="55397" x="4881563" y="4779963"/>
          <p14:tracePt t="55406" x="4900613" y="4779963"/>
          <p14:tracePt t="55422" x="4921250" y="4779963"/>
          <p14:tracePt t="55429" x="4941888" y="4779963"/>
          <p14:tracePt t="55437" x="4972050" y="4779963"/>
          <p14:tracePt t="55445" x="4991100" y="4779963"/>
          <p14:tracePt t="55455" x="5021263" y="4779963"/>
          <p14:tracePt t="55462" x="5032375" y="4779963"/>
          <p14:tracePt t="55472" x="5062538" y="4779963"/>
          <p14:tracePt t="55477" x="5083175" y="4779963"/>
          <p14:tracePt t="55489" x="5113338" y="4779963"/>
          <p14:tracePt t="55496" x="5143500" y="4779963"/>
          <p14:tracePt t="55503" x="5173663" y="4779963"/>
          <p14:tracePt t="55512" x="5203825" y="4779963"/>
          <p14:tracePt t="55519" x="5224463" y="4779963"/>
          <p14:tracePt t="55527" x="5233988" y="4779963"/>
          <p14:tracePt t="55535" x="5243513" y="4779963"/>
          <p14:tracePt t="55705" x="5254625" y="4791075"/>
          <p14:tracePt t="55711" x="5264150" y="4791075"/>
          <p14:tracePt t="55719" x="5284788" y="4791075"/>
          <p14:tracePt t="55728" x="5314950" y="4800600"/>
          <p14:tracePt t="55735" x="5345113" y="4800600"/>
          <p14:tracePt t="55743" x="5384800" y="4810125"/>
          <p14:tracePt t="55751" x="5426075" y="4821238"/>
          <p14:tracePt t="55759" x="5486400" y="4830763"/>
          <p14:tracePt t="55770" x="5546725" y="4830763"/>
          <p14:tracePt t="55777" x="5607050" y="4840288"/>
          <p14:tracePt t="55785" x="5646738" y="4840288"/>
          <p14:tracePt t="55793" x="5727700" y="4860925"/>
          <p14:tracePt t="55801" x="5788025" y="4860925"/>
          <p14:tracePt t="55809" x="5829300" y="4860925"/>
          <p14:tracePt t="55817" x="5859463" y="4860925"/>
          <p14:tracePt t="55825" x="5868988" y="4860925"/>
          <p14:tracePt t="55833" x="5889625" y="4860925"/>
          <p14:tracePt t="55842" x="5908675" y="4860925"/>
          <p14:tracePt t="55849" x="5940425" y="4860925"/>
          <p14:tracePt t="55857" x="5970588" y="4860925"/>
          <p14:tracePt t="55865" x="6000750" y="4860925"/>
          <p14:tracePt t="55873" x="6040438" y="4860925"/>
          <p14:tracePt t="55881" x="6070600" y="4860925"/>
          <p14:tracePt t="55890" x="6111875" y="4860925"/>
          <p14:tracePt t="55897" x="6181725" y="4860925"/>
          <p14:tracePt t="55905" x="6221413" y="4870450"/>
          <p14:tracePt t="55913" x="6251575" y="4870450"/>
          <p14:tracePt t="55922" x="6283325" y="4870450"/>
          <p14:tracePt t="55929" x="6313488" y="4870450"/>
          <p14:tracePt t="55937" x="6323013" y="4870450"/>
          <p14:tracePt t="55945" x="6343650" y="4881563"/>
          <p14:tracePt t="55953" x="6353175" y="4881563"/>
          <p14:tracePt t="55971" x="6383338" y="4881563"/>
          <p14:tracePt t="55986" x="6403975" y="4881563"/>
          <p14:tracePt t="55993" x="6423025" y="4881563"/>
          <p14:tracePt t="56001" x="6443663" y="4881563"/>
          <p14:tracePt t="56009" x="6473825" y="4891088"/>
          <p14:tracePt t="56017" x="6503988" y="4891088"/>
          <p14:tracePt t="56025" x="6515100" y="4891088"/>
          <p14:tracePt t="56033" x="6564313" y="4891088"/>
          <p14:tracePt t="56043" x="6615113" y="4891088"/>
          <p14:tracePt t="56049" x="6656388" y="4891088"/>
          <p14:tracePt t="56059" x="6686550" y="4891088"/>
          <p14:tracePt t="56065" x="6716713" y="4902200"/>
          <p14:tracePt t="56075" x="6735763" y="4902200"/>
          <p14:tracePt t="56081" x="6756400" y="4902200"/>
          <p14:tracePt t="56092" x="6777038" y="4902200"/>
          <p14:tracePt t="56099" x="6796088" y="4902200"/>
          <p14:tracePt t="56108" x="6807200" y="4902200"/>
          <p14:tracePt t="56115" x="6816725" y="4902200"/>
          <p14:tracePt t="56123" x="6827838" y="4902200"/>
          <p14:tracePt t="56131" x="6837363" y="4902200"/>
          <p14:tracePt t="56139" x="6846888" y="4902200"/>
          <p14:tracePt t="56171" x="6858000" y="4902200"/>
          <p14:tracePt t="56477" x="6858000" y="4911725"/>
          <p14:tracePt t="57391" x="6867525" y="4911725"/>
          <p14:tracePt t="57398" x="6897688" y="4902200"/>
          <p14:tracePt t="57405" x="6937375" y="4860925"/>
          <p14:tracePt t="57415" x="6988175" y="4840288"/>
          <p14:tracePt t="57422" x="7108825" y="4791075"/>
          <p14:tracePt t="57430" x="7210425" y="4749800"/>
          <p14:tracePt t="57437" x="7270750" y="4730750"/>
          <p14:tracePt t="57444" x="7331075" y="4710113"/>
          <p14:tracePt t="57453" x="7391400" y="4689475"/>
          <p14:tracePt t="57459" x="7472363" y="4679950"/>
          <p14:tracePt t="57467" x="7573963" y="4649788"/>
          <p14:tracePt t="57475" x="7653338" y="4629150"/>
          <p14:tracePt t="57483" x="7805738" y="4598988"/>
          <p14:tracePt t="57491" x="7926388" y="4589463"/>
          <p14:tracePt t="57499" x="7977188" y="4589463"/>
          <p14:tracePt t="57509" x="8097838" y="4589463"/>
          <p14:tracePt t="57515" x="8158163" y="4578350"/>
          <p14:tracePt t="57525" x="8229600" y="4578350"/>
          <p14:tracePt t="57531" x="8278813" y="4578350"/>
          <p14:tracePt t="57541" x="8320088" y="4568825"/>
          <p14:tracePt t="57548" x="8359775" y="4568825"/>
          <p14:tracePt t="57557" x="8389938" y="4568825"/>
          <p14:tracePt t="57565" x="8410575" y="4568825"/>
          <p14:tracePt t="57581" x="8420100" y="4568825"/>
          <p14:tracePt t="57749" x="8450263" y="4598988"/>
          <p14:tracePt t="57757" x="8461375" y="4638675"/>
          <p14:tracePt t="57765" x="8510588" y="4699000"/>
          <p14:tracePt t="57773" x="8572500" y="4800600"/>
          <p14:tracePt t="57781" x="8642350" y="4881563"/>
          <p14:tracePt t="57789" x="8702675" y="4972050"/>
          <p14:tracePt t="57797" x="8723313" y="4992688"/>
          <p14:tracePt t="57805" x="8732838" y="5002213"/>
          <p14:tracePt t="57994" x="8742363" y="5002213"/>
          <p14:tracePt t="58039" x="8742363" y="4992688"/>
          <p14:tracePt t="58047" x="8753475" y="4992688"/>
          <p14:tracePt t="58063" x="8753475" y="4981575"/>
          <p14:tracePt t="58080" x="8753475" y="4972050"/>
          <p14:tracePt t="58095" x="8763000" y="4972050"/>
          <p14:tracePt t="58111" x="8774113" y="4951413"/>
          <p14:tracePt t="58121" x="8774113" y="4941888"/>
          <p14:tracePt t="58127" x="8783638" y="4932363"/>
          <p14:tracePt t="58138" x="8783638" y="4921250"/>
          <p14:tracePt t="58153" x="8793163" y="4911725"/>
          <p14:tracePt t="58161" x="8804275" y="4891088"/>
          <p14:tracePt t="58169" x="8804275" y="4881563"/>
          <p14:tracePt t="58177" x="8813800" y="4881563"/>
          <p14:tracePt t="58185" x="8823325" y="4870450"/>
          <p14:tracePt t="58193" x="8823325" y="4851400"/>
          <p14:tracePt t="58201" x="8834438" y="4851400"/>
          <p14:tracePt t="58209" x="8834438" y="4840288"/>
          <p14:tracePt t="58217" x="8843963" y="4840288"/>
          <p14:tracePt t="58225" x="8843963" y="4830763"/>
          <p14:tracePt t="58233" x="8853488" y="4830763"/>
          <p14:tracePt t="58241" x="8864600" y="4821238"/>
          <p14:tracePt t="58258" x="8864600" y="4810125"/>
          <p14:tracePt t="58273" x="8874125" y="4810125"/>
          <p14:tracePt t="58507" x="8864600" y="4810125"/>
          <p14:tracePt t="58628" x="8874125" y="4821238"/>
          <p14:tracePt t="58635" x="8894763" y="4821238"/>
          <p14:tracePt t="58643" x="8924925" y="4830763"/>
          <p14:tracePt t="58651" x="8955088" y="4851400"/>
          <p14:tracePt t="58659" x="9005888" y="4851400"/>
          <p14:tracePt t="58667" x="9045575" y="4870450"/>
          <p14:tracePt t="58675" x="9096375" y="4891088"/>
          <p14:tracePt t="58683" x="9136063" y="4902200"/>
          <p14:tracePt t="58691" x="9177338" y="4902200"/>
          <p14:tracePt t="58699" x="9196388" y="4911725"/>
          <p14:tracePt t="58707" x="9226550" y="4911725"/>
          <p14:tracePt t="58715" x="9247188" y="4921250"/>
          <p14:tracePt t="58725" x="9277350" y="4921250"/>
          <p14:tracePt t="58731" x="9297988" y="4921250"/>
          <p14:tracePt t="58741" x="9318625" y="4921250"/>
          <p14:tracePt t="58749" x="9318625" y="4932363"/>
          <p14:tracePt t="58757" x="9328150" y="4932363"/>
          <p14:tracePt t="58765" x="9348788" y="4932363"/>
          <p14:tracePt t="58773" x="9358313" y="4932363"/>
          <p14:tracePt t="58805" x="9367838" y="4932363"/>
          <p14:tracePt t="58830" x="9378950" y="4932363"/>
          <p14:tracePt t="58895" x="9388475" y="4932363"/>
          <p14:tracePt t="59033" x="9398000" y="4932363"/>
          <p14:tracePt t="59111" x="9398000" y="4921250"/>
          <p14:tracePt t="59143" x="9398000" y="4911725"/>
          <p14:tracePt t="59191" x="9409113" y="4911725"/>
          <p14:tracePt t="59199" x="9409113" y="4902200"/>
          <p14:tracePt t="59207" x="9418638" y="4902200"/>
          <p14:tracePt t="59216" x="9428163" y="4902200"/>
          <p14:tracePt t="59224" x="9439275" y="4891088"/>
          <p14:tracePt t="59240" x="9448800" y="4891088"/>
          <p14:tracePt t="59255" x="9459913" y="4891088"/>
          <p14:tracePt t="59264" x="9469438" y="4891088"/>
          <p14:tracePt t="59281" x="9478963" y="4891088"/>
          <p14:tracePt t="59288" x="9478963" y="4881563"/>
          <p14:tracePt t="59305" x="9490075" y="4881563"/>
          <p14:tracePt t="59322" x="9499600" y="4881563"/>
          <p14:tracePt t="59338" x="9509125" y="4881563"/>
          <p14:tracePt t="59354" x="9520238" y="4881563"/>
          <p14:tracePt t="59362" x="9529763" y="4870450"/>
          <p14:tracePt t="59372" x="9550400" y="4870450"/>
          <p14:tracePt t="59378" x="9559925" y="4870450"/>
          <p14:tracePt t="59387" x="9590088" y="4870450"/>
          <p14:tracePt t="59393" x="9599613" y="4870450"/>
          <p14:tracePt t="59401" x="9610725" y="4870450"/>
          <p14:tracePt t="59409" x="9631363" y="4860925"/>
          <p14:tracePt t="59417" x="9650413" y="4860925"/>
          <p14:tracePt t="59433" x="9671050" y="4860925"/>
          <p14:tracePt t="59441" x="9680575" y="4860925"/>
          <p14:tracePt t="59449" x="9710738" y="4860925"/>
          <p14:tracePt t="59457" x="9740900" y="4851400"/>
          <p14:tracePt t="59465" x="9771063" y="4851400"/>
          <p14:tracePt t="59473" x="9801225" y="4851400"/>
          <p14:tracePt t="59481" x="9852025" y="4851400"/>
          <p14:tracePt t="59489" x="9902825" y="4851400"/>
          <p14:tracePt t="59497" x="9942513" y="4851400"/>
          <p14:tracePt t="59505" x="9972675" y="4851400"/>
          <p14:tracePt t="59513" x="10004425" y="4840288"/>
          <p14:tracePt t="59521" x="10023475" y="4840288"/>
          <p14:tracePt t="59529" x="10053638" y="4840288"/>
          <p14:tracePt t="59537" x="10074275" y="4840288"/>
          <p14:tracePt t="59545" x="10104438" y="4840288"/>
          <p14:tracePt t="59553" x="10134600" y="4840288"/>
          <p14:tracePt t="59561" x="10144125" y="4840288"/>
          <p14:tracePt t="59568" x="10155238" y="4840288"/>
          <p14:tracePt t="59577" x="10164763" y="4840288"/>
          <p14:tracePt t="59585" x="10175875" y="4840288"/>
          <p14:tracePt t="59595" x="10185400" y="4840288"/>
          <p14:tracePt t="59601" x="10206038" y="4840288"/>
          <p14:tracePt t="59618" x="10215563" y="4840288"/>
          <p14:tracePt t="59651" x="10225088" y="4840288"/>
          <p14:tracePt t="59731" x="10236200" y="4840288"/>
          <p14:tracePt t="59739" x="10245725" y="4851400"/>
          <p14:tracePt t="59747" x="10266363" y="4851400"/>
          <p14:tracePt t="59755" x="10296525" y="4870450"/>
          <p14:tracePt t="59763" x="10356850" y="4891088"/>
          <p14:tracePt t="59771" x="10407650" y="4902200"/>
          <p14:tracePt t="59779" x="10537825" y="4941888"/>
          <p14:tracePt t="59787" x="10579100" y="4962525"/>
          <p14:tracePt t="59795" x="10628313" y="4972050"/>
          <p14:tracePt t="59803" x="10669588" y="4981575"/>
          <p14:tracePt t="59811" x="10729913" y="4992688"/>
          <p14:tracePt t="59819" x="10810875" y="5022850"/>
          <p14:tracePt t="59827" x="10891838" y="5032375"/>
          <p14:tracePt t="59835" x="10952163" y="5032375"/>
          <p14:tracePt t="59843" x="11012488" y="5041900"/>
          <p14:tracePt t="59850" x="11052175" y="5041900"/>
          <p14:tracePt t="59859" x="11093450" y="5041900"/>
          <p14:tracePt t="59866" x="11123613" y="5041900"/>
          <p14:tracePt t="59875" x="11142663" y="5041900"/>
          <p14:tracePt t="59883" x="11163300" y="5041900"/>
          <p14:tracePt t="59891" x="11183938" y="5041900"/>
          <p14:tracePt t="59907" x="11202988" y="5041900"/>
          <p14:tracePt t="59915" x="11214100" y="5041900"/>
          <p14:tracePt t="59931" x="11223625" y="5041900"/>
          <p14:tracePt t="59949" x="11234738" y="5041900"/>
          <p14:tracePt t="59973" x="11244263" y="5041900"/>
          <p14:tracePt t="59981" x="11253788" y="5041900"/>
          <p14:tracePt t="59989" x="11264900" y="5032375"/>
          <p14:tracePt t="60005" x="11274425" y="5032375"/>
          <p14:tracePt t="60013" x="11274425" y="5022850"/>
          <p14:tracePt t="60030" x="11274425" y="5011738"/>
          <p14:tracePt t="60037" x="11283950" y="5011738"/>
          <p14:tracePt t="60044" x="11295063" y="5011738"/>
          <p14:tracePt t="60053" x="11304588" y="5002213"/>
          <p14:tracePt t="60069" x="11304588" y="4992688"/>
          <p14:tracePt t="60081" x="11314113" y="4992688"/>
          <p14:tracePt t="60089" x="11314113" y="4981575"/>
          <p14:tracePt t="60097" x="11325225" y="4981575"/>
          <p14:tracePt t="60104" x="11334750" y="4972050"/>
          <p14:tracePt t="60120" x="11344275" y="4962525"/>
          <p14:tracePt t="60287" x="11344275" y="4951413"/>
          <p14:tracePt t="61344" x="11344275" y="4941888"/>
          <p14:tracePt t="62760" x="11334750" y="4941888"/>
          <p14:tracePt t="62767" x="11214100" y="4941888"/>
          <p14:tracePt t="62775" x="11102975" y="4941888"/>
          <p14:tracePt t="62783" x="10991850" y="4941888"/>
          <p14:tracePt t="62791" x="10880725" y="4941888"/>
          <p14:tracePt t="62799" x="10750550" y="4941888"/>
          <p14:tracePt t="62807" x="10648950" y="4941888"/>
          <p14:tracePt t="62815" x="10537825" y="4941888"/>
          <p14:tracePt t="62823" x="10437813" y="4941888"/>
          <p14:tracePt t="62831" x="10366375" y="4941888"/>
          <p14:tracePt t="62839" x="10175875" y="4941888"/>
          <p14:tracePt t="62847" x="10023475" y="4941888"/>
          <p14:tracePt t="62855" x="9932988" y="4962525"/>
          <p14:tracePt t="62863" x="9620250" y="4962525"/>
          <p14:tracePt t="62871" x="9520238" y="4962525"/>
          <p14:tracePt t="62879" x="9318625" y="4962525"/>
          <p14:tracePt t="62889" x="9147175" y="4962525"/>
          <p14:tracePt t="62895" x="8924925" y="4962525"/>
          <p14:tracePt t="62905" x="8732838" y="4962525"/>
          <p14:tracePt t="62911" x="8672513" y="4962525"/>
          <p14:tracePt t="62921" x="8470900" y="4962525"/>
          <p14:tracePt t="62929" x="8380413" y="4962525"/>
          <p14:tracePt t="62937" x="8188325" y="4962525"/>
          <p14:tracePt t="62945" x="8037513" y="4962525"/>
          <p14:tracePt t="62956" x="7926388" y="4962525"/>
          <p14:tracePt t="62961" x="7815263" y="4962525"/>
          <p14:tracePt t="62969" x="7715250" y="4962525"/>
          <p14:tracePt t="62977" x="7653338" y="4962525"/>
          <p14:tracePt t="62986" x="7583488" y="4962525"/>
          <p14:tracePt t="62993" x="7523163" y="4941888"/>
          <p14:tracePt t="63002" x="7442200" y="4941888"/>
          <p14:tracePt t="63009" x="7402513" y="4941888"/>
          <p14:tracePt t="63019" x="7361238" y="4941888"/>
          <p14:tracePt t="63025" x="7331075" y="4941888"/>
          <p14:tracePt t="63033" x="7321550" y="4941888"/>
          <p14:tracePt t="63041" x="7300913" y="4941888"/>
          <p14:tracePt t="63049" x="7291388" y="4941888"/>
          <p14:tracePt t="63073" x="7280275" y="4941888"/>
          <p14:tracePt t="63089" x="7270750" y="4941888"/>
          <p14:tracePt t="63121" x="7261225" y="4941888"/>
          <p14:tracePt t="63306" x="7250113" y="4941888"/>
          <p14:tracePt t="63314" x="7219950" y="4932363"/>
          <p14:tracePt t="63322" x="7170738" y="4921250"/>
          <p14:tracePt t="63330" x="7018338" y="4911725"/>
          <p14:tracePt t="63338" x="6816725" y="4891088"/>
          <p14:tracePt t="63346" x="6615113" y="4830763"/>
          <p14:tracePt t="63354" x="6343650" y="4730750"/>
          <p14:tracePt t="63362" x="6181725" y="4668838"/>
          <p14:tracePt t="63370" x="5838825" y="4508500"/>
          <p14:tracePt t="63378" x="5546725" y="4337050"/>
          <p14:tracePt t="63386" x="5132388" y="4114800"/>
          <p14:tracePt t="63394" x="4749800" y="3852863"/>
          <p14:tracePt t="63403" x="4316413" y="3498850"/>
          <p14:tracePt t="63410" x="3952875" y="3155950"/>
          <p14:tracePt t="63418" x="3670300" y="2833688"/>
          <p14:tracePt t="63426" x="3297238" y="2430463"/>
          <p14:tracePt t="63435" x="2894013" y="1916113"/>
          <p14:tracePt t="63442" x="2530475" y="1452563"/>
          <p14:tracePt t="63450" x="2249488" y="1098550"/>
          <p14:tracePt t="63458" x="2078038" y="887413"/>
          <p14:tracePt t="63469" x="1966913" y="736600"/>
          <p14:tracePt t="63475" x="1855788" y="595313"/>
          <p14:tracePt t="63484" x="1784350" y="484188"/>
          <p14:tracePt t="63490" x="1714500" y="412750"/>
          <p14:tracePt t="63500" x="1654175" y="333375"/>
          <p14:tracePt t="63508" x="1612900" y="261938"/>
          <p14:tracePt t="63516" x="1593850" y="231775"/>
          <p14:tracePt t="63524" x="1573213" y="192088"/>
          <p14:tracePt t="63532" x="1552575" y="161925"/>
          <p14:tracePt t="63540" x="1543050" y="131763"/>
          <p14:tracePt t="63548" x="1522413" y="90488"/>
          <p14:tracePt t="63556" x="1512888" y="80963"/>
          <p14:tracePt t="63565" x="1482725" y="3016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682304" cy="5532582"/>
          </a:xfrm>
        </p:spPr>
        <p:txBody>
          <a:bodyPr>
            <a:normAutofit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16"/>
              <a:defRPr/>
            </a:pPr>
            <a:r>
              <a:rPr lang="en-US" altLang="ko-KR" dirty="0"/>
              <a:t>CUDA</a:t>
            </a:r>
            <a:r>
              <a:rPr lang="ko-KR" altLang="en-US" dirty="0"/>
              <a:t>를 사용한다면 모델의 </a:t>
            </a:r>
            <a:r>
              <a:rPr lang="ko-KR" altLang="en-US" dirty="0" err="1"/>
              <a:t>출력값이</a:t>
            </a:r>
            <a:r>
              <a:rPr lang="ko-KR" altLang="en-US" dirty="0"/>
              <a:t> 아직 </a:t>
            </a:r>
            <a:r>
              <a:rPr lang="en-US" altLang="ko-KR" dirty="0"/>
              <a:t>GPU</a:t>
            </a:r>
            <a:r>
              <a:rPr lang="ko-KR" altLang="en-US" dirty="0"/>
              <a:t>에 남아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그러므로 </a:t>
            </a:r>
            <a:r>
              <a:rPr lang="en-US" altLang="ko-KR" dirty="0"/>
              <a:t>.to(“</a:t>
            </a:r>
            <a:r>
              <a:rPr lang="en-US" altLang="ko-KR" dirty="0" err="1"/>
              <a:t>cpu</a:t>
            </a:r>
            <a:r>
              <a:rPr lang="en-US" altLang="ko-KR" dirty="0"/>
              <a:t>”) </a:t>
            </a:r>
            <a:r>
              <a:rPr lang="ko-KR" altLang="en-US" dirty="0"/>
              <a:t>함수로 일반 메모리로 가져온 후 </a:t>
            </a:r>
            <a:r>
              <a:rPr lang="en-US" altLang="ko-KR" dirty="0" err="1"/>
              <a:t>numpy</a:t>
            </a:r>
            <a:r>
              <a:rPr lang="en-US" altLang="ko-KR" dirty="0"/>
              <a:t>() </a:t>
            </a:r>
            <a:r>
              <a:rPr lang="ko-KR" altLang="en-US" dirty="0"/>
              <a:t>함수를 시용해 </a:t>
            </a:r>
            <a:r>
              <a:rPr lang="ko-KR" altLang="en-US" dirty="0" err="1"/>
              <a:t>넘파이</a:t>
            </a:r>
            <a:r>
              <a:rPr lang="ko-KR" altLang="en-US" dirty="0"/>
              <a:t> 행렬로 변환해야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/>
              <a:t>CPU</a:t>
            </a:r>
            <a:r>
              <a:rPr lang="ko-KR" altLang="en-US" dirty="0"/>
              <a:t>를 사용하는 경우에도 같은 코드를 사용해도 괜찮습니다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변환한 이미지도 순서대로 액자의 두 번째 줄에 넣어줍니다</a:t>
            </a:r>
            <a:r>
              <a:rPr lang="en-US" altLang="ko-KR" dirty="0"/>
              <a:t>.</a:t>
            </a:r>
          </a:p>
          <a:p>
            <a:pPr marL="457200" indent="-457200" defTabSz="508000">
              <a:spcBef>
                <a:spcPts val="600"/>
              </a:spcBef>
              <a:buFont typeface="+mj-ea"/>
              <a:buAutoNum type="circleNumDbPlain" startAt="17"/>
              <a:defRPr/>
            </a:pPr>
            <a:r>
              <a:rPr lang="ko-KR" altLang="en-US" dirty="0"/>
              <a:t>마지막으로 </a:t>
            </a:r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  <a:r>
              <a:rPr lang="ko-KR" altLang="en-US" dirty="0"/>
              <a:t>를 호출하면 </a:t>
            </a:r>
            <a:r>
              <a:rPr lang="ko-KR" altLang="en-US" dirty="0" err="1"/>
              <a:t>이폭마다</a:t>
            </a:r>
            <a:r>
              <a:rPr lang="ko-KR" altLang="en-US" dirty="0"/>
              <a:t> 이미지가 출력됩니다</a:t>
            </a:r>
            <a:r>
              <a:rPr lang="en-US" altLang="ko-KR" dirty="0"/>
              <a:t>. 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AA20FF-1AD8-462F-9E1B-E61D6C4A2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487" y="3594100"/>
            <a:ext cx="8201025" cy="17573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4429BF0-A993-4F18-A229-95B719AD9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07010"/>
      </p:ext>
    </p:extLst>
  </p:cSld>
  <p:clrMapOvr>
    <a:masterClrMapping/>
  </p:clrMapOvr>
  <p:transition advTm="427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6" x="504825" y="30163"/>
          <p14:tracePt t="1104" x="544513" y="39688"/>
          <p14:tracePt t="1112" x="604838" y="60325"/>
          <p14:tracePt t="1120" x="646113" y="69850"/>
          <p14:tracePt t="1128" x="676275" y="90488"/>
          <p14:tracePt t="1136" x="706438" y="101600"/>
          <p14:tracePt t="1144" x="736600" y="120650"/>
          <p14:tracePt t="1152" x="776288" y="150813"/>
          <p14:tracePt t="1160" x="827088" y="180975"/>
          <p14:tracePt t="1168" x="857250" y="222250"/>
          <p14:tracePt t="1176" x="927100" y="261938"/>
          <p14:tracePt t="1184" x="977900" y="292100"/>
          <p14:tracePt t="1191" x="1049338" y="363538"/>
          <p14:tracePt t="1202" x="1109663" y="403225"/>
          <p14:tracePt t="1208" x="1160463" y="454025"/>
          <p14:tracePt t="1218" x="1209675" y="504825"/>
          <p14:tracePt t="1224" x="1260475" y="544513"/>
          <p14:tracePt t="1234" x="1320800" y="604838"/>
          <p14:tracePt t="1240" x="1350963" y="655638"/>
          <p14:tracePt t="1250" x="1411288" y="725488"/>
          <p14:tracePt t="1258" x="1482725" y="796925"/>
          <p14:tracePt t="1265" x="1503363" y="827088"/>
          <p14:tracePt t="1273" x="1533525" y="877888"/>
          <p14:tracePt t="1282" x="1582738" y="908050"/>
          <p14:tracePt t="1289" x="1624013" y="958850"/>
          <p14:tracePt t="1299" x="1673225" y="1008063"/>
          <p14:tracePt t="1305" x="1693863" y="1038225"/>
          <p14:tracePt t="1314" x="1744663" y="1089025"/>
          <p14:tracePt t="1322" x="1765300" y="1119188"/>
          <p14:tracePt t="1329" x="1784350" y="1149350"/>
          <p14:tracePt t="1337" x="1804988" y="1190625"/>
          <p14:tracePt t="1345" x="1825625" y="1209675"/>
          <p14:tracePt t="1353" x="1844675" y="1239838"/>
          <p14:tracePt t="1361" x="1855788" y="1260475"/>
          <p14:tracePt t="1370" x="1876425" y="1301750"/>
          <p14:tracePt t="1378" x="1895475" y="1331913"/>
          <p14:tracePt t="1385" x="1906588" y="1362075"/>
          <p14:tracePt t="1394" x="1916113" y="1381125"/>
          <p14:tracePt t="1401" x="1925638" y="1411288"/>
          <p14:tracePt t="1410" x="1936750" y="1422400"/>
          <p14:tracePt t="1418" x="1946275" y="1431925"/>
          <p14:tracePt t="1425" x="1946275" y="1441450"/>
          <p14:tracePt t="1457" x="1946275" y="1452563"/>
          <p14:tracePt t="1466" x="1946275" y="1462088"/>
          <p14:tracePt t="1474" x="1946275" y="1482725"/>
          <p14:tracePt t="1481" x="1955800" y="1503363"/>
          <p14:tracePt t="1490" x="1955800" y="1512888"/>
          <p14:tracePt t="1498" x="1955800" y="1533525"/>
          <p14:tracePt t="1506" x="1955800" y="1543050"/>
          <p14:tracePt t="1514" x="1955800" y="1563688"/>
          <p14:tracePt t="1522" x="1955800" y="1582738"/>
          <p14:tracePt t="1538" x="1955800" y="1603375"/>
          <p14:tracePt t="1545" x="1955800" y="1612900"/>
          <p14:tracePt t="1554" x="1955800" y="1624013"/>
          <p14:tracePt t="1572" x="1955800" y="1633538"/>
          <p14:tracePt t="1588" x="1955800" y="1644650"/>
          <p14:tracePt t="1612" x="1946275" y="1654175"/>
          <p14:tracePt t="1628" x="1936750" y="1663700"/>
          <p14:tracePt t="1644" x="1925638" y="1663700"/>
          <p14:tracePt t="1652" x="1906588" y="1663700"/>
          <p14:tracePt t="1659" x="1885950" y="1663700"/>
          <p14:tracePt t="1668" x="1865313" y="1663700"/>
          <p14:tracePt t="1675" x="1825625" y="1663700"/>
          <p14:tracePt t="1684" x="1814513" y="1663700"/>
          <p14:tracePt t="1692" x="1795463" y="1663700"/>
          <p14:tracePt t="1700" x="1774825" y="1663700"/>
          <p14:tracePt t="1707" x="1765300" y="1663700"/>
          <p14:tracePt t="1732" x="1754188" y="1663700"/>
          <p14:tracePt t="1813" x="1754188" y="1654175"/>
          <p14:tracePt t="1844" x="1754188" y="1644650"/>
          <p14:tracePt t="1982" x="1754188" y="1633538"/>
          <p14:tracePt t="2062" x="1765300" y="1633538"/>
          <p14:tracePt t="2070" x="1774825" y="1633538"/>
          <p14:tracePt t="2077" x="1784350" y="1633538"/>
          <p14:tracePt t="2085" x="1795463" y="1633538"/>
          <p14:tracePt t="2094" x="1814513" y="1633538"/>
          <p14:tracePt t="2102" x="1835150" y="1633538"/>
          <p14:tracePt t="2109" x="1855788" y="1633538"/>
          <p14:tracePt t="2118" x="1885950" y="1644650"/>
          <p14:tracePt t="2125" x="1916113" y="1644650"/>
          <p14:tracePt t="2133" x="1955800" y="1644650"/>
          <p14:tracePt t="2141" x="1985963" y="1644650"/>
          <p14:tracePt t="2149" x="2016125" y="1644650"/>
          <p14:tracePt t="2157" x="2047875" y="1644650"/>
          <p14:tracePt t="2165" x="2066925" y="1644650"/>
          <p14:tracePt t="2173" x="2078038" y="1644650"/>
          <p14:tracePt t="2182" x="2108200" y="1644650"/>
          <p14:tracePt t="2191" x="2127250" y="1644650"/>
          <p14:tracePt t="2198" x="2157413" y="1644650"/>
          <p14:tracePt t="2207" x="2178050" y="1644650"/>
          <p14:tracePt t="2214" x="2208213" y="1644650"/>
          <p14:tracePt t="2223" x="2249488" y="1644650"/>
          <p14:tracePt t="2231" x="2279650" y="1644650"/>
          <p14:tracePt t="2239" x="2319338" y="1644650"/>
          <p14:tracePt t="2248" x="2349500" y="1644650"/>
          <p14:tracePt t="2255" x="2379663" y="1644650"/>
          <p14:tracePt t="2264" x="2430463" y="1644650"/>
          <p14:tracePt t="2271" x="2460625" y="1644650"/>
          <p14:tracePt t="2280" x="2490788" y="1644650"/>
          <p14:tracePt t="2287" x="2520950" y="1644650"/>
          <p14:tracePt t="2295" x="2530475" y="1644650"/>
          <p14:tracePt t="2304" x="2581275" y="1633538"/>
          <p14:tracePt t="2311" x="2592388" y="1633538"/>
          <p14:tracePt t="2319" x="2611438" y="1624013"/>
          <p14:tracePt t="2327" x="2641600" y="1624013"/>
          <p14:tracePt t="2336" x="2652713" y="1624013"/>
          <p14:tracePt t="2343" x="2671763" y="1624013"/>
          <p14:tracePt t="2352" x="2682875" y="1624013"/>
          <p14:tracePt t="2368" x="2692400" y="1624013"/>
          <p14:tracePt t="2376" x="2701925" y="1624013"/>
          <p14:tracePt t="2400" x="2713038" y="1624013"/>
          <p14:tracePt t="2539" x="2713038" y="1612900"/>
          <p14:tracePt t="2942" x="2722563" y="1612900"/>
          <p14:tracePt t="2988" x="2732088" y="1612900"/>
          <p14:tracePt t="2996" x="2743200" y="1612900"/>
          <p14:tracePt t="3004" x="2763838" y="1603375"/>
          <p14:tracePt t="3012" x="2794000" y="1603375"/>
          <p14:tracePt t="3020" x="2824163" y="1593850"/>
          <p14:tracePt t="3027" x="2863850" y="1582738"/>
          <p14:tracePt t="3035" x="2903538" y="1582738"/>
          <p14:tracePt t="3043" x="2954338" y="1573213"/>
          <p14:tracePt t="3051" x="2995613" y="1573213"/>
          <p14:tracePt t="3059" x="3044825" y="1573213"/>
          <p14:tracePt t="3067" x="3106738" y="1552575"/>
          <p14:tracePt t="3075" x="3167063" y="1552575"/>
          <p14:tracePt t="3083" x="3206750" y="1552575"/>
          <p14:tracePt t="3091" x="3236913" y="1552575"/>
          <p14:tracePt t="3100" x="3267075" y="1552575"/>
          <p14:tracePt t="3108" x="3287713" y="1552575"/>
          <p14:tracePt t="3115" x="3297238" y="1552575"/>
          <p14:tracePt t="3432" x="3308350" y="1552575"/>
          <p14:tracePt t="3471" x="3317875" y="1552575"/>
          <p14:tracePt t="3487" x="3327400" y="1552575"/>
          <p14:tracePt t="3494" x="3338513" y="1552575"/>
          <p14:tracePt t="3501" x="3368675" y="1552575"/>
          <p14:tracePt t="3511" x="3398838" y="1552575"/>
          <p14:tracePt t="3517" x="3449638" y="1552575"/>
          <p14:tracePt t="3527" x="3509963" y="1533525"/>
          <p14:tracePt t="3533" x="3589338" y="1533525"/>
          <p14:tracePt t="3543" x="3651250" y="1522413"/>
          <p14:tracePt t="3549" x="3730625" y="1522413"/>
          <p14:tracePt t="3559" x="3771900" y="1522413"/>
          <p14:tracePt t="3567" x="3871913" y="1522413"/>
          <p14:tracePt t="3575" x="3932238" y="1512888"/>
          <p14:tracePt t="3583" x="4043363" y="1512888"/>
          <p14:tracePt t="3592" x="4124325" y="1512888"/>
          <p14:tracePt t="3600" x="4195763" y="1512888"/>
          <p14:tracePt t="3612" x="4256088" y="1512888"/>
          <p14:tracePt t="3623" x="4356100" y="1512888"/>
          <p14:tracePt t="3628" x="4397375" y="1512888"/>
          <p14:tracePt t="3637" x="4437063" y="1512888"/>
          <p14:tracePt t="3644" x="4467225" y="1512888"/>
          <p14:tracePt t="3652" x="4476750" y="1512888"/>
          <p14:tracePt t="3660" x="4487863" y="1512888"/>
          <p14:tracePt t="4379" x="4497388" y="1512888"/>
          <p14:tracePt t="4388" x="4518025" y="1512888"/>
          <p14:tracePt t="4395" x="4538663" y="1512888"/>
          <p14:tracePt t="4403" x="4568825" y="1512888"/>
          <p14:tracePt t="4411" x="4598988" y="1512888"/>
          <p14:tracePt t="4419" x="4638675" y="1503363"/>
          <p14:tracePt t="4427" x="4699000" y="1503363"/>
          <p14:tracePt t="4435" x="4740275" y="1492250"/>
          <p14:tracePt t="4443" x="4800600" y="1492250"/>
          <p14:tracePt t="4452" x="4870450" y="1492250"/>
          <p14:tracePt t="4460" x="4951413" y="1492250"/>
          <p14:tracePt t="4467" x="5032375" y="1482725"/>
          <p14:tracePt t="4475" x="5092700" y="1482725"/>
          <p14:tracePt t="4483" x="5183188" y="1482725"/>
          <p14:tracePt t="4491" x="5224463" y="1482725"/>
          <p14:tracePt t="4499" x="5284788" y="1482725"/>
          <p14:tracePt t="4507" x="5303838" y="1482725"/>
          <p14:tracePt t="4516" x="5345113" y="1482725"/>
          <p14:tracePt t="4523" x="5375275" y="1482725"/>
          <p14:tracePt t="4532" x="5405438" y="1482725"/>
          <p14:tracePt t="4539" x="5414963" y="1482725"/>
          <p14:tracePt t="4549" x="5445125" y="1482725"/>
          <p14:tracePt t="4555" x="5465763" y="1482725"/>
          <p14:tracePt t="4566" x="5486400" y="1482725"/>
          <p14:tracePt t="4573" x="5516563" y="1482725"/>
          <p14:tracePt t="4582" x="5546725" y="1482725"/>
          <p14:tracePt t="4589" x="5576888" y="1482725"/>
          <p14:tracePt t="4597" x="5616575" y="1482725"/>
          <p14:tracePt t="4605" x="5646738" y="1482725"/>
          <p14:tracePt t="4613" x="5697538" y="1482725"/>
          <p14:tracePt t="4621" x="5737225" y="1482725"/>
          <p14:tracePt t="4629" x="5768975" y="1482725"/>
          <p14:tracePt t="4637" x="5799138" y="1482725"/>
          <p14:tracePt t="4645" x="5829300" y="1482725"/>
          <p14:tracePt t="4653" x="5859463" y="1482725"/>
          <p14:tracePt t="4661" x="5868988" y="1482725"/>
          <p14:tracePt t="4669" x="5899150" y="1482725"/>
          <p14:tracePt t="4677" x="5908675" y="1482725"/>
          <p14:tracePt t="4685" x="5919788" y="1482725"/>
          <p14:tracePt t="4693" x="5929313" y="1482725"/>
          <p14:tracePt t="4938" x="5940425" y="1482725"/>
          <p14:tracePt t="4945" x="5949950" y="1482725"/>
          <p14:tracePt t="4953" x="5970588" y="1482725"/>
          <p14:tracePt t="4961" x="6000750" y="1482725"/>
          <p14:tracePt t="4967" x="6030913" y="1492250"/>
          <p14:tracePt t="4976" x="6091238" y="1492250"/>
          <p14:tracePt t="4984" x="6130925" y="1492250"/>
          <p14:tracePt t="4992" x="6172200" y="1492250"/>
          <p14:tracePt t="5001" x="6232525" y="1492250"/>
          <p14:tracePt t="5007" x="6323013" y="1492250"/>
          <p14:tracePt t="5015" x="6403975" y="1492250"/>
          <p14:tracePt t="5023" x="6464300" y="1492250"/>
          <p14:tracePt t="5031" x="6515100" y="1492250"/>
          <p14:tracePt t="5040" x="6615113" y="1492250"/>
          <p14:tracePt t="5047" x="6686550" y="1492250"/>
          <p14:tracePt t="5055" x="6765925" y="1492250"/>
          <p14:tracePt t="5064" x="6827838" y="1492250"/>
          <p14:tracePt t="5071" x="6877050" y="1492250"/>
          <p14:tracePt t="5080" x="6907213" y="1492250"/>
          <p14:tracePt t="5088" x="6958013" y="1492250"/>
          <p14:tracePt t="5097" x="6999288" y="1492250"/>
          <p14:tracePt t="5103" x="7018338" y="1492250"/>
          <p14:tracePt t="5112" x="7048500" y="1492250"/>
          <p14:tracePt t="5119" x="7069138" y="1492250"/>
          <p14:tracePt t="5135" x="7078663" y="1492250"/>
          <p14:tracePt t="5143" x="7089775" y="1492250"/>
          <p14:tracePt t="6141" x="7078663" y="1503363"/>
          <p14:tracePt t="6157" x="7069138" y="1503363"/>
          <p14:tracePt t="6165" x="7059613" y="1512888"/>
          <p14:tracePt t="6189" x="7048500" y="1512888"/>
          <p14:tracePt t="6450" x="7038975" y="1512888"/>
          <p14:tracePt t="6458" x="7008813" y="1512888"/>
          <p14:tracePt t="6464" x="6927850" y="1533525"/>
          <p14:tracePt t="6472" x="6837363" y="1552575"/>
          <p14:tracePt t="6480" x="6696075" y="1563688"/>
          <p14:tracePt t="6488" x="6564313" y="1573213"/>
          <p14:tracePt t="6495" x="6362700" y="1573213"/>
          <p14:tracePt t="6503" x="6211888" y="1573213"/>
          <p14:tracePt t="6511" x="6040438" y="1573213"/>
          <p14:tracePt t="6519" x="5838825" y="1573213"/>
          <p14:tracePt t="6527" x="5637213" y="1573213"/>
          <p14:tracePt t="6537" x="5426075" y="1573213"/>
          <p14:tracePt t="6543" x="5264150" y="1573213"/>
          <p14:tracePt t="6553" x="5032375" y="1573213"/>
          <p14:tracePt t="6559" x="4941888" y="1573213"/>
          <p14:tracePt t="6569" x="4789488" y="1573213"/>
          <p14:tracePt t="6577" x="4729163" y="1573213"/>
          <p14:tracePt t="6585" x="4618038" y="1573213"/>
          <p14:tracePt t="6593" x="4587875" y="1573213"/>
          <p14:tracePt t="6601" x="4538663" y="1573213"/>
          <p14:tracePt t="6609" x="4508500" y="1573213"/>
          <p14:tracePt t="6617" x="4497388" y="1573213"/>
          <p14:tracePt t="6625" x="4467225" y="1573213"/>
          <p14:tracePt t="6633" x="4446588" y="1573213"/>
          <p14:tracePt t="6641" x="4427538" y="1573213"/>
          <p14:tracePt t="6649" x="4406900" y="1573213"/>
          <p14:tracePt t="6657" x="4386263" y="1582738"/>
          <p14:tracePt t="6665" x="4356100" y="1582738"/>
          <p14:tracePt t="6673" x="4325938" y="1593850"/>
          <p14:tracePt t="6681" x="4265613" y="1624013"/>
          <p14:tracePt t="6688" x="4205288" y="1633538"/>
          <p14:tracePt t="6697" x="4103688" y="1674813"/>
          <p14:tracePt t="6705" x="4064000" y="1684338"/>
          <p14:tracePt t="6713" x="3983038" y="1714500"/>
          <p14:tracePt t="6721" x="3883025" y="1744663"/>
          <p14:tracePt t="6729" x="3822700" y="1754188"/>
          <p14:tracePt t="6738" x="3721100" y="1784350"/>
          <p14:tracePt t="6745" x="3619500" y="1816100"/>
          <p14:tracePt t="6753" x="3509963" y="1846263"/>
          <p14:tracePt t="6761" x="3408363" y="1865313"/>
          <p14:tracePt t="6769" x="3287713" y="1916113"/>
          <p14:tracePt t="6777" x="3206750" y="1946275"/>
          <p14:tracePt t="6784" x="3146425" y="1955800"/>
          <p14:tracePt t="6793" x="3025775" y="1997075"/>
          <p14:tracePt t="6801" x="2944813" y="2027238"/>
          <p14:tracePt t="6809" x="2863850" y="2057400"/>
          <p14:tracePt t="6817" x="2803525" y="2078038"/>
          <p14:tracePt t="6825" x="2701925" y="2108200"/>
          <p14:tracePt t="6833" x="2622550" y="2138363"/>
          <p14:tracePt t="6841" x="2560638" y="2147888"/>
          <p14:tracePt t="6849" x="2530475" y="2159000"/>
          <p14:tracePt t="6857" x="2470150" y="2168525"/>
          <p14:tracePt t="6867" x="2390775" y="2178050"/>
          <p14:tracePt t="6873" x="2370138" y="2178050"/>
          <p14:tracePt t="6883" x="2328863" y="2189163"/>
          <p14:tracePt t="6889" x="2298700" y="2189163"/>
          <p14:tracePt t="6899" x="2268538" y="2189163"/>
          <p14:tracePt t="6905" x="2259013" y="2189163"/>
          <p14:tracePt t="6915" x="2249488" y="2198688"/>
          <p14:tracePt t="6923" x="2228850" y="2198688"/>
          <p14:tracePt t="6931" x="2208213" y="2208213"/>
          <p14:tracePt t="6939" x="2198688" y="2208213"/>
          <p14:tracePt t="6947" x="2187575" y="2208213"/>
          <p14:tracePt t="6955" x="2178050" y="2208213"/>
          <p14:tracePt t="6963" x="2168525" y="2208213"/>
          <p14:tracePt t="6970" x="2147888" y="2208213"/>
          <p14:tracePt t="6979" x="2138363" y="2208213"/>
          <p14:tracePt t="6986" x="2127250" y="2208213"/>
          <p14:tracePt t="7011" x="2117725" y="2208213"/>
          <p14:tracePt t="7155" x="2127250" y="2208213"/>
          <p14:tracePt t="7163" x="2147888" y="2198688"/>
          <p14:tracePt t="7171" x="2157413" y="2189163"/>
          <p14:tracePt t="7179" x="2178050" y="2178050"/>
          <p14:tracePt t="7186" x="2187575" y="2168525"/>
          <p14:tracePt t="7195" x="2208213" y="2159000"/>
          <p14:tracePt t="7202" x="2249488" y="2138363"/>
          <p14:tracePt t="7213" x="2259013" y="2127250"/>
          <p14:tracePt t="7219" x="2298700" y="2117725"/>
          <p14:tracePt t="7229" x="2309813" y="2108200"/>
          <p14:tracePt t="7235" x="2349500" y="2087563"/>
          <p14:tracePt t="7245" x="2359025" y="2078038"/>
          <p14:tracePt t="7253" x="2400300" y="2066925"/>
          <p14:tracePt t="7261" x="2409825" y="2057400"/>
          <p14:tracePt t="7268" x="2430463" y="2057400"/>
          <p14:tracePt t="7277" x="2439988" y="2047875"/>
          <p14:tracePt t="7285" x="2451100" y="2047875"/>
          <p14:tracePt t="7293" x="2460625" y="2036763"/>
          <p14:tracePt t="7607" x="2470150" y="2036763"/>
          <p14:tracePt t="7615" x="2490788" y="2036763"/>
          <p14:tracePt t="7622" x="2511425" y="2036763"/>
          <p14:tracePt t="7631" x="2530475" y="2036763"/>
          <p14:tracePt t="7647" x="2551113" y="2036763"/>
          <p14:tracePt t="7655" x="2581275" y="2036763"/>
          <p14:tracePt t="7663" x="2601913" y="2047875"/>
          <p14:tracePt t="7671" x="2622550" y="2047875"/>
          <p14:tracePt t="7678" x="2641600" y="2047875"/>
          <p14:tracePt t="7687" x="2671763" y="2047875"/>
          <p14:tracePt t="7695" x="2701925" y="2047875"/>
          <p14:tracePt t="7707" x="2713038" y="2047875"/>
          <p14:tracePt t="7715" x="2732088" y="2057400"/>
          <p14:tracePt t="7722" x="2763838" y="2057400"/>
          <p14:tracePt t="7731" x="2782888" y="2057400"/>
          <p14:tracePt t="7738" x="2813050" y="2057400"/>
          <p14:tracePt t="7746" x="2833688" y="2057400"/>
          <p14:tracePt t="7754" x="2863850" y="2057400"/>
          <p14:tracePt t="7762" x="2884488" y="2057400"/>
          <p14:tracePt t="7771" x="2914650" y="2057400"/>
          <p14:tracePt t="7778" x="2924175" y="2057400"/>
          <p14:tracePt t="7787" x="2954338" y="2057400"/>
          <p14:tracePt t="7794" x="2984500" y="2057400"/>
          <p14:tracePt t="7802" x="3014663" y="2057400"/>
          <p14:tracePt t="7810" x="3044825" y="2057400"/>
          <p14:tracePt t="7818" x="3074988" y="2057400"/>
          <p14:tracePt t="7826" x="3106738" y="2057400"/>
          <p14:tracePt t="7834" x="3125788" y="2057400"/>
          <p14:tracePt t="7842" x="3155950" y="2057400"/>
          <p14:tracePt t="7850" x="3186113" y="2057400"/>
          <p14:tracePt t="7858" x="3206750" y="2057400"/>
          <p14:tracePt t="7866" x="3246438" y="2057400"/>
          <p14:tracePt t="7876" x="3278188" y="2057400"/>
          <p14:tracePt t="7882" x="3308350" y="2057400"/>
          <p14:tracePt t="7893" x="3338513" y="2057400"/>
          <p14:tracePt t="7899" x="3368675" y="2057400"/>
          <p14:tracePt t="7909" x="3398838" y="2057400"/>
          <p14:tracePt t="7915" x="3429000" y="2057400"/>
          <p14:tracePt t="7925" x="3459163" y="2057400"/>
          <p14:tracePt t="7932" x="3498850" y="2057400"/>
          <p14:tracePt t="7941" x="3529013" y="2057400"/>
          <p14:tracePt t="7948" x="3559175" y="2057400"/>
          <p14:tracePt t="7957" x="3589338" y="2057400"/>
          <p14:tracePt t="7965" x="3609975" y="2057400"/>
          <p14:tracePt t="7973" x="3640138" y="2057400"/>
          <p14:tracePt t="7981" x="3670300" y="2057400"/>
          <p14:tracePt t="7989" x="3690938" y="2057400"/>
          <p14:tracePt t="8000" x="3711575" y="2057400"/>
          <p14:tracePt t="8005" x="3730625" y="2047875"/>
          <p14:tracePt t="8021" x="3751263" y="2047875"/>
          <p14:tracePt t="8029" x="3760788" y="2047875"/>
          <p14:tracePt t="8037" x="3771900" y="2047875"/>
          <p14:tracePt t="8053" x="3781425" y="2047875"/>
          <p14:tracePt t="8060" x="3790950" y="2047875"/>
          <p14:tracePt t="8077" x="3802063" y="2047875"/>
          <p14:tracePt t="8105" x="3811588" y="2047875"/>
          <p14:tracePt t="8294" x="3822700" y="2036763"/>
          <p14:tracePt t="8302" x="3841750" y="2036763"/>
          <p14:tracePt t="8309" x="3883025" y="2027238"/>
          <p14:tracePt t="8316" x="3952875" y="1997075"/>
          <p14:tracePt t="8324" x="4013200" y="1987550"/>
          <p14:tracePt t="8332" x="4073525" y="1987550"/>
          <p14:tracePt t="8339" x="4154488" y="1976438"/>
          <p14:tracePt t="8348" x="4225925" y="1976438"/>
          <p14:tracePt t="8354" x="4305300" y="1955800"/>
          <p14:tracePt t="8363" x="4367213" y="1955800"/>
          <p14:tracePt t="8370" x="4457700" y="1955800"/>
          <p14:tracePt t="8379" x="4538663" y="1955800"/>
          <p14:tracePt t="8386" x="4598988" y="1955800"/>
          <p14:tracePt t="8394" x="4689475" y="1946275"/>
          <p14:tracePt t="8402" x="4749800" y="1946275"/>
          <p14:tracePt t="8410" x="4789488" y="1946275"/>
          <p14:tracePt t="8418" x="4810125" y="1946275"/>
          <p14:tracePt t="8426" x="4830763" y="1946275"/>
          <p14:tracePt t="8434" x="4840288" y="1946275"/>
          <p14:tracePt t="8442" x="4849813" y="1946275"/>
          <p14:tracePt t="8451" x="4870450" y="1946275"/>
          <p14:tracePt t="8458" x="4881563" y="1946275"/>
          <p14:tracePt t="8491" x="4891088" y="1946275"/>
          <p14:tracePt t="8700" x="4900613" y="1946275"/>
          <p14:tracePt t="8801" x="4911725" y="1946275"/>
          <p14:tracePt t="8813" x="4911725" y="1936750"/>
          <p14:tracePt t="8823" x="4921250" y="1936750"/>
          <p14:tracePt t="8829" x="4930775" y="1936750"/>
          <p14:tracePt t="8838" x="4941888" y="1925638"/>
          <p14:tracePt t="8846" x="4960938" y="1925638"/>
          <p14:tracePt t="8853" x="4991100" y="1916113"/>
          <p14:tracePt t="8862" x="5021263" y="1916113"/>
          <p14:tracePt t="8870" x="5053013" y="1906588"/>
          <p14:tracePt t="8877" x="5083175" y="1895475"/>
          <p14:tracePt t="8887" x="5122863" y="1895475"/>
          <p14:tracePt t="8893" x="5183188" y="1885950"/>
          <p14:tracePt t="8903" x="5284788" y="1885950"/>
          <p14:tracePt t="8908" x="5354638" y="1876425"/>
          <p14:tracePt t="8919" x="5456238" y="1876425"/>
          <p14:tracePt t="8927" x="5546725" y="1876425"/>
          <p14:tracePt t="8934" x="5646738" y="1876425"/>
          <p14:tracePt t="8943" x="5718175" y="1876425"/>
          <p14:tracePt t="8951" x="5818188" y="1876425"/>
          <p14:tracePt t="8958" x="5889625" y="1876425"/>
          <p14:tracePt t="8967" x="5970588" y="1876425"/>
          <p14:tracePt t="8975" x="6010275" y="1876425"/>
          <p14:tracePt t="8982" x="6111875" y="1876425"/>
          <p14:tracePt t="8991" x="6142038" y="1876425"/>
          <p14:tracePt t="8999" x="6181725" y="1876425"/>
          <p14:tracePt t="9006" x="6221413" y="1876425"/>
          <p14:tracePt t="9015" x="6251575" y="1876425"/>
          <p14:tracePt t="9022" x="6262688" y="1876425"/>
          <p14:tracePt t="9030" x="6272213" y="1876425"/>
          <p14:tracePt t="9038" x="6283325" y="1876425"/>
          <p14:tracePt t="9874" x="6292850" y="1876425"/>
          <p14:tracePt t="9893" x="6302375" y="1876425"/>
          <p14:tracePt t="9898" x="6323013" y="1876425"/>
          <p14:tracePt t="9908" x="6353175" y="1876425"/>
          <p14:tracePt t="9914" x="6383338" y="1876425"/>
          <p14:tracePt t="9924" x="6423025" y="1876425"/>
          <p14:tracePt t="9932" x="6464300" y="1876425"/>
          <p14:tracePt t="9940" x="6524625" y="1885950"/>
          <p14:tracePt t="9949" x="6584950" y="1885950"/>
          <p14:tracePt t="9956" x="6656388" y="1885950"/>
          <p14:tracePt t="9964" x="6705600" y="1885950"/>
          <p14:tracePt t="9972" x="6777038" y="1885950"/>
          <p14:tracePt t="9981" x="6816725" y="1885950"/>
          <p14:tracePt t="9990" x="6877050" y="1885950"/>
          <p14:tracePt t="9996" x="6918325" y="1885950"/>
          <p14:tracePt t="10005" x="6948488" y="1885950"/>
          <p14:tracePt t="10012" x="6978650" y="1885950"/>
          <p14:tracePt t="10021" x="6999288" y="1885950"/>
          <p14:tracePt t="10158" x="7008813" y="1885950"/>
          <p14:tracePt t="10182" x="7029450" y="1885950"/>
          <p14:tracePt t="10190" x="7048500" y="1885950"/>
          <p14:tracePt t="10198" x="7078663" y="1885950"/>
          <p14:tracePt t="10207" x="7108825" y="1885950"/>
          <p14:tracePt t="10213" x="7159625" y="1885950"/>
          <p14:tracePt t="10221" x="7200900" y="1885950"/>
          <p14:tracePt t="10230" x="7270750" y="1885950"/>
          <p14:tracePt t="10238" x="7331075" y="1885950"/>
          <p14:tracePt t="10246" x="7432675" y="1885950"/>
          <p14:tracePt t="10254" x="7523163" y="1895475"/>
          <p14:tracePt t="10262" x="7583488" y="1895475"/>
          <p14:tracePt t="10270" x="7664450" y="1895475"/>
          <p14:tracePt t="10278" x="7754938" y="1916113"/>
          <p14:tracePt t="10287" x="7835900" y="1916113"/>
          <p14:tracePt t="10294" x="7896225" y="1916113"/>
          <p14:tracePt t="10303" x="7956550" y="1925638"/>
          <p14:tracePt t="10311" x="7986713" y="1925638"/>
          <p14:tracePt t="10318" x="8026400" y="1925638"/>
          <p14:tracePt t="10326" x="8058150" y="1925638"/>
          <p14:tracePt t="10334" x="8067675" y="1925638"/>
          <p14:tracePt t="10342" x="8077200" y="1925638"/>
          <p14:tracePt t="10358" x="8088313" y="1925638"/>
          <p14:tracePt t="10366" x="8097838" y="1925638"/>
          <p14:tracePt t="10382" x="8107363" y="1916113"/>
          <p14:tracePt t="10390" x="8118475" y="1906588"/>
          <p14:tracePt t="10398" x="8118475" y="1895475"/>
          <p14:tracePt t="10406" x="8128000" y="1876425"/>
          <p14:tracePt t="10419" x="8137525" y="1855788"/>
          <p14:tracePt t="10426" x="8148638" y="1846263"/>
          <p14:tracePt t="10442" x="8158163" y="1846263"/>
          <p14:tracePt t="10450" x="8158163" y="1835150"/>
          <p14:tracePt t="10475" x="8158163" y="1825625"/>
          <p14:tracePt t="10492" x="8167688" y="1816100"/>
          <p14:tracePt t="10508" x="8167688" y="1804988"/>
          <p14:tracePt t="10744" x="8178800" y="1804988"/>
          <p14:tracePt t="10776" x="8188325" y="1804988"/>
          <p14:tracePt t="10784" x="8208963" y="1804988"/>
          <p14:tracePt t="10792" x="8229600" y="1804988"/>
          <p14:tracePt t="10800" x="8259763" y="1784350"/>
          <p14:tracePt t="10808" x="8289925" y="1784350"/>
          <p14:tracePt t="10818" x="8320088" y="1774825"/>
          <p14:tracePt t="10824" x="8380413" y="1754188"/>
          <p14:tracePt t="10832" x="8420100" y="1754188"/>
          <p14:tracePt t="10840" x="8461375" y="1744663"/>
          <p14:tracePt t="10848" x="8501063" y="1735138"/>
          <p14:tracePt t="10856" x="8531225" y="1724025"/>
          <p14:tracePt t="10864" x="8561388" y="1724025"/>
          <p14:tracePt t="10872" x="8572500" y="1714500"/>
          <p14:tracePt t="10880" x="8591550" y="1714500"/>
          <p14:tracePt t="10888" x="8602663" y="1714500"/>
          <p14:tracePt t="10946" x="8602663" y="1704975"/>
          <p14:tracePt t="11099" x="8612188" y="1704975"/>
          <p14:tracePt t="11132" x="8621713" y="1704975"/>
          <p14:tracePt t="11140" x="8632825" y="1704975"/>
          <p14:tracePt t="11148" x="8642350" y="1704975"/>
          <p14:tracePt t="11156" x="8651875" y="1704975"/>
          <p14:tracePt t="11164" x="8662988" y="1714500"/>
          <p14:tracePt t="11171" x="8682038" y="1714500"/>
          <p14:tracePt t="11178" x="8693150" y="1724025"/>
          <p14:tracePt t="11186" x="8702675" y="1735138"/>
          <p14:tracePt t="11194" x="8723313" y="1744663"/>
          <p14:tracePt t="11202" x="8742363" y="1744663"/>
          <p14:tracePt t="11210" x="8763000" y="1754188"/>
          <p14:tracePt t="11218" x="8783638" y="1754188"/>
          <p14:tracePt t="11228" x="8804275" y="1765300"/>
          <p14:tracePt t="11234" x="8823325" y="1765300"/>
          <p14:tracePt t="11244" x="8843963" y="1774825"/>
          <p14:tracePt t="11252" x="8853488" y="1774825"/>
          <p14:tracePt t="11260" x="8874125" y="1784350"/>
          <p14:tracePt t="11268" x="8894763" y="1784350"/>
          <p14:tracePt t="11276" x="8913813" y="1795463"/>
          <p14:tracePt t="11284" x="8924925" y="1795463"/>
          <p14:tracePt t="11292" x="8934450" y="1795463"/>
          <p14:tracePt t="11300" x="8955088" y="1804988"/>
          <p14:tracePt t="11308" x="8975725" y="1804988"/>
          <p14:tracePt t="11316" x="9005888" y="1816100"/>
          <p14:tracePt t="11324" x="9036050" y="1825625"/>
          <p14:tracePt t="11332" x="9055100" y="1825625"/>
          <p14:tracePt t="11340" x="9075738" y="1825625"/>
          <p14:tracePt t="11348" x="9105900" y="1835150"/>
          <p14:tracePt t="11356" x="9126538" y="1835150"/>
          <p14:tracePt t="11364" x="9147175" y="1835150"/>
          <p14:tracePt t="11381" x="9166225" y="1835150"/>
          <p14:tracePt t="11400" x="9177338" y="1835150"/>
          <p14:tracePt t="11408" x="9186863" y="1835150"/>
          <p14:tracePt t="11432" x="9196388" y="1835150"/>
          <p14:tracePt t="11448" x="9207500" y="1835150"/>
          <p14:tracePt t="11456" x="9217025" y="1835150"/>
          <p14:tracePt t="11464" x="9226550" y="1835150"/>
          <p14:tracePt t="11496" x="9237663" y="1835150"/>
          <p14:tracePt t="11520" x="9247188" y="1835150"/>
          <p14:tracePt t="11672" x="9256713" y="1835150"/>
          <p14:tracePt t="11704" x="9267825" y="1835150"/>
          <p14:tracePt t="11728" x="9277350" y="1835150"/>
          <p14:tracePt t="11752" x="9288463" y="1835150"/>
          <p14:tracePt t="11792" x="9297988" y="1835150"/>
          <p14:tracePt t="11799" x="9307513" y="1835150"/>
          <p14:tracePt t="11816" x="9318625" y="1835150"/>
          <p14:tracePt t="11824" x="9337675" y="1835150"/>
          <p14:tracePt t="11832" x="9348788" y="1835150"/>
          <p14:tracePt t="11840" x="9358313" y="1846263"/>
          <p14:tracePt t="11849" x="9378950" y="1846263"/>
          <p14:tracePt t="11856" x="9409113" y="1846263"/>
          <p14:tracePt t="11863" x="9459913" y="1855788"/>
          <p14:tracePt t="11870" x="9499600" y="1865313"/>
          <p14:tracePt t="11880" x="9580563" y="1885950"/>
          <p14:tracePt t="11887" x="9610725" y="1895475"/>
          <p14:tracePt t="11896" x="9661525" y="1895475"/>
          <p14:tracePt t="11904" x="9721850" y="1895475"/>
          <p14:tracePt t="11912" x="9752013" y="1906588"/>
          <p14:tracePt t="11920" x="9782175" y="1906588"/>
          <p14:tracePt t="11929" x="9791700" y="1906588"/>
          <p14:tracePt t="11934" x="9801225" y="1906588"/>
          <p14:tracePt t="11960" x="9812338" y="1906588"/>
          <p14:tracePt t="12016" x="9821863" y="1906588"/>
          <p14:tracePt t="12951" x="9832975" y="1895475"/>
          <p14:tracePt t="12974" x="9852025" y="1895475"/>
          <p14:tracePt t="12982" x="9872663" y="1885950"/>
          <p14:tracePt t="12991" x="9882188" y="1885950"/>
          <p14:tracePt t="12998" x="9932988" y="1876425"/>
          <p14:tracePt t="13006" x="9972675" y="1876425"/>
          <p14:tracePt t="13014" x="10013950" y="1876425"/>
          <p14:tracePt t="13023" x="10053638" y="1865313"/>
          <p14:tracePt t="13030" x="10113963" y="1865313"/>
          <p14:tracePt t="13038" x="10215563" y="1865313"/>
          <p14:tracePt t="13046" x="10285413" y="1865313"/>
          <p14:tracePt t="13054" x="10366375" y="1865313"/>
          <p14:tracePt t="13062" x="10426700" y="1865313"/>
          <p14:tracePt t="13070" x="10518775" y="1865313"/>
          <p14:tracePt t="13078" x="10579100" y="1865313"/>
          <p14:tracePt t="13086" x="10648950" y="1865313"/>
          <p14:tracePt t="13094" x="10679113" y="1865313"/>
          <p14:tracePt t="13102" x="10709275" y="1865313"/>
          <p14:tracePt t="13110" x="10750550" y="1865313"/>
          <p14:tracePt t="13118" x="10780713" y="1865313"/>
          <p14:tracePt t="13130" x="10810875" y="1865313"/>
          <p14:tracePt t="13139" x="10829925" y="1865313"/>
          <p14:tracePt t="13146" x="10841038" y="1865313"/>
          <p14:tracePt t="13254" x="10850563" y="1865313"/>
          <p14:tracePt t="13277" x="10860088" y="1865313"/>
          <p14:tracePt t="13293" x="10871200" y="1855788"/>
          <p14:tracePt t="13302" x="10880725" y="1855788"/>
          <p14:tracePt t="13308" x="10891838" y="1855788"/>
          <p14:tracePt t="13316" x="10910888" y="1855788"/>
          <p14:tracePt t="13324" x="10922000" y="1846263"/>
          <p14:tracePt t="13332" x="10941050" y="1846263"/>
          <p14:tracePt t="13340" x="10961688" y="1835150"/>
          <p14:tracePt t="13348" x="10982325" y="1835150"/>
          <p14:tracePt t="13356" x="11012488" y="1825625"/>
          <p14:tracePt t="13364" x="11042650" y="1816100"/>
          <p14:tracePt t="13372" x="11072813" y="1816100"/>
          <p14:tracePt t="13380" x="11112500" y="1795463"/>
          <p14:tracePt t="13388" x="11142663" y="1784350"/>
          <p14:tracePt t="13396" x="11193463" y="1784350"/>
          <p14:tracePt t="13405" x="11223625" y="1784350"/>
          <p14:tracePt t="13412" x="11253788" y="1774825"/>
          <p14:tracePt t="13422" x="11283950" y="1774825"/>
          <p14:tracePt t="13428" x="11314113" y="1774825"/>
          <p14:tracePt t="13441" x="11334750" y="1765300"/>
          <p14:tracePt t="13448" x="11344275" y="1765300"/>
          <p14:tracePt t="13456" x="11374438" y="1765300"/>
          <p14:tracePt t="13464" x="11395075" y="1765300"/>
          <p14:tracePt t="13472" x="11415713" y="1765300"/>
          <p14:tracePt t="13480" x="11436350" y="1765300"/>
          <p14:tracePt t="13488" x="11455400" y="1765300"/>
          <p14:tracePt t="13496" x="11466513" y="1765300"/>
          <p14:tracePt t="13503" x="11485563" y="1765300"/>
          <p14:tracePt t="13512" x="11506200" y="1765300"/>
          <p14:tracePt t="13520" x="11526838" y="1765300"/>
          <p14:tracePt t="13528" x="11536363" y="1765300"/>
          <p14:tracePt t="13537" x="11557000" y="1765300"/>
          <p14:tracePt t="13544" x="11577638" y="1765300"/>
          <p14:tracePt t="13552" x="11596688" y="1765300"/>
          <p14:tracePt t="13562" x="11617325" y="1765300"/>
          <p14:tracePt t="13578" x="11626850" y="1765300"/>
          <p14:tracePt t="13584" x="11637963" y="1765300"/>
          <p14:tracePt t="13594" x="11647488" y="1765300"/>
          <p14:tracePt t="13602" x="11657013" y="1765300"/>
          <p14:tracePt t="13972" x="11657013" y="1774825"/>
          <p14:tracePt t="14022" x="11657013" y="1784350"/>
          <p14:tracePt t="14147" x="11657013" y="1795463"/>
          <p14:tracePt t="14156" x="11657013" y="1804988"/>
          <p14:tracePt t="14164" x="11637963" y="1846263"/>
          <p14:tracePt t="14172" x="11587163" y="1906588"/>
          <p14:tracePt t="14179" x="11536363" y="1955800"/>
          <p14:tracePt t="14188" x="11476038" y="2017713"/>
          <p14:tracePt t="14195" x="11406188" y="2087563"/>
          <p14:tracePt t="14204" x="11374438" y="2138363"/>
          <p14:tracePt t="14214" x="11264900" y="2259013"/>
          <p14:tracePt t="14220" x="11142663" y="2390775"/>
          <p14:tracePt t="14230" x="11022013" y="2481263"/>
          <p14:tracePt t="14236" x="10810875" y="2601913"/>
          <p14:tracePt t="14245" x="10709275" y="2641600"/>
          <p14:tracePt t="14252" x="10336213" y="2813050"/>
          <p14:tracePt t="14262" x="10185400" y="2874963"/>
          <p14:tracePt t="14270" x="9782175" y="3016250"/>
          <p14:tracePt t="14277" x="9631363" y="3076575"/>
          <p14:tracePt t="14286" x="9348788" y="3176588"/>
          <p14:tracePt t="14294" x="9156700" y="3217863"/>
          <p14:tracePt t="14302" x="9024938" y="3267075"/>
          <p14:tracePt t="14309" x="8753475" y="3338513"/>
          <p14:tracePt t="14318" x="8651875" y="3368675"/>
          <p14:tracePt t="14326" x="8531225" y="3408363"/>
          <p14:tracePt t="14333" x="8480425" y="3449638"/>
          <p14:tracePt t="14342" x="8450263" y="3468688"/>
          <p14:tracePt t="14349" x="8420100" y="3498850"/>
          <p14:tracePt t="14358" x="8369300" y="3540125"/>
          <p14:tracePt t="14366" x="8299450" y="3590925"/>
          <p14:tracePt t="14374" x="8229600" y="3651250"/>
          <p14:tracePt t="14383" x="8197850" y="3670300"/>
          <p14:tracePt t="14390" x="8107363" y="3721100"/>
          <p14:tracePt t="14398" x="8058150" y="3762375"/>
          <p14:tracePt t="14406" x="7996238" y="3811588"/>
          <p14:tracePt t="14414" x="7854950" y="3903663"/>
          <p14:tracePt t="14422" x="7694613" y="3983038"/>
          <p14:tracePt t="14430" x="7593013" y="4054475"/>
          <p14:tracePt t="14438" x="7472363" y="4114800"/>
          <p14:tracePt t="14445" x="7351713" y="4175125"/>
          <p14:tracePt t="14454" x="7231063" y="4235450"/>
          <p14:tracePt t="14461" x="7048500" y="4356100"/>
          <p14:tracePt t="14470" x="6927850" y="4427538"/>
          <p14:tracePt t="14477" x="6827838" y="4487863"/>
          <p14:tracePt t="14486" x="6726238" y="4548188"/>
          <p14:tracePt t="14493" x="6615113" y="4608513"/>
          <p14:tracePt t="14504" x="6515100" y="4668838"/>
          <p14:tracePt t="14514" x="6464300" y="4699000"/>
          <p14:tracePt t="14521" x="6383338" y="4760913"/>
          <p14:tracePt t="14530" x="6283325" y="4830763"/>
          <p14:tracePt t="14537" x="6191250" y="4891088"/>
          <p14:tracePt t="14545" x="6151563" y="4911725"/>
          <p14:tracePt t="14554" x="6100763" y="4932363"/>
          <p14:tracePt t="14562" x="6070600" y="4962525"/>
          <p14:tracePt t="14570" x="6040438" y="4972050"/>
          <p14:tracePt t="14577" x="6019800" y="4981575"/>
          <p14:tracePt t="14588" x="5989638" y="4992688"/>
          <p14:tracePt t="14596" x="5949950" y="5002213"/>
          <p14:tracePt t="14603" x="5929313" y="5011738"/>
          <p14:tracePt t="14611" x="5899150" y="5022850"/>
          <p14:tracePt t="14619" x="5868988" y="5032375"/>
          <p14:tracePt t="14628" x="5838825" y="5032375"/>
          <p14:tracePt t="14635" x="5799138" y="5041900"/>
          <p14:tracePt t="14644" x="5757863" y="5041900"/>
          <p14:tracePt t="14652" x="5718175" y="5041900"/>
          <p14:tracePt t="14659" x="5676900" y="5041900"/>
          <p14:tracePt t="14668" x="5607050" y="5041900"/>
          <p14:tracePt t="14676" x="5526088" y="5041900"/>
          <p14:tracePt t="14684" x="5465763" y="5041900"/>
          <p14:tracePt t="14691" x="5426075" y="5041900"/>
          <p14:tracePt t="14699" x="5384800" y="5041900"/>
          <p14:tracePt t="14707" x="5354638" y="5041900"/>
          <p14:tracePt t="14716" x="5314950" y="5041900"/>
          <p14:tracePt t="14723" x="5294313" y="5041900"/>
          <p14:tracePt t="14731" x="5273675" y="5032375"/>
          <p14:tracePt t="14740" x="5254625" y="5011738"/>
          <p14:tracePt t="14747" x="5233988" y="5011738"/>
          <p14:tracePt t="14756" x="5233988" y="5002213"/>
          <p14:tracePt t="14764" x="5224463" y="4992688"/>
          <p14:tracePt t="14772" x="5213350" y="4972050"/>
          <p14:tracePt t="14780" x="5192713" y="4962525"/>
          <p14:tracePt t="14788" x="5183188" y="4962525"/>
          <p14:tracePt t="14795" x="5173663" y="4941888"/>
          <p14:tracePt t="14803" x="5153025" y="4932363"/>
          <p14:tracePt t="14812" x="5132388" y="4911725"/>
          <p14:tracePt t="14819" x="5122863" y="4891088"/>
          <p14:tracePt t="14828" x="5102225" y="4870450"/>
          <p14:tracePt t="14836" x="5083175" y="4860925"/>
          <p14:tracePt t="14843" x="5062538" y="4840288"/>
          <p14:tracePt t="14852" x="5041900" y="4821238"/>
          <p14:tracePt t="14861" x="5032375" y="4810125"/>
          <p14:tracePt t="14872" x="5021263" y="4800600"/>
          <p14:tracePt t="14880" x="5011738" y="4800600"/>
          <p14:tracePt t="14888" x="5002213" y="4791075"/>
          <p14:tracePt t="14897" x="4991100" y="4791075"/>
          <p14:tracePt t="14906" x="4991100" y="4779963"/>
          <p14:tracePt t="14912" x="4972050" y="4770438"/>
          <p14:tracePt t="14922" x="4960938" y="4760913"/>
          <p14:tracePt t="14928" x="4951413" y="4749800"/>
          <p14:tracePt t="14938" x="4941888" y="4749800"/>
          <p14:tracePt t="14944" x="4930775" y="4740275"/>
          <p14:tracePt t="14954" x="4911725" y="4730750"/>
          <p14:tracePt t="14962" x="4891088" y="4719638"/>
          <p14:tracePt t="14970" x="4870450" y="4710113"/>
          <p14:tracePt t="14978" x="4849813" y="4710113"/>
          <p14:tracePt t="14986" x="4830763" y="4699000"/>
          <p14:tracePt t="14998" x="4819650" y="4689475"/>
          <p14:tracePt t="15002" x="4810125" y="4679950"/>
          <p14:tracePt t="15009" x="4789488" y="4668838"/>
          <p14:tracePt t="15018" x="4770438" y="4668838"/>
          <p14:tracePt t="15025" x="4759325" y="4668838"/>
          <p14:tracePt t="15106" x="4759325" y="4659313"/>
          <p14:tracePt t="15225" x="4759325" y="4649788"/>
          <p14:tracePt t="15250" x="4770438" y="4649788"/>
          <p14:tracePt t="15265" x="4779963" y="4649788"/>
          <p14:tracePt t="15275" x="4779963" y="4638675"/>
          <p14:tracePt t="15291" x="4789488" y="4638675"/>
          <p14:tracePt t="15428" x="4800600" y="4629150"/>
          <p14:tracePt t="15438" x="4830763" y="4629150"/>
          <p14:tracePt t="15447" x="4870450" y="4629150"/>
          <p14:tracePt t="15453" x="4911725" y="4629150"/>
          <p14:tracePt t="15462" x="4972050" y="4629150"/>
          <p14:tracePt t="15468" x="5032375" y="4629150"/>
          <p14:tracePt t="15477" x="5162550" y="4629150"/>
          <p14:tracePt t="15488" x="5233988" y="4629150"/>
          <p14:tracePt t="15496" x="5294313" y="4629150"/>
          <p14:tracePt t="15504" x="5486400" y="4629150"/>
          <p14:tracePt t="15512" x="5597525" y="4629150"/>
          <p14:tracePt t="15520" x="5657850" y="4629150"/>
          <p14:tracePt t="15527" x="5818188" y="4629150"/>
          <p14:tracePt t="15535" x="5989638" y="4619625"/>
          <p14:tracePt t="15543" x="6070600" y="4619625"/>
          <p14:tracePt t="15552" x="6221413" y="4619625"/>
          <p14:tracePt t="15560" x="6313488" y="4619625"/>
          <p14:tracePt t="15567" x="6403975" y="4619625"/>
          <p14:tracePt t="15576" x="6484938" y="4619625"/>
          <p14:tracePt t="15585" x="6564313" y="4619625"/>
          <p14:tracePt t="15591" x="6635750" y="4619625"/>
          <p14:tracePt t="15602" x="6696075" y="4619625"/>
          <p14:tracePt t="15607" x="6777038" y="4619625"/>
          <p14:tracePt t="15617" x="6827838" y="4619625"/>
          <p14:tracePt t="15626" x="6858000" y="4619625"/>
          <p14:tracePt t="15634" x="6888163" y="4619625"/>
          <p14:tracePt t="15641" x="6907213" y="4619625"/>
          <p14:tracePt t="15649" x="6927850" y="4619625"/>
          <p14:tracePt t="15657" x="6937375" y="4619625"/>
          <p14:tracePt t="15895" x="6948488" y="4619625"/>
          <p14:tracePt t="15906" x="6978650" y="4608513"/>
          <p14:tracePt t="15913" x="7008813" y="4598988"/>
          <p14:tracePt t="15922" x="7038975" y="4589463"/>
          <p14:tracePt t="15932" x="7099300" y="4578350"/>
          <p14:tracePt t="15938" x="7129463" y="4578350"/>
          <p14:tracePt t="15942" x="7170738" y="4568825"/>
          <p14:tracePt t="15952" x="7231063" y="4548188"/>
          <p14:tracePt t="15959" x="7261225" y="4548188"/>
          <p14:tracePt t="15967" x="7291388" y="4548188"/>
          <p14:tracePt t="15975" x="7310438" y="4548188"/>
          <p14:tracePt t="15993" x="7321550" y="4548188"/>
          <p14:tracePt t="15999" x="7331075" y="4548188"/>
          <p14:tracePt t="16088" x="7342188" y="4548188"/>
          <p14:tracePt t="16097" x="7351713" y="4548188"/>
          <p14:tracePt t="16106" x="7361238" y="4548188"/>
          <p14:tracePt t="16152" x="7361238" y="4538663"/>
          <p14:tracePt t="16176" x="7372350" y="4538663"/>
          <p14:tracePt t="16204" x="7372350" y="4527550"/>
          <p14:tracePt t="16212" x="7372350" y="4518025"/>
          <p14:tracePt t="16220" x="7381875" y="4508500"/>
          <p14:tracePt t="16228" x="7391400" y="4508500"/>
          <p14:tracePt t="16236" x="7391400" y="4487863"/>
          <p14:tracePt t="16244" x="7402513" y="4478338"/>
          <p14:tracePt t="16252" x="7402513" y="4457700"/>
          <p14:tracePt t="16260" x="7402513" y="4448175"/>
          <p14:tracePt t="16270" x="7412038" y="4427538"/>
          <p14:tracePt t="16278" x="7412038" y="4418013"/>
          <p14:tracePt t="16286" x="7412038" y="4406900"/>
          <p14:tracePt t="16294" x="7412038" y="4397375"/>
          <p14:tracePt t="16310" x="7412038" y="4387850"/>
          <p14:tracePt t="16318" x="7412038" y="4376738"/>
          <p14:tracePt t="16326" x="7412038" y="4367213"/>
          <p14:tracePt t="16334" x="7412038" y="4356100"/>
          <p14:tracePt t="16350" x="7412038" y="4346575"/>
          <p14:tracePt t="16357" x="7412038" y="4337050"/>
          <p14:tracePt t="16366" x="7412038" y="4325938"/>
          <p14:tracePt t="16375" x="7402513" y="4325938"/>
          <p14:tracePt t="16382" x="7402513" y="4316413"/>
          <p14:tracePt t="16391" x="7391400" y="4316413"/>
          <p14:tracePt t="16398" x="7391400" y="4306888"/>
          <p14:tracePt t="16407" x="7391400" y="4295775"/>
          <p14:tracePt t="16414" x="7372350" y="4286250"/>
          <p14:tracePt t="16424" x="7372350" y="4276725"/>
          <p14:tracePt t="16430" x="7351713" y="4265613"/>
          <p14:tracePt t="16446" x="7331075" y="4265613"/>
          <p14:tracePt t="16454" x="7331075" y="4256088"/>
          <p14:tracePt t="16462" x="7321550" y="4256088"/>
          <p14:tracePt t="16470" x="7310438" y="4246563"/>
          <p14:tracePt t="16478" x="7291388" y="4246563"/>
          <p14:tracePt t="16486" x="7280275" y="4235450"/>
          <p14:tracePt t="16494" x="7270750" y="4235450"/>
          <p14:tracePt t="16502" x="7250113" y="4225925"/>
          <p14:tracePt t="16510" x="7231063" y="4225925"/>
          <p14:tracePt t="16518" x="7200900" y="4216400"/>
          <p14:tracePt t="16526" x="7180263" y="4205288"/>
          <p14:tracePt t="16534" x="7150100" y="4205288"/>
          <p14:tracePt t="16542" x="7119938" y="4195763"/>
          <p14:tracePt t="16552" x="7089775" y="4195763"/>
          <p14:tracePt t="16561" x="7069138" y="4184650"/>
          <p14:tracePt t="16569" x="7048500" y="4184650"/>
          <p14:tracePt t="16577" x="7038975" y="4184650"/>
          <p14:tracePt t="16588" x="7018338" y="4175125"/>
          <p14:tracePt t="16593" x="7008813" y="4175125"/>
          <p14:tracePt t="16605" x="6999288" y="4175125"/>
          <p14:tracePt t="16612" x="6988175" y="4175125"/>
          <p14:tracePt t="16619" x="6978650" y="4175125"/>
          <p14:tracePt t="16636" x="6967538" y="4175125"/>
          <p14:tracePt t="16644" x="6958013" y="4175125"/>
          <p14:tracePt t="16652" x="6948488" y="4175125"/>
          <p14:tracePt t="16660" x="6937375" y="4175125"/>
          <p14:tracePt t="16675" x="6927850" y="4175125"/>
          <p14:tracePt t="16683" x="6918325" y="4175125"/>
          <p14:tracePt t="16691" x="6907213" y="4175125"/>
          <p14:tracePt t="16699" x="6897688" y="4175125"/>
          <p14:tracePt t="16724" x="6888163" y="4175125"/>
          <p14:tracePt t="16739" x="6877050" y="4175125"/>
          <p14:tracePt t="16747" x="6867525" y="4175125"/>
          <p14:tracePt t="16755" x="6858000" y="4175125"/>
          <p14:tracePt t="16780" x="6846888" y="4184650"/>
          <p14:tracePt t="16787" x="6827838" y="4184650"/>
          <p14:tracePt t="16796" x="6816725" y="4195763"/>
          <p14:tracePt t="16804" x="6816725" y="4205288"/>
          <p14:tracePt t="16811" x="6807200" y="4205288"/>
          <p14:tracePt t="16820" x="6796088" y="4205288"/>
          <p14:tracePt t="16828" x="6786563" y="4216400"/>
          <p14:tracePt t="16835" x="6786563" y="4225925"/>
          <p14:tracePt t="16844" x="6777038" y="4235450"/>
          <p14:tracePt t="16851" x="6765925" y="4235450"/>
          <p14:tracePt t="16859" x="6756400" y="4246563"/>
          <p14:tracePt t="16867" x="6746875" y="4246563"/>
          <p14:tracePt t="16883" x="6735763" y="4256088"/>
          <p14:tracePt t="16891" x="6735763" y="4265613"/>
          <p14:tracePt t="16899" x="6726238" y="4265613"/>
          <p14:tracePt t="16909" x="6716713" y="4276725"/>
          <p14:tracePt t="16915" x="6705600" y="4286250"/>
          <p14:tracePt t="16933" x="6696075" y="4286250"/>
          <p14:tracePt t="16941" x="6696075" y="4295775"/>
          <p14:tracePt t="16949" x="6675438" y="4306888"/>
          <p14:tracePt t="16957" x="6665913" y="4316413"/>
          <p14:tracePt t="16965" x="6656388" y="4325938"/>
          <p14:tracePt t="16973" x="6635750" y="4325938"/>
          <p14:tracePt t="16981" x="6635750" y="4337050"/>
          <p14:tracePt t="16991" x="6635750" y="4346575"/>
          <p14:tracePt t="17014" x="6635750" y="4356100"/>
          <p14:tracePt t="17037" x="6624638" y="4356100"/>
          <p14:tracePt t="17061" x="6624638" y="4367213"/>
          <p14:tracePt t="17089" x="6624638" y="4376738"/>
          <p14:tracePt t="17097" x="6624638" y="4387850"/>
          <p14:tracePt t="17105" x="6624638" y="4406900"/>
          <p14:tracePt t="17113" x="6624638" y="4427538"/>
          <p14:tracePt t="17121" x="6624638" y="4437063"/>
          <p14:tracePt t="17129" x="6635750" y="4457700"/>
          <p14:tracePt t="17137" x="6645275" y="4478338"/>
          <p14:tracePt t="17145" x="6656388" y="4497388"/>
          <p14:tracePt t="17153" x="6656388" y="4518025"/>
          <p14:tracePt t="17161" x="6656388" y="4527550"/>
          <p14:tracePt t="17169" x="6665913" y="4538663"/>
          <p14:tracePt t="17193" x="6675438" y="4538663"/>
          <p14:tracePt t="17217" x="6675438" y="4548188"/>
          <p14:tracePt t="17225" x="6686550" y="4548188"/>
          <p14:tracePt t="17249" x="6696075" y="4548188"/>
          <p14:tracePt t="17259" x="6696075" y="4559300"/>
          <p14:tracePt t="17268" x="6716713" y="4559300"/>
          <p14:tracePt t="17275" x="6735763" y="4559300"/>
          <p14:tracePt t="17284" x="6756400" y="4559300"/>
          <p14:tracePt t="17291" x="6786563" y="4559300"/>
          <p14:tracePt t="17299" x="6827838" y="4559300"/>
          <p14:tracePt t="17307" x="6867525" y="4559300"/>
          <p14:tracePt t="17315" x="6907213" y="4559300"/>
          <p14:tracePt t="17323" x="6948488" y="4559300"/>
          <p14:tracePt t="17331" x="6999288" y="4559300"/>
          <p14:tracePt t="17339" x="7029450" y="4559300"/>
          <p14:tracePt t="17347" x="7059613" y="4559300"/>
          <p14:tracePt t="17355" x="7069138" y="4559300"/>
          <p14:tracePt t="17363" x="7078663" y="4559300"/>
          <p14:tracePt t="17371" x="7089775" y="4559300"/>
          <p14:tracePt t="17439" x="7089775" y="4548188"/>
          <p14:tracePt t="17740" x="7099300" y="4548188"/>
          <p14:tracePt t="17747" x="7108825" y="4548188"/>
          <p14:tracePt t="17756" x="7119938" y="4548188"/>
          <p14:tracePt t="17763" x="7138988" y="4548188"/>
          <p14:tracePt t="17772" x="7170738" y="4548188"/>
          <p14:tracePt t="17778" x="7200900" y="4559300"/>
          <p14:tracePt t="17786" x="7231063" y="4559300"/>
          <p14:tracePt t="17794" x="7300913" y="4568825"/>
          <p14:tracePt t="17801" x="7361238" y="4568825"/>
          <p14:tracePt t="17809" x="7462838" y="4568825"/>
          <p14:tracePt t="17817" x="7513638" y="4568825"/>
          <p14:tracePt t="17825" x="7593013" y="4568825"/>
          <p14:tracePt t="17833" x="7664450" y="4568825"/>
          <p14:tracePt t="17841" x="7745413" y="4568825"/>
          <p14:tracePt t="17849" x="7805738" y="4568825"/>
          <p14:tracePt t="17857" x="7866063" y="4568825"/>
          <p14:tracePt t="17865" x="7905750" y="4568825"/>
          <p14:tracePt t="17873" x="7947025" y="4559300"/>
          <p14:tracePt t="17881" x="7977188" y="4559300"/>
          <p14:tracePt t="17889" x="7996238" y="4559300"/>
          <p14:tracePt t="17898" x="8007350" y="4548188"/>
          <p14:tracePt t="17907" x="8016875" y="4548188"/>
          <p14:tracePt t="17931" x="8026400" y="4548188"/>
          <p14:tracePt t="17947" x="8026400" y="4538663"/>
          <p14:tracePt t="17955" x="8037513" y="4538663"/>
          <p14:tracePt t="17963" x="8058150" y="4538663"/>
          <p14:tracePt t="17971" x="8067675" y="4538663"/>
          <p14:tracePt t="17995" x="8077200" y="4538663"/>
          <p14:tracePt t="18560" x="8088313" y="4538663"/>
          <p14:tracePt t="18566" x="8097838" y="4538663"/>
          <p14:tracePt t="18576" x="8118475" y="4538663"/>
          <p14:tracePt t="18581" x="8128000" y="4538663"/>
          <p14:tracePt t="18592" x="8178800" y="4538663"/>
          <p14:tracePt t="18600" x="8218488" y="4538663"/>
          <p14:tracePt t="18613" x="8248650" y="4538663"/>
          <p14:tracePt t="18620" x="8278813" y="4538663"/>
          <p14:tracePt t="18631" x="8320088" y="4538663"/>
          <p14:tracePt t="18636" x="8359775" y="4538663"/>
          <p14:tracePt t="18643" x="8401050" y="4538663"/>
          <p14:tracePt t="18651" x="8461375" y="4538663"/>
          <p14:tracePt t="18659" x="8501063" y="4538663"/>
          <p14:tracePt t="18667" x="8531225" y="4538663"/>
          <p14:tracePt t="18675" x="8572500" y="4538663"/>
          <p14:tracePt t="18683" x="8621713" y="4538663"/>
          <p14:tracePt t="18691" x="8651875" y="4548188"/>
          <p14:tracePt t="18699" x="8662988" y="4548188"/>
          <p14:tracePt t="18707" x="8693150" y="4548188"/>
          <p14:tracePt t="18715" x="8712200" y="4548188"/>
          <p14:tracePt t="18723" x="8732838" y="4548188"/>
          <p14:tracePt t="18731" x="8753475" y="4548188"/>
          <p14:tracePt t="18739" x="8763000" y="4548188"/>
          <p14:tracePt t="18747" x="8783638" y="4548188"/>
          <p14:tracePt t="18755" x="8793163" y="4548188"/>
          <p14:tracePt t="18763" x="8813800" y="4548188"/>
          <p14:tracePt t="18771" x="8834438" y="4548188"/>
          <p14:tracePt t="18779" x="8843963" y="4548188"/>
          <p14:tracePt t="18787" x="8864600" y="4548188"/>
          <p14:tracePt t="18795" x="8883650" y="4548188"/>
          <p14:tracePt t="18803" x="8904288" y="4548188"/>
          <p14:tracePt t="18811" x="8924925" y="4548188"/>
          <p14:tracePt t="18827" x="8945563" y="4548188"/>
          <p14:tracePt t="18835" x="8964613" y="4548188"/>
          <p14:tracePt t="18843" x="8975725" y="4548188"/>
          <p14:tracePt t="18851" x="8985250" y="4548188"/>
          <p14:tracePt t="18860" x="8994775" y="4548188"/>
          <p14:tracePt t="18867" x="9015413" y="4538663"/>
          <p14:tracePt t="18875" x="9045575" y="4538663"/>
          <p14:tracePt t="18883" x="9066213" y="4527550"/>
          <p14:tracePt t="18891" x="9075738" y="4527550"/>
          <p14:tracePt t="18899" x="9085263" y="4527550"/>
          <p14:tracePt t="18907" x="9105900" y="4527550"/>
          <p14:tracePt t="18917" x="9126538" y="4518025"/>
          <p14:tracePt t="18923" x="9156700" y="4518025"/>
          <p14:tracePt t="18933" x="9166225" y="4518025"/>
          <p14:tracePt t="18939" x="9177338" y="4518025"/>
          <p14:tracePt t="18949" x="9186863" y="4518025"/>
          <p14:tracePt t="18955" x="9196388" y="4518025"/>
          <p14:tracePt t="18965" x="9207500" y="4508500"/>
          <p14:tracePt t="18973" x="9217025" y="4508500"/>
          <p14:tracePt t="18997" x="9237663" y="4508500"/>
          <p14:tracePt t="19005" x="9256713" y="4508500"/>
          <p14:tracePt t="19013" x="9267825" y="4508500"/>
          <p14:tracePt t="19021" x="9277350" y="4508500"/>
          <p14:tracePt t="19029" x="9297988" y="4508500"/>
          <p14:tracePt t="19037" x="9307513" y="4508500"/>
          <p14:tracePt t="19045" x="9328150" y="4508500"/>
          <p14:tracePt t="19053" x="9358313" y="4508500"/>
          <p14:tracePt t="19061" x="9378950" y="4508500"/>
          <p14:tracePt t="19069" x="9388475" y="4508500"/>
          <p14:tracePt t="19077" x="9409113" y="4508500"/>
          <p14:tracePt t="19085" x="9428163" y="4508500"/>
          <p14:tracePt t="19093" x="9459913" y="4508500"/>
          <p14:tracePt t="19101" x="9490075" y="4508500"/>
          <p14:tracePt t="19108" x="9520238" y="4508500"/>
          <p14:tracePt t="19117" x="9550400" y="4508500"/>
          <p14:tracePt t="19125" x="9580563" y="4508500"/>
          <p14:tracePt t="19133" x="9610725" y="4508500"/>
          <p14:tracePt t="19142" x="9631363" y="4508500"/>
          <p14:tracePt t="19149" x="9661525" y="4508500"/>
          <p14:tracePt t="19157" x="9671050" y="4508500"/>
          <p14:tracePt t="19165" x="9691688" y="4508500"/>
          <p14:tracePt t="19173" x="9701213" y="4508500"/>
          <p14:tracePt t="19181" x="9710738" y="4508500"/>
          <p14:tracePt t="19189" x="9721850" y="4508500"/>
          <p14:tracePt t="19197" x="9731375" y="4508500"/>
          <p14:tracePt t="19213" x="9740900" y="4508500"/>
          <p14:tracePt t="19221" x="9752013" y="4508500"/>
          <p14:tracePt t="19241" x="9761538" y="4508500"/>
          <p14:tracePt t="19245" x="9771063" y="4508500"/>
          <p14:tracePt t="19255" x="9771063" y="4497388"/>
          <p14:tracePt t="19279" x="9782175" y="4497388"/>
          <p14:tracePt t="19323" x="9791700" y="4497388"/>
          <p14:tracePt t="19339" x="9791700" y="4487863"/>
          <p14:tracePt t="19669" x="9801225" y="4487863"/>
          <p14:tracePt t="20265" x="9801225" y="4478338"/>
          <p14:tracePt t="20919" x="9782175" y="4478338"/>
          <p14:tracePt t="20927" x="9761538" y="4478338"/>
          <p14:tracePt t="20936" x="9731375" y="4478338"/>
          <p14:tracePt t="20947" x="9691688" y="4487863"/>
          <p14:tracePt t="20952" x="9631363" y="4497388"/>
          <p14:tracePt t="20957" x="9569450" y="4497388"/>
          <p14:tracePt t="20965" x="9478963" y="4497388"/>
          <p14:tracePt t="20973" x="9307513" y="4518025"/>
          <p14:tracePt t="20981" x="9156700" y="4527550"/>
          <p14:tracePt t="20989" x="9036050" y="4527550"/>
          <p14:tracePt t="20996" x="8834438" y="4548188"/>
          <p14:tracePt t="21005" x="8662988" y="4548188"/>
          <p14:tracePt t="21012" x="8461375" y="4568825"/>
          <p14:tracePt t="21021" x="8308975" y="4578350"/>
          <p14:tracePt t="21028" x="8047038" y="4598988"/>
          <p14:tracePt t="21037" x="7845425" y="4598988"/>
          <p14:tracePt t="21044" x="7653338" y="4608513"/>
          <p14:tracePt t="21053" x="7462838" y="4608513"/>
          <p14:tracePt t="21060" x="7280275" y="4638675"/>
          <p14:tracePt t="21068" x="7159625" y="4638675"/>
          <p14:tracePt t="21076" x="7069138" y="4638675"/>
          <p14:tracePt t="21085" x="6937375" y="4638675"/>
          <p14:tracePt t="21092" x="6907213" y="4638675"/>
          <p14:tracePt t="21100" x="6867525" y="4659313"/>
          <p14:tracePt t="21109" x="6837363" y="4659313"/>
          <p14:tracePt t="21116" x="6816725" y="4659313"/>
          <p14:tracePt t="21125" x="6796088" y="4659313"/>
          <p14:tracePt t="21132" x="6777038" y="4659313"/>
          <p14:tracePt t="21141" x="6756400" y="4659313"/>
          <p14:tracePt t="21148" x="6726238" y="4659313"/>
          <p14:tracePt t="21167" x="6665913" y="4659313"/>
          <p14:tracePt t="21173" x="6624638" y="4668838"/>
          <p14:tracePt t="21182" x="6564313" y="4668838"/>
          <p14:tracePt t="21189" x="6515100" y="4668838"/>
          <p14:tracePt t="21196" x="6454775" y="4668838"/>
          <p14:tracePt t="21205" x="6413500" y="4679950"/>
          <p14:tracePt t="21213" x="6353175" y="4679950"/>
          <p14:tracePt t="21221" x="6313488" y="4679950"/>
          <p14:tracePt t="21228" x="6262688" y="4679950"/>
          <p14:tracePt t="21237" x="6211888" y="4679950"/>
          <p14:tracePt t="21244" x="6151563" y="4679950"/>
          <p14:tracePt t="21253" x="6111875" y="4679950"/>
          <p14:tracePt t="21262" x="6070600" y="4679950"/>
          <p14:tracePt t="21271" x="6040438" y="4679950"/>
          <p14:tracePt t="21279" x="6010275" y="4679950"/>
          <p14:tracePt t="21287" x="5980113" y="4679950"/>
          <p14:tracePt t="21294" x="5959475" y="4679950"/>
          <p14:tracePt t="21303" x="5940425" y="4679950"/>
          <p14:tracePt t="21310" x="5919788" y="4679950"/>
          <p14:tracePt t="21319" x="5908675" y="4679950"/>
          <p14:tracePt t="21326" x="5889625" y="4679950"/>
          <p14:tracePt t="21334" x="5859463" y="4679950"/>
          <p14:tracePt t="21343" x="5829300" y="4679950"/>
          <p14:tracePt t="21351" x="5808663" y="4679950"/>
          <p14:tracePt t="21358" x="5768975" y="4679950"/>
          <p14:tracePt t="21367" x="5707063" y="4679950"/>
          <p14:tracePt t="21375" x="5646738" y="4659313"/>
          <p14:tracePt t="21383" x="5567363" y="4649788"/>
          <p14:tracePt t="21391" x="5465763" y="4638675"/>
          <p14:tracePt t="21398" x="5395913" y="4619625"/>
          <p14:tracePt t="21407" x="5334000" y="4608513"/>
          <p14:tracePt t="21414" x="5264150" y="4589463"/>
          <p14:tracePt t="21423" x="5243513" y="4589463"/>
          <p14:tracePt t="21430" x="5213350" y="4578350"/>
          <p14:tracePt t="21438" x="5183188" y="4568825"/>
          <p14:tracePt t="21447" x="5153025" y="4559300"/>
          <p14:tracePt t="21495" x="5153025" y="4548188"/>
          <p14:tracePt t="21603" x="5143500" y="4548188"/>
          <p14:tracePt t="21611" x="5132388" y="4548188"/>
          <p14:tracePt t="21619" x="5102225" y="4538663"/>
          <p14:tracePt t="21627" x="5072063" y="4538663"/>
          <p14:tracePt t="21636" x="5041900" y="4527550"/>
          <p14:tracePt t="21642" x="4960938" y="4527550"/>
          <p14:tracePt t="21649" x="4870450" y="4508500"/>
          <p14:tracePt t="21656" x="4789488" y="4508500"/>
          <p14:tracePt t="21665" x="4638675" y="4497388"/>
          <p14:tracePt t="21673" x="4548188" y="4478338"/>
          <p14:tracePt t="21680" x="4376738" y="4467225"/>
          <p14:tracePt t="21689" x="4275138" y="4448175"/>
          <p14:tracePt t="21696" x="4033838" y="4418013"/>
          <p14:tracePt t="21704" x="3943350" y="4406900"/>
          <p14:tracePt t="21712" x="3730625" y="4387850"/>
          <p14:tracePt t="21720" x="3600450" y="4376738"/>
          <p14:tracePt t="21733" x="3509963" y="4376738"/>
          <p14:tracePt t="21740" x="3429000" y="4376738"/>
          <p14:tracePt t="21749" x="3348038" y="4356100"/>
          <p14:tracePt t="21756" x="3287713" y="4356100"/>
          <p14:tracePt t="21764" x="3257550" y="4356100"/>
          <p14:tracePt t="21772" x="3227388" y="4346575"/>
          <p14:tracePt t="22019" x="3206750" y="4346575"/>
          <p14:tracePt t="22027" x="3186113" y="4346575"/>
          <p14:tracePt t="22034" x="3146425" y="4346575"/>
          <p14:tracePt t="22042" x="3106738" y="4346575"/>
          <p14:tracePt t="22051" x="3074988" y="4346575"/>
          <p14:tracePt t="22059" x="3044825" y="4346575"/>
          <p14:tracePt t="22066" x="2974975" y="4346575"/>
          <p14:tracePt t="22074" x="2944813" y="4346575"/>
          <p14:tracePt t="22083" x="2894013" y="4346575"/>
          <p14:tracePt t="22090" x="2854325" y="4346575"/>
          <p14:tracePt t="22098" x="2813050" y="4346575"/>
          <p14:tracePt t="22106" x="2782888" y="4346575"/>
          <p14:tracePt t="22114" x="2752725" y="4346575"/>
          <p14:tracePt t="22123" x="2713038" y="4346575"/>
          <p14:tracePt t="22131" x="2692400" y="4346575"/>
          <p14:tracePt t="22143" x="2662238" y="4346575"/>
          <p14:tracePt t="22150" x="2641600" y="4346575"/>
          <p14:tracePt t="22158" x="2611438" y="4337050"/>
          <p14:tracePt t="22167" x="2592388" y="4337050"/>
          <p14:tracePt t="22174" x="2581275" y="4337050"/>
          <p14:tracePt t="22183" x="2551113" y="4325938"/>
          <p14:tracePt t="22190" x="2511425" y="4306888"/>
          <p14:tracePt t="22199" x="2500313" y="4306888"/>
          <p14:tracePt t="22206" x="2470150" y="4295775"/>
          <p14:tracePt t="22214" x="2439988" y="4286250"/>
          <p14:tracePt t="22222" x="2400300" y="4276725"/>
          <p14:tracePt t="22231" x="2359025" y="4265613"/>
          <p14:tracePt t="22239" x="2328863" y="4256088"/>
          <p14:tracePt t="22247" x="2289175" y="4235450"/>
          <p14:tracePt t="22256" x="2228850" y="4225925"/>
          <p14:tracePt t="22263" x="2178050" y="4205288"/>
          <p14:tracePt t="22272" x="2117725" y="4184650"/>
          <p14:tracePt t="22278" x="2078038" y="4175125"/>
          <p14:tracePt t="22288" x="2027238" y="4165600"/>
          <p14:tracePt t="22297" x="1985963" y="4165600"/>
          <p14:tracePt t="22304" x="1946275" y="4154488"/>
          <p14:tracePt t="22312" x="1906588" y="4154488"/>
          <p14:tracePt t="22320" x="1855788" y="4154488"/>
          <p14:tracePt t="22328" x="1825625" y="4154488"/>
          <p14:tracePt t="22336" x="1814513" y="4154488"/>
          <p14:tracePt t="22349" x="1804988" y="4154488"/>
          <p14:tracePt t="22356" x="1795463" y="4154488"/>
          <p14:tracePt t="22364" x="1784350" y="4154488"/>
          <p14:tracePt t="22455" x="1784350" y="4165600"/>
          <p14:tracePt t="22472" x="1784350" y="4184650"/>
          <p14:tracePt t="22479" x="1784350" y="4205288"/>
          <p14:tracePt t="22485" x="1784350" y="4216400"/>
          <p14:tracePt t="22494" x="1784350" y="4235450"/>
          <p14:tracePt t="22501" x="1784350" y="4246563"/>
          <p14:tracePt t="22509" x="1795463" y="4276725"/>
          <p14:tracePt t="22517" x="1795463" y="4295775"/>
          <p14:tracePt t="22527" x="1804988" y="4316413"/>
          <p14:tracePt t="22533" x="1825625" y="4325938"/>
          <p14:tracePt t="22549" x="1835150" y="4346575"/>
          <p14:tracePt t="22557" x="1835150" y="4356100"/>
          <p14:tracePt t="22565" x="1844675" y="4367213"/>
          <p14:tracePt t="22573" x="1855788" y="4376738"/>
          <p14:tracePt t="22582" x="1865313" y="4376738"/>
          <p14:tracePt t="22592" x="1876425" y="4387850"/>
          <p14:tracePt t="22609" x="1885950" y="4387850"/>
          <p14:tracePt t="22613" x="1895475" y="4397375"/>
          <p14:tracePt t="22631" x="1906588" y="4397375"/>
          <p14:tracePt t="22639" x="1916113" y="4397375"/>
          <p14:tracePt t="22647" x="1925638" y="4397375"/>
          <p14:tracePt t="22655" x="1936750" y="4397375"/>
          <p14:tracePt t="22663" x="1966913" y="4397375"/>
          <p14:tracePt t="22671" x="1985963" y="4397375"/>
          <p14:tracePt t="22679" x="2016125" y="4397375"/>
          <p14:tracePt t="22687" x="2057400" y="4397375"/>
          <p14:tracePt t="22695" x="2087563" y="4397375"/>
          <p14:tracePt t="22709" x="2127250" y="4387850"/>
          <p14:tracePt t="22715" x="2157413" y="4376738"/>
          <p14:tracePt t="22725" x="2198688" y="4367213"/>
          <p14:tracePt t="22731" x="2219325" y="4367213"/>
          <p14:tracePt t="22739" x="2249488" y="4346575"/>
          <p14:tracePt t="22747" x="2259013" y="4346575"/>
          <p14:tracePt t="22755" x="2268538" y="4337050"/>
          <p14:tracePt t="22771" x="2268538" y="4325938"/>
          <p14:tracePt t="22786" x="2268538" y="4316413"/>
          <p14:tracePt t="22802" x="2268538" y="4306888"/>
          <p14:tracePt t="22810" x="2268538" y="4286250"/>
          <p14:tracePt t="22818" x="2259013" y="4265613"/>
          <p14:tracePt t="22826" x="2249488" y="4256088"/>
          <p14:tracePt t="22834" x="2219325" y="4235450"/>
          <p14:tracePt t="22842" x="2198688" y="4216400"/>
          <p14:tracePt t="22850" x="2157413" y="4195763"/>
          <p14:tracePt t="22858" x="2138363" y="4195763"/>
          <p14:tracePt t="22866" x="2117725" y="4184650"/>
          <p14:tracePt t="22874" x="2108200" y="4184650"/>
          <p14:tracePt t="23186" x="2108200" y="4175125"/>
          <p14:tracePt t="23217" x="2108200" y="4165600"/>
          <p14:tracePt t="23224" x="2108200" y="4154488"/>
          <p14:tracePt t="23232" x="2108200" y="4135438"/>
          <p14:tracePt t="23240" x="2108200" y="4124325"/>
          <p14:tracePt t="23250" x="2097088" y="4105275"/>
          <p14:tracePt t="23257" x="2097088" y="4075113"/>
          <p14:tracePt t="23271" x="2087563" y="4054475"/>
          <p14:tracePt t="23277" x="2078038" y="4003675"/>
          <p14:tracePt t="23288" x="2066925" y="3973513"/>
          <p14:tracePt t="23294" x="2066925" y="3933825"/>
          <p14:tracePt t="23302" x="2057400" y="3873500"/>
          <p14:tracePt t="23311" x="2036763" y="3832225"/>
          <p14:tracePt t="23318" x="2036763" y="3792538"/>
          <p14:tracePt t="23326" x="2027238" y="3751263"/>
          <p14:tracePt t="23334" x="2006600" y="3681413"/>
          <p14:tracePt t="23342" x="1997075" y="3640138"/>
          <p14:tracePt t="23350" x="1966913" y="3560763"/>
          <p14:tracePt t="23358" x="1955800" y="3519488"/>
          <p14:tracePt t="23366" x="1946275" y="3468688"/>
          <p14:tracePt t="23374" x="1936750" y="3389313"/>
          <p14:tracePt t="23382" x="1906588" y="3327400"/>
          <p14:tracePt t="23390" x="1895475" y="3267075"/>
          <p14:tracePt t="23398" x="1885950" y="3206750"/>
          <p14:tracePt t="23406" x="1855788" y="3146425"/>
          <p14:tracePt t="23414" x="1844675" y="3106738"/>
          <p14:tracePt t="23422" x="1825625" y="3055938"/>
          <p14:tracePt t="23430" x="1784350" y="2965450"/>
          <p14:tracePt t="23438" x="1754188" y="2905125"/>
          <p14:tracePt t="23446" x="1714500" y="2833688"/>
          <p14:tracePt t="23454" x="1693863" y="2794000"/>
          <p14:tracePt t="23462" x="1673225" y="2743200"/>
          <p14:tracePt t="23470" x="1643063" y="2713038"/>
          <p14:tracePt t="23478" x="1624013" y="2673350"/>
          <p14:tracePt t="23486" x="1593850" y="2632075"/>
          <p14:tracePt t="23494" x="1582738" y="2601913"/>
          <p14:tracePt t="23503" x="1563688" y="2581275"/>
          <p14:tracePt t="23510" x="1543050" y="2562225"/>
          <p14:tracePt t="23518" x="1522413" y="2541588"/>
          <p14:tracePt t="23526" x="1512888" y="2520950"/>
          <p14:tracePt t="23534" x="1492250" y="2511425"/>
          <p14:tracePt t="23542" x="1482725" y="2501900"/>
          <p14:tracePt t="23550" x="1471613" y="2490788"/>
          <p14:tracePt t="23558" x="1462088" y="2481263"/>
          <p14:tracePt t="23566" x="1441450" y="2460625"/>
          <p14:tracePt t="23576" x="1411288" y="2430463"/>
          <p14:tracePt t="23582" x="1401763" y="2420938"/>
          <p14:tracePt t="23592" x="1381125" y="2400300"/>
          <p14:tracePt t="23598" x="1341438" y="2379663"/>
          <p14:tracePt t="23608" x="1320800" y="2360613"/>
          <p14:tracePt t="23616" x="1320800" y="2349500"/>
          <p14:tracePt t="23624" x="1290638" y="2330450"/>
          <p14:tracePt t="23632" x="1270000" y="2309813"/>
          <p14:tracePt t="23640" x="1239838" y="2289175"/>
          <p14:tracePt t="23648" x="1209675" y="2268538"/>
          <p14:tracePt t="23656" x="1179513" y="2259013"/>
          <p14:tracePt t="23664" x="1139825" y="2238375"/>
          <p14:tracePt t="23672" x="1109663" y="2219325"/>
          <p14:tracePt t="23680" x="1089025" y="2208213"/>
          <p14:tracePt t="23688" x="1068388" y="2189163"/>
          <p14:tracePt t="23713" x="1068388" y="2178050"/>
          <p14:tracePt t="24022" x="1079500" y="2178050"/>
          <p14:tracePt t="24030" x="1098550" y="2178050"/>
          <p14:tracePt t="24038" x="1109663" y="2178050"/>
          <p14:tracePt t="24046" x="1139825" y="2178050"/>
          <p14:tracePt t="24054" x="1190625" y="2178050"/>
          <p14:tracePt t="24062" x="1230313" y="2178050"/>
          <p14:tracePt t="24070" x="1281113" y="2178050"/>
          <p14:tracePt t="24078" x="1341438" y="2178050"/>
          <p14:tracePt t="24086" x="1371600" y="2178050"/>
          <p14:tracePt t="24094" x="1441450" y="2178050"/>
          <p14:tracePt t="24102" x="1522413" y="2178050"/>
          <p14:tracePt t="24110" x="1582738" y="2178050"/>
          <p14:tracePt t="24118" x="1643063" y="2189163"/>
          <p14:tracePt t="24126" x="1684338" y="2189163"/>
          <p14:tracePt t="24138" x="1724025" y="2198688"/>
          <p14:tracePt t="24146" x="1754188" y="2198688"/>
          <p14:tracePt t="24154" x="1784350" y="2198688"/>
          <p14:tracePt t="24162" x="1814513" y="2219325"/>
          <p14:tracePt t="24170" x="1835150" y="2219325"/>
          <p14:tracePt t="24178" x="1865313" y="2228850"/>
          <p14:tracePt t="24190" x="1895475" y="2238375"/>
          <p14:tracePt t="24198" x="1925638" y="2238375"/>
          <p14:tracePt t="24206" x="1955800" y="2249488"/>
          <p14:tracePt t="24214" x="1985963" y="2249488"/>
          <p14:tracePt t="24222" x="2027238" y="2259013"/>
          <p14:tracePt t="24230" x="2057400" y="2259013"/>
          <p14:tracePt t="24238" x="2066925" y="2259013"/>
          <p14:tracePt t="24246" x="2078038" y="2259013"/>
          <p14:tracePt t="24255" x="2087563" y="2259013"/>
          <p14:tracePt t="24770" x="2087563" y="2268538"/>
          <p14:tracePt t="24778" x="2108200" y="2268538"/>
          <p14:tracePt t="24786" x="2138363" y="2268538"/>
          <p14:tracePt t="24794" x="2187575" y="2268538"/>
          <p14:tracePt t="24802" x="2249488" y="2268538"/>
          <p14:tracePt t="24810" x="2359025" y="2268538"/>
          <p14:tracePt t="24818" x="2470150" y="2268538"/>
          <p14:tracePt t="24826" x="2592388" y="2268538"/>
          <p14:tracePt t="24834" x="2722563" y="2268538"/>
          <p14:tracePt t="24842" x="2884488" y="2268538"/>
          <p14:tracePt t="24850" x="2965450" y="2268538"/>
          <p14:tracePt t="24858" x="3095625" y="2268538"/>
          <p14:tracePt t="24866" x="3206750" y="2268538"/>
          <p14:tracePt t="24874" x="3227388" y="2268538"/>
          <p14:tracePt t="24882" x="3267075" y="2268538"/>
          <p14:tracePt t="24890" x="3287713" y="2268538"/>
          <p14:tracePt t="24898" x="3297238" y="2268538"/>
          <p14:tracePt t="24940" x="3308350" y="2268538"/>
          <p14:tracePt t="25503" x="3308350" y="2279650"/>
          <p14:tracePt t="25510" x="3317875" y="2279650"/>
          <p14:tracePt t="25522" x="3338513" y="2279650"/>
          <p14:tracePt t="25530" x="3357563" y="2289175"/>
          <p14:tracePt t="25538" x="3387725" y="2289175"/>
          <p14:tracePt t="25546" x="3429000" y="2289175"/>
          <p14:tracePt t="25554" x="3489325" y="2289175"/>
          <p14:tracePt t="25563" x="3559175" y="2289175"/>
          <p14:tracePt t="25570" x="3660775" y="2289175"/>
          <p14:tracePt t="25579" x="3730625" y="2289175"/>
          <p14:tracePt t="25587" x="3862388" y="2289175"/>
          <p14:tracePt t="25594" x="3962400" y="2289175"/>
          <p14:tracePt t="25602" x="4033838" y="2289175"/>
          <p14:tracePt t="25610" x="4114800" y="2289175"/>
          <p14:tracePt t="25624" x="4175125" y="2289175"/>
          <p14:tracePt t="25632" x="4214813" y="2289175"/>
          <p14:tracePt t="25640" x="4244975" y="2289175"/>
          <p14:tracePt t="25648" x="4275138" y="2289175"/>
          <p14:tracePt t="25656" x="4286250" y="2289175"/>
          <p14:tracePt t="26258" x="4295775" y="2289175"/>
          <p14:tracePt t="26268" x="4325938" y="2289175"/>
          <p14:tracePt t="26274" x="4356100" y="2289175"/>
          <p14:tracePt t="26284" x="4406900" y="2289175"/>
          <p14:tracePt t="26292" x="4487863" y="2289175"/>
          <p14:tracePt t="26300" x="4598988" y="2289175"/>
          <p14:tracePt t="26308" x="4729163" y="2289175"/>
          <p14:tracePt t="26315" x="4849813" y="2289175"/>
          <p14:tracePt t="26324" x="4981575" y="2289175"/>
          <p14:tracePt t="26332" x="5183188" y="2289175"/>
          <p14:tracePt t="26339" x="5314950" y="2298700"/>
          <p14:tracePt t="26348" x="5426075" y="2298700"/>
          <p14:tracePt t="26356" x="5546725" y="2298700"/>
          <p14:tracePt t="26364" x="5597525" y="2298700"/>
          <p14:tracePt t="26372" x="5616575" y="2298700"/>
          <p14:tracePt t="26380" x="5637213" y="2298700"/>
          <p14:tracePt t="26718" x="5646738" y="2298700"/>
          <p14:tracePt t="26726" x="5667375" y="2298700"/>
          <p14:tracePt t="26734" x="5676900" y="2298700"/>
          <p14:tracePt t="26742" x="5707063" y="2298700"/>
          <p14:tracePt t="26750" x="5757863" y="2298700"/>
          <p14:tracePt t="26758" x="5799138" y="2298700"/>
          <p14:tracePt t="26766" x="5848350" y="2298700"/>
          <p14:tracePt t="26774" x="5929313" y="2289175"/>
          <p14:tracePt t="26782" x="6030913" y="2289175"/>
          <p14:tracePt t="26790" x="6100763" y="2289175"/>
          <p14:tracePt t="26798" x="6202363" y="2289175"/>
          <p14:tracePt t="26806" x="6251575" y="2289175"/>
          <p14:tracePt t="26814" x="6353175" y="2289175"/>
          <p14:tracePt t="26821" x="6392863" y="2289175"/>
          <p14:tracePt t="26830" x="6434138" y="2289175"/>
          <p14:tracePt t="26838" x="6473825" y="2289175"/>
          <p14:tracePt t="26846" x="6494463" y="2289175"/>
          <p14:tracePt t="26853" x="6515100" y="2289175"/>
          <p14:tracePt t="27668" x="6515100" y="2279650"/>
          <p14:tracePt t="27734" x="6515100" y="2268538"/>
          <p14:tracePt t="27811" x="6503988" y="2268538"/>
          <p14:tracePt t="27832" x="6484938" y="2268538"/>
          <p14:tracePt t="27839" x="6423025" y="2268538"/>
          <p14:tracePt t="27847" x="6332538" y="2249488"/>
          <p14:tracePt t="27856" x="6181725" y="2238375"/>
          <p14:tracePt t="27864" x="6040438" y="2219325"/>
          <p14:tracePt t="27875" x="5908675" y="2208213"/>
          <p14:tracePt t="27883" x="5727700" y="2208213"/>
          <p14:tracePt t="27891" x="5556250" y="2208213"/>
          <p14:tracePt t="27900" x="5395913" y="2259013"/>
          <p14:tracePt t="27908" x="5294313" y="2298700"/>
          <p14:tracePt t="27915" x="5162550" y="2379663"/>
          <p14:tracePt t="27925" x="4972050" y="2520950"/>
          <p14:tracePt t="27931" x="4951413" y="2520950"/>
          <p14:tracePt t="28192" x="4941888" y="2470150"/>
          <p14:tracePt t="28199" x="4930775" y="2430463"/>
          <p14:tracePt t="28208" x="4930775" y="2400300"/>
          <p14:tracePt t="28213" x="4921250" y="2379663"/>
          <p14:tracePt t="28222" x="4911725" y="2360613"/>
          <p14:tracePt t="28235" x="4900613" y="2349500"/>
          <p14:tracePt t="28258" x="4891088" y="2349500"/>
          <p14:tracePt t="28267" x="4870450" y="2349500"/>
          <p14:tracePt t="28277" x="4840288" y="2349500"/>
          <p14:tracePt t="28282" x="4819650" y="2349500"/>
          <p14:tracePt t="28292" x="4789488" y="2349500"/>
          <p14:tracePt t="28301" x="4759325" y="2349500"/>
          <p14:tracePt t="28308" x="4719638" y="2370138"/>
          <p14:tracePt t="28316" x="4678363" y="2370138"/>
          <p14:tracePt t="28324" x="4618038" y="2370138"/>
          <p14:tracePt t="28332" x="4527550" y="2370138"/>
          <p14:tracePt t="28340" x="4446588" y="2370138"/>
          <p14:tracePt t="28347" x="4376738" y="2370138"/>
          <p14:tracePt t="28356" x="4205288" y="2370138"/>
          <p14:tracePt t="28364" x="4144963" y="2370138"/>
          <p14:tracePt t="28372" x="3962400" y="2370138"/>
          <p14:tracePt t="28380" x="3841750" y="2370138"/>
          <p14:tracePt t="28388" x="3790950" y="2370138"/>
          <p14:tracePt t="28397" x="3670300" y="2370138"/>
          <p14:tracePt t="28404" x="3579813" y="2370138"/>
          <p14:tracePt t="28414" x="3519488" y="2370138"/>
          <p14:tracePt t="28420" x="3459163" y="2360613"/>
          <p14:tracePt t="28428" x="3378200" y="2349500"/>
          <p14:tracePt t="28439" x="3317875" y="2349500"/>
          <p14:tracePt t="28447" x="3278188" y="2349500"/>
          <p14:tracePt t="28455" x="3257550" y="2339975"/>
          <p14:tracePt t="28463" x="3206750" y="2339975"/>
          <p14:tracePt t="28471" x="3176588" y="2339975"/>
          <p14:tracePt t="28480" x="3155950" y="2339975"/>
          <p14:tracePt t="28488" x="3136900" y="2339975"/>
          <p14:tracePt t="28495" x="3116263" y="2339975"/>
          <p14:tracePt t="28503" x="3106738" y="2339975"/>
          <p14:tracePt t="28511" x="3086100" y="2339975"/>
          <p14:tracePt t="28519" x="3065463" y="2339975"/>
          <p14:tracePt t="28528" x="3044825" y="2339975"/>
          <p14:tracePt t="28535" x="3025775" y="2339975"/>
          <p14:tracePt t="28544" x="2995613" y="2349500"/>
          <p14:tracePt t="28551" x="2965450" y="2360613"/>
          <p14:tracePt t="28559" x="2935288" y="2379663"/>
          <p14:tracePt t="28568" x="2903538" y="2390775"/>
          <p14:tracePt t="28575" x="2854325" y="2430463"/>
          <p14:tracePt t="28583" x="2813050" y="2451100"/>
          <p14:tracePt t="28592" x="2743200" y="2490788"/>
          <p14:tracePt t="28600" x="2692400" y="2511425"/>
          <p14:tracePt t="28610" x="2632075" y="2541588"/>
          <p14:tracePt t="28617" x="2601913" y="2562225"/>
          <p14:tracePt t="28625" x="2560638" y="2581275"/>
          <p14:tracePt t="28634" x="2520950" y="2592388"/>
          <p14:tracePt t="28641" x="2500313" y="2611438"/>
          <p14:tracePt t="28650" x="2490788" y="2622550"/>
          <p14:tracePt t="28657" x="2481263" y="2632075"/>
          <p14:tracePt t="28666" x="2460625" y="2632075"/>
          <p14:tracePt t="28673" x="2451100" y="2641600"/>
          <p14:tracePt t="28681" x="2439988" y="2641600"/>
          <p14:tracePt t="28689" x="2430463" y="2662238"/>
          <p14:tracePt t="28698" x="2420938" y="2673350"/>
          <p14:tracePt t="28705" x="2400300" y="2682875"/>
          <p14:tracePt t="28713" x="2379663" y="2692400"/>
          <p14:tracePt t="28721" x="2359025" y="2703513"/>
          <p14:tracePt t="28729" x="2328863" y="2722563"/>
          <p14:tracePt t="28737" x="2309813" y="2743200"/>
          <p14:tracePt t="28745" x="2279650" y="2752725"/>
          <p14:tracePt t="28754" x="2249488" y="2773363"/>
          <p14:tracePt t="28761" x="2228850" y="2782888"/>
          <p14:tracePt t="28770" x="2208213" y="2794000"/>
          <p14:tracePt t="28777" x="2198688" y="2803525"/>
          <p14:tracePt t="28996" x="2208213" y="2803525"/>
          <p14:tracePt t="29004" x="2208213" y="2794000"/>
          <p14:tracePt t="29011" x="2219325" y="2794000"/>
          <p14:tracePt t="29019" x="2219325" y="2782888"/>
          <p14:tracePt t="29027" x="2228850" y="2782888"/>
          <p14:tracePt t="29043" x="2228850" y="2773363"/>
          <p14:tracePt t="29051" x="2238375" y="2773363"/>
          <p14:tracePt t="29059" x="2238375" y="2763838"/>
          <p14:tracePt t="29067" x="2249488" y="2763838"/>
          <p14:tracePt t="29075" x="2249488" y="2752725"/>
          <p14:tracePt t="29091" x="2259013" y="2752725"/>
          <p14:tracePt t="29124" x="2259013" y="2743200"/>
          <p14:tracePt t="29447" x="2268538" y="2743200"/>
          <p14:tracePt t="29599" x="2279650" y="2743200"/>
          <p14:tracePt t="29607" x="2289175" y="2743200"/>
          <p14:tracePt t="29615" x="2309813" y="2743200"/>
          <p14:tracePt t="29623" x="2339975" y="2743200"/>
          <p14:tracePt t="29631" x="2370138" y="2752725"/>
          <p14:tracePt t="29639" x="2400300" y="2752725"/>
          <p14:tracePt t="29647" x="2451100" y="2752725"/>
          <p14:tracePt t="29655" x="2530475" y="2752725"/>
          <p14:tracePt t="29663" x="2592388" y="2752725"/>
          <p14:tracePt t="29672" x="2662238" y="2752725"/>
          <p14:tracePt t="29679" x="2743200" y="2752725"/>
          <p14:tracePt t="29688" x="2824163" y="2763838"/>
          <p14:tracePt t="29695" x="2873375" y="2763838"/>
          <p14:tracePt t="29703" x="2995613" y="2763838"/>
          <p14:tracePt t="29712" x="3065463" y="2763838"/>
          <p14:tracePt t="29719" x="3125788" y="2763838"/>
          <p14:tracePt t="29727" x="3186113" y="2782888"/>
          <p14:tracePt t="29735" x="3267075" y="2782888"/>
          <p14:tracePt t="29743" x="3297238" y="2782888"/>
          <p14:tracePt t="29751" x="3327400" y="2782888"/>
          <p14:tracePt t="29759" x="3338513" y="2782888"/>
          <p14:tracePt t="30238" x="3348038" y="2782888"/>
          <p14:tracePt t="30245" x="3368675" y="2782888"/>
          <p14:tracePt t="30251" x="3398838" y="2782888"/>
          <p14:tracePt t="30258" x="3438525" y="2782888"/>
          <p14:tracePt t="30266" x="3498850" y="2782888"/>
          <p14:tracePt t="30274" x="3559175" y="2763838"/>
          <p14:tracePt t="30283" x="3640138" y="2763838"/>
          <p14:tracePt t="30289" x="3721100" y="2752725"/>
          <p14:tracePt t="30299" x="3790950" y="2752725"/>
          <p14:tracePt t="30307" x="3871913" y="2752725"/>
          <p14:tracePt t="30315" x="3913188" y="2752725"/>
          <p14:tracePt t="30323" x="3952875" y="2743200"/>
          <p14:tracePt t="30331" x="3994150" y="2743200"/>
          <p14:tracePt t="30339" x="4003675" y="2743200"/>
          <p14:tracePt t="30694" x="4013200" y="2743200"/>
          <p14:tracePt t="30702" x="4033838" y="2743200"/>
          <p14:tracePt t="30710" x="4064000" y="2743200"/>
          <p14:tracePt t="30718" x="4094163" y="2743200"/>
          <p14:tracePt t="30726" x="4133850" y="2743200"/>
          <p14:tracePt t="30735" x="4184650" y="2743200"/>
          <p14:tracePt t="30742" x="4305300" y="2743200"/>
          <p14:tracePt t="30751" x="4376738" y="2743200"/>
          <p14:tracePt t="30758" x="4457700" y="2743200"/>
          <p14:tracePt t="30768" x="4538663" y="2733675"/>
          <p14:tracePt t="30774" x="4629150" y="2733675"/>
          <p14:tracePt t="30782" x="4710113" y="2713038"/>
          <p14:tracePt t="30790" x="4789488" y="2713038"/>
          <p14:tracePt t="30798" x="4830763" y="2703513"/>
          <p14:tracePt t="30806" x="4870450" y="2692400"/>
          <p14:tracePt t="30815" x="4911725" y="2692400"/>
          <p14:tracePt t="30822" x="4960938" y="2682875"/>
          <p14:tracePt t="30838" x="4972050" y="2673350"/>
          <p14:tracePt t="30878" x="4981575" y="2673350"/>
          <p14:tracePt t="30944" x="4991100" y="2673350"/>
          <p14:tracePt t="31183" x="5002213" y="2673350"/>
          <p14:tracePt t="31225" x="5011738" y="2673350"/>
          <p14:tracePt t="31233" x="5021263" y="2673350"/>
          <p14:tracePt t="31242" x="5041900" y="2662238"/>
          <p14:tracePt t="31248" x="5062538" y="2662238"/>
          <p14:tracePt t="31256" x="5072063" y="2662238"/>
          <p14:tracePt t="31267" x="5102225" y="2662238"/>
          <p14:tracePt t="31271" x="5132388" y="2652713"/>
          <p14:tracePt t="31279" x="5183188" y="2652713"/>
          <p14:tracePt t="31289" x="5224463" y="2652713"/>
          <p14:tracePt t="31297" x="5264150" y="2652713"/>
          <p14:tracePt t="31305" x="5303838" y="2641600"/>
          <p14:tracePt t="31314" x="5354638" y="2641600"/>
          <p14:tracePt t="31321" x="5395913" y="2641600"/>
          <p14:tracePt t="31330" x="5435600" y="2641600"/>
          <p14:tracePt t="31337" x="5465763" y="2632075"/>
          <p14:tracePt t="31345" x="5526088" y="2632075"/>
          <p14:tracePt t="31357" x="5556250" y="2622550"/>
          <p14:tracePt t="31365" x="5586413" y="2622550"/>
          <p14:tracePt t="31373" x="5627688" y="2622550"/>
          <p14:tracePt t="31381" x="5646738" y="2611438"/>
          <p14:tracePt t="31389" x="5676900" y="2611438"/>
          <p14:tracePt t="31397" x="5707063" y="2611438"/>
          <p14:tracePt t="31405" x="5737225" y="2611438"/>
          <p14:tracePt t="31413" x="5768975" y="2601913"/>
          <p14:tracePt t="31421" x="5799138" y="2601913"/>
          <p14:tracePt t="31430" x="5829300" y="2601913"/>
          <p14:tracePt t="31437" x="5859463" y="2601913"/>
          <p14:tracePt t="31446" x="5889625" y="2592388"/>
          <p14:tracePt t="31453" x="5919788" y="2592388"/>
          <p14:tracePt t="31461" x="5949950" y="2592388"/>
          <p14:tracePt t="31469" x="6010275" y="2571750"/>
          <p14:tracePt t="31477" x="6040438" y="2571750"/>
          <p14:tracePt t="31485" x="6049963" y="2562225"/>
          <p14:tracePt t="31493" x="6061075" y="2562225"/>
          <p14:tracePt t="31501" x="6070600" y="2562225"/>
          <p14:tracePt t="32006" x="6070600" y="2571750"/>
          <p14:tracePt t="32013" x="6070600" y="2592388"/>
          <p14:tracePt t="32021" x="6061075" y="2622550"/>
          <p14:tracePt t="32029" x="6040438" y="2682875"/>
          <p14:tracePt t="32037" x="6030913" y="2713038"/>
          <p14:tracePt t="32045" x="6000750" y="2773363"/>
          <p14:tracePt t="32053" x="5980113" y="2874963"/>
          <p14:tracePt t="32061" x="5949950" y="2965450"/>
          <p14:tracePt t="32069" x="5919788" y="3046413"/>
          <p14:tracePt t="32077" x="5868988" y="3227388"/>
          <p14:tracePt t="32085" x="5859463" y="3297238"/>
          <p14:tracePt t="32093" x="5799138" y="3479800"/>
          <p14:tracePt t="32101" x="5737225" y="3600450"/>
          <p14:tracePt t="32110" x="5707063" y="3660775"/>
          <p14:tracePt t="32117" x="5646738" y="3781425"/>
          <p14:tracePt t="32125" x="5607050" y="3862388"/>
          <p14:tracePt t="32133" x="5535613" y="3983038"/>
          <p14:tracePt t="32141" x="5475288" y="4064000"/>
          <p14:tracePt t="32149" x="5445125" y="4114800"/>
          <p14:tracePt t="32157" x="5384800" y="4165600"/>
          <p14:tracePt t="32165" x="5354638" y="4216400"/>
          <p14:tracePt t="32173" x="5324475" y="4246563"/>
          <p14:tracePt t="32181" x="5264150" y="4306888"/>
          <p14:tracePt t="32189" x="5243513" y="4337050"/>
          <p14:tracePt t="32197" x="5224463" y="4367213"/>
          <p14:tracePt t="32205" x="5203825" y="4387850"/>
          <p14:tracePt t="32213" x="5183188" y="4406900"/>
          <p14:tracePt t="32221" x="5183188" y="4418013"/>
          <p14:tracePt t="32229" x="5162550" y="4427538"/>
          <p14:tracePt t="32237" x="5153025" y="4427538"/>
          <p14:tracePt t="32245" x="5132388" y="4437063"/>
          <p14:tracePt t="32253" x="5122863" y="4448175"/>
          <p14:tracePt t="32261" x="5122863" y="4457700"/>
          <p14:tracePt t="32269" x="5113338" y="4467225"/>
          <p14:tracePt t="32277" x="5092700" y="4467225"/>
          <p14:tracePt t="32285" x="5072063" y="4478338"/>
          <p14:tracePt t="32295" x="5053013" y="4487863"/>
          <p14:tracePt t="32303" x="5021263" y="4497388"/>
          <p14:tracePt t="32311" x="5002213" y="4508500"/>
          <p14:tracePt t="32319" x="4981575" y="4518025"/>
          <p14:tracePt t="32327" x="4951413" y="4527550"/>
          <p14:tracePt t="32335" x="4921250" y="4527550"/>
          <p14:tracePt t="32343" x="4891088" y="4538663"/>
          <p14:tracePt t="32351" x="4849813" y="4538663"/>
          <p14:tracePt t="32358" x="4819650" y="4548188"/>
          <p14:tracePt t="32367" x="4789488" y="4548188"/>
          <p14:tracePt t="32375" x="4729163" y="4548188"/>
          <p14:tracePt t="32383" x="4689475" y="4548188"/>
          <p14:tracePt t="32391" x="4638675" y="4548188"/>
          <p14:tracePt t="32399" x="4578350" y="4548188"/>
          <p14:tracePt t="32408" x="4497388" y="4548188"/>
          <p14:tracePt t="32415" x="4437063" y="4548188"/>
          <p14:tracePt t="32423" x="4397375" y="4538663"/>
          <p14:tracePt t="32431" x="4356100" y="4538663"/>
          <p14:tracePt t="32439" x="4305300" y="4527550"/>
          <p14:tracePt t="32447" x="4265613" y="4527550"/>
          <p14:tracePt t="32455" x="4235450" y="4518025"/>
          <p14:tracePt t="32463" x="4205288" y="4518025"/>
          <p14:tracePt t="32473" x="4184650" y="4518025"/>
          <p14:tracePt t="32479" x="4165600" y="4508500"/>
          <p14:tracePt t="32487" x="4154488" y="4508500"/>
          <p14:tracePt t="32511" x="4144963" y="4508500"/>
          <p14:tracePt t="32527" x="4133850" y="4497388"/>
          <p14:tracePt t="32543" x="4124325" y="4497388"/>
          <p14:tracePt t="32551" x="4114800" y="4487863"/>
          <p14:tracePt t="32567" x="4094163" y="4487863"/>
          <p14:tracePt t="32575" x="4084638" y="4478338"/>
          <p14:tracePt t="32583" x="4064000" y="4467225"/>
          <p14:tracePt t="32593" x="4064000" y="4457700"/>
          <p14:tracePt t="32598" x="4054475" y="4448175"/>
          <p14:tracePt t="32609" x="4043363" y="4448175"/>
          <p14:tracePt t="32615" x="4033838" y="4448175"/>
          <p14:tracePt t="32625" x="4024313" y="4448175"/>
          <p14:tracePt t="32631" x="4024313" y="4437063"/>
          <p14:tracePt t="32713" x="4024313" y="4427538"/>
          <p14:tracePt t="32801" x="4024313" y="4418013"/>
          <p14:tracePt t="32876" x="4033838" y="4418013"/>
          <p14:tracePt t="32975" x="4033838" y="4406900"/>
          <p14:tracePt t="33454" x="4043363" y="4406900"/>
          <p14:tracePt t="33462" x="4054475" y="4406900"/>
          <p14:tracePt t="33470" x="4064000" y="4406900"/>
          <p14:tracePt t="33478" x="4084638" y="4406900"/>
          <p14:tracePt t="33488" x="4103688" y="4418013"/>
          <p14:tracePt t="33493" x="4124325" y="4418013"/>
          <p14:tracePt t="33501" x="4144963" y="4418013"/>
          <p14:tracePt t="33509" x="4175125" y="4427538"/>
          <p14:tracePt t="33517" x="4205288" y="4427538"/>
          <p14:tracePt t="33525" x="4244975" y="4427538"/>
          <p14:tracePt t="33533" x="4286250" y="4427538"/>
          <p14:tracePt t="33541" x="4325938" y="4437063"/>
          <p14:tracePt t="33548" x="4367213" y="4437063"/>
          <p14:tracePt t="33557" x="4427538" y="4437063"/>
          <p14:tracePt t="33564" x="4508500" y="4437063"/>
          <p14:tracePt t="33573" x="4538663" y="4437063"/>
          <p14:tracePt t="33580" x="4578350" y="4448175"/>
          <p14:tracePt t="33589" x="4608513" y="4448175"/>
          <p14:tracePt t="33597" x="4629150" y="4448175"/>
          <p14:tracePt t="33605" x="4648200" y="4448175"/>
          <p14:tracePt t="33614" x="4659313" y="4448175"/>
          <p14:tracePt t="33621" x="4668838" y="4457700"/>
          <p14:tracePt t="33631" x="4678363" y="4457700"/>
          <p14:tracePt t="33639" x="4699000" y="4467225"/>
          <p14:tracePt t="33646" x="4710113" y="4467225"/>
          <p14:tracePt t="33655" x="4729163" y="4467225"/>
          <p14:tracePt t="33663" x="4789488" y="4467225"/>
          <p14:tracePt t="33671" x="4819650" y="4478338"/>
          <p14:tracePt t="33679" x="4860925" y="4478338"/>
          <p14:tracePt t="33687" x="4881563" y="4478338"/>
          <p14:tracePt t="33695" x="4921250" y="4478338"/>
          <p14:tracePt t="33702" x="4960938" y="4487863"/>
          <p14:tracePt t="33711" x="5021263" y="4487863"/>
          <p14:tracePt t="33718" x="5053013" y="4487863"/>
          <p14:tracePt t="33727" x="5083175" y="4487863"/>
          <p14:tracePt t="33735" x="5102225" y="4487863"/>
          <p14:tracePt t="33743" x="5113338" y="4487863"/>
          <p14:tracePt t="33763" x="5122863" y="4487863"/>
          <p14:tracePt t="33839" x="5132388" y="4487863"/>
          <p14:tracePt t="33854" x="5143500" y="4487863"/>
          <p14:tracePt t="33863" x="5153025" y="4487863"/>
          <p14:tracePt t="33879" x="5162550" y="4487863"/>
          <p14:tracePt t="33887" x="5183188" y="4478338"/>
          <p14:tracePt t="33895" x="5213350" y="4467225"/>
          <p14:tracePt t="33903" x="5233988" y="4467225"/>
          <p14:tracePt t="33911" x="5254625" y="4467225"/>
          <p14:tracePt t="33921" x="5273675" y="4457700"/>
          <p14:tracePt t="33927" x="5303838" y="4457700"/>
          <p14:tracePt t="33937" x="5314950" y="4457700"/>
          <p14:tracePt t="33943" x="5334000" y="4457700"/>
          <p14:tracePt t="33953" x="5354638" y="4448175"/>
          <p14:tracePt t="33958" x="5384800" y="4448175"/>
          <p14:tracePt t="33969" x="5395913" y="4448175"/>
          <p14:tracePt t="33976" x="5405438" y="4448175"/>
          <p14:tracePt t="34025" x="5414963" y="4448175"/>
          <p14:tracePt t="34049" x="5414963" y="4437063"/>
          <p14:tracePt t="34574" x="5414963" y="4448175"/>
          <p14:tracePt t="34579" x="5414963" y="4457700"/>
          <p14:tracePt t="34587" x="5414963" y="4487863"/>
          <p14:tracePt t="34595" x="5426075" y="4508500"/>
          <p14:tracePt t="34605" x="5426075" y="4538663"/>
          <p14:tracePt t="34611" x="5435600" y="4589463"/>
          <p14:tracePt t="34621" x="5435600" y="4619625"/>
          <p14:tracePt t="34626" x="5435600" y="4649788"/>
          <p14:tracePt t="34636" x="5435600" y="4679950"/>
          <p14:tracePt t="34642" x="5435600" y="4689475"/>
          <p14:tracePt t="34652" x="5435600" y="4699000"/>
          <p14:tracePt t="34658" x="5435600" y="4730750"/>
          <p14:tracePt t="34668" x="5435600" y="4740275"/>
          <p14:tracePt t="34676" x="5435600" y="4749800"/>
          <p14:tracePt t="34684" x="5435600" y="4760913"/>
          <p14:tracePt t="34692" x="5435600" y="4779963"/>
          <p14:tracePt t="34701" x="5395913" y="4800600"/>
          <p14:tracePt t="34708" x="5384800" y="4810125"/>
          <p14:tracePt t="34717" x="5364163" y="4830763"/>
          <p14:tracePt t="34724" x="5345113" y="4840288"/>
          <p14:tracePt t="34737" x="5324475" y="4851400"/>
          <p14:tracePt t="34744" x="5303838" y="4860925"/>
          <p14:tracePt t="34752" x="5294313" y="4860925"/>
          <p14:tracePt t="34760" x="5284788" y="4870450"/>
          <p14:tracePt t="34769" x="5273675" y="4870450"/>
          <p14:tracePt t="34776" x="5264150" y="4870450"/>
          <p14:tracePt t="34784" x="5254625" y="4870450"/>
          <p14:tracePt t="34792" x="5243513" y="4870450"/>
          <p14:tracePt t="34809" x="5224463" y="4870450"/>
          <p14:tracePt t="34824" x="5203825" y="4870450"/>
          <p14:tracePt t="34833" x="5192713" y="4870450"/>
          <p14:tracePt t="34840" x="5162550" y="4870450"/>
          <p14:tracePt t="34848" x="5132388" y="4870450"/>
          <p14:tracePt t="34857" x="5102225" y="4881563"/>
          <p14:tracePt t="34864" x="5053013" y="4881563"/>
          <p14:tracePt t="34873" x="5021263" y="4881563"/>
          <p14:tracePt t="34881" x="4981575" y="4881563"/>
          <p14:tracePt t="34888" x="4951413" y="4891088"/>
          <p14:tracePt t="34896" x="4921250" y="4891088"/>
          <p14:tracePt t="34904" x="4870450" y="4891088"/>
          <p14:tracePt t="34912" x="4840288" y="4902200"/>
          <p14:tracePt t="34920" x="4819650" y="4911725"/>
          <p14:tracePt t="34929" x="4789488" y="4911725"/>
          <p14:tracePt t="34942" x="4779963" y="4921250"/>
          <p14:tracePt t="34948" x="4770438" y="4921250"/>
          <p14:tracePt t="34958" x="4759325" y="4921250"/>
          <p14:tracePt t="34965" x="4749800" y="4932363"/>
          <p14:tracePt t="34974" x="4740275" y="4932363"/>
          <p14:tracePt t="34991" x="4740275" y="4941888"/>
          <p14:tracePt t="35136" x="4749800" y="4941888"/>
          <p14:tracePt t="35146" x="4759325" y="4941888"/>
          <p14:tracePt t="35154" x="4770438" y="4941888"/>
          <p14:tracePt t="35170" x="4779963" y="4941888"/>
          <p14:tracePt t="35178" x="4789488" y="4941888"/>
          <p14:tracePt t="35186" x="4810125" y="4941888"/>
          <p14:tracePt t="35202" x="4830763" y="4941888"/>
          <p14:tracePt t="35210" x="4840288" y="4941888"/>
          <p14:tracePt t="35218" x="4849813" y="4941888"/>
          <p14:tracePt t="35234" x="4860925" y="4941888"/>
          <p14:tracePt t="35247" x="4870450" y="4941888"/>
          <p14:tracePt t="35254" x="4881563" y="4941888"/>
          <p14:tracePt t="35523" x="4891088" y="4941888"/>
          <p14:tracePt t="35539" x="4911725" y="4941888"/>
          <p14:tracePt t="35546" x="4921250" y="4941888"/>
          <p14:tracePt t="35556" x="4941888" y="4941888"/>
          <p14:tracePt t="35563" x="4941888" y="4932363"/>
          <p14:tracePt t="35569" x="4960938" y="4932363"/>
          <p14:tracePt t="35577" x="4972050" y="4932363"/>
          <p14:tracePt t="35585" x="4981575" y="4932363"/>
          <p14:tracePt t="36237" x="4981575" y="4921250"/>
          <p14:tracePt t="36246" x="4951413" y="4891088"/>
          <p14:tracePt t="36254" x="4900613" y="4821238"/>
          <p14:tracePt t="36263" x="4830763" y="4770438"/>
          <p14:tracePt t="36269" x="4800600" y="4749800"/>
          <p14:tracePt t="36280" x="4678363" y="4638675"/>
          <p14:tracePt t="36285" x="4587875" y="4578350"/>
          <p14:tracePt t="36296" x="4406900" y="4448175"/>
          <p14:tracePt t="36301" x="4265613" y="4367213"/>
          <p14:tracePt t="36312" x="4103688" y="4235450"/>
          <p14:tracePt t="36316" x="3913188" y="4114800"/>
          <p14:tracePt t="36326" x="3681413" y="3963988"/>
          <p14:tracePt t="36334" x="3519488" y="3852863"/>
          <p14:tracePt t="36342" x="3278188" y="3702050"/>
          <p14:tracePt t="36350" x="3216275" y="3651250"/>
          <p14:tracePt t="36358" x="2965450" y="3459163"/>
          <p14:tracePt t="36366" x="2863850" y="3389313"/>
          <p14:tracePt t="36374" x="2813050" y="3348038"/>
          <p14:tracePt t="36382" x="2794000" y="3327400"/>
          <p14:tracePt t="36390" x="2782888" y="3308350"/>
          <p14:tracePt t="36398" x="2773363" y="3297238"/>
          <p14:tracePt t="36406" x="2773363" y="3287713"/>
          <p14:tracePt t="36422" x="2773363" y="3278188"/>
          <p14:tracePt t="36430" x="2773363" y="3257550"/>
          <p14:tracePt t="36438" x="2773363" y="3248025"/>
          <p14:tracePt t="36446" x="2773363" y="3236913"/>
          <p14:tracePt t="36454" x="2773363" y="3206750"/>
          <p14:tracePt t="36462" x="2763838" y="3187700"/>
          <p14:tracePt t="36471" x="2743200" y="3136900"/>
          <p14:tracePt t="36478" x="2722563" y="3095625"/>
          <p14:tracePt t="36487" x="2701925" y="3065463"/>
          <p14:tracePt t="36494" x="2662238" y="3016250"/>
          <p14:tracePt t="36502" x="2641600" y="2995613"/>
          <p14:tracePt t="36510" x="2622550" y="2965450"/>
          <p14:tracePt t="36518" x="2592388" y="2914650"/>
          <p14:tracePt t="36526" x="2551113" y="2884488"/>
          <p14:tracePt t="36534" x="2520950" y="2854325"/>
          <p14:tracePt t="36542" x="2500313" y="2833688"/>
          <p14:tracePt t="36550" x="2481263" y="2813050"/>
          <p14:tracePt t="36558" x="2470150" y="2813050"/>
          <p14:tracePt t="36567" x="2470150" y="2803525"/>
          <p14:tracePt t="36643" x="2470150" y="2794000"/>
          <p14:tracePt t="36747" x="2481263" y="2794000"/>
          <p14:tracePt t="36771" x="2490788" y="2794000"/>
          <p14:tracePt t="36801" x="2500313" y="2794000"/>
          <p14:tracePt t="36809" x="2500313" y="2803525"/>
          <p14:tracePt t="36818" x="2520950" y="2813050"/>
          <p14:tracePt t="36825" x="2541588" y="2824163"/>
          <p14:tracePt t="36833" x="2560638" y="2844800"/>
          <p14:tracePt t="36841" x="2592388" y="2874963"/>
          <p14:tracePt t="36849" x="2641600" y="2905125"/>
          <p14:tracePt t="36856" x="2671763" y="2935288"/>
          <p14:tracePt t="36864" x="2701925" y="2954338"/>
          <p14:tracePt t="36872" x="2752725" y="2965450"/>
          <p14:tracePt t="36880" x="2782888" y="2984500"/>
          <p14:tracePt t="36888" x="2813050" y="2995613"/>
          <p14:tracePt t="36896" x="2833688" y="3005138"/>
          <p14:tracePt t="36904" x="2854325" y="3016250"/>
          <p14:tracePt t="36912" x="2863850" y="3016250"/>
          <p14:tracePt t="36920" x="2873375" y="3016250"/>
          <p14:tracePt t="36936" x="2884488" y="3016250"/>
          <p14:tracePt t="37116" x="2894013" y="3025775"/>
          <p14:tracePt t="37122" x="2914650" y="3025775"/>
          <p14:tracePt t="37130" x="2935288" y="3035300"/>
          <p14:tracePt t="37138" x="2944813" y="3046413"/>
          <p14:tracePt t="37146" x="2984500" y="3055938"/>
          <p14:tracePt t="37154" x="2995613" y="3065463"/>
          <p14:tracePt t="37162" x="3014663" y="3076575"/>
          <p14:tracePt t="37170" x="3035300" y="3086100"/>
          <p14:tracePt t="37178" x="3055938" y="3086100"/>
          <p14:tracePt t="37187" x="3065463" y="3086100"/>
          <p14:tracePt t="37194" x="3074988" y="3095625"/>
          <p14:tracePt t="37471" x="3086100" y="3095625"/>
          <p14:tracePt t="37479" x="3106738" y="3095625"/>
          <p14:tracePt t="37485" x="3125788" y="3095625"/>
          <p14:tracePt t="37493" x="3146425" y="3095625"/>
          <p14:tracePt t="37500" x="3186113" y="3095625"/>
          <p14:tracePt t="37508" x="3227388" y="3095625"/>
          <p14:tracePt t="37517" x="3267075" y="3095625"/>
          <p14:tracePt t="37524" x="3308350" y="3095625"/>
          <p14:tracePt t="37533" x="3348038" y="3095625"/>
          <p14:tracePt t="37541" x="3398838" y="3095625"/>
          <p14:tracePt t="37550" x="3438525" y="3095625"/>
          <p14:tracePt t="37556" x="3498850" y="3095625"/>
          <p14:tracePt t="37566" x="3540125" y="3095625"/>
          <p14:tracePt t="37573" x="3589338" y="3095625"/>
          <p14:tracePt t="37580" x="3619500" y="3086100"/>
          <p14:tracePt t="37588" x="3651250" y="3086100"/>
          <p14:tracePt t="37597" x="3700463" y="3086100"/>
          <p14:tracePt t="37604" x="3730625" y="3086100"/>
          <p14:tracePt t="37612" x="3760788" y="3086100"/>
          <p14:tracePt t="37621" x="3771900" y="3086100"/>
          <p14:tracePt t="37628" x="3790950" y="3086100"/>
          <p14:tracePt t="37638" x="3802063" y="3086100"/>
          <p14:tracePt t="37646" x="3822700" y="3086100"/>
          <p14:tracePt t="37662" x="3841750" y="3086100"/>
          <p14:tracePt t="37670" x="3852863" y="3086100"/>
          <p14:tracePt t="37678" x="3862388" y="3086100"/>
          <p14:tracePt t="37686" x="3871913" y="3086100"/>
          <p14:tracePt t="37706" x="3883025" y="3086100"/>
          <p14:tracePt t="37715" x="3892550" y="3086100"/>
          <p14:tracePt t="37732" x="3902075" y="3086100"/>
          <p14:tracePt t="38120" x="3913188" y="3086100"/>
          <p14:tracePt t="38128" x="3922713" y="3086100"/>
          <p14:tracePt t="38136" x="3943350" y="3086100"/>
          <p14:tracePt t="38144" x="3983038" y="3095625"/>
          <p14:tracePt t="38152" x="4033838" y="3095625"/>
          <p14:tracePt t="38160" x="4084638" y="3106738"/>
          <p14:tracePt t="38168" x="4144963" y="3116263"/>
          <p14:tracePt t="38176" x="4225925" y="3116263"/>
          <p14:tracePt t="38184" x="4325938" y="3136900"/>
          <p14:tracePt t="38192" x="4397375" y="3136900"/>
          <p14:tracePt t="38200" x="4457700" y="3136900"/>
          <p14:tracePt t="38208" x="4518025" y="3146425"/>
          <p14:tracePt t="38216" x="4578350" y="3146425"/>
          <p14:tracePt t="38224" x="4608513" y="3146425"/>
          <p14:tracePt t="38232" x="4678363" y="3146425"/>
          <p14:tracePt t="38240" x="4710113" y="3146425"/>
          <p14:tracePt t="38248" x="4740275" y="3146425"/>
          <p14:tracePt t="38256" x="4759325" y="3146425"/>
          <p14:tracePt t="38264" x="4779963" y="3146425"/>
          <p14:tracePt t="38272" x="4789488" y="3146425"/>
          <p14:tracePt t="38280" x="4810125" y="3146425"/>
          <p14:tracePt t="38288" x="4830763" y="3136900"/>
          <p14:tracePt t="38298" x="4849813" y="3136900"/>
          <p14:tracePt t="38304" x="4870450" y="3136900"/>
          <p14:tracePt t="38314" x="4891088" y="3125788"/>
          <p14:tracePt t="38322" x="4900613" y="3125788"/>
          <p14:tracePt t="38330" x="4921250" y="3125788"/>
          <p14:tracePt t="38338" x="4951413" y="3116263"/>
          <p14:tracePt t="38346" x="4972050" y="3116263"/>
          <p14:tracePt t="38354" x="5002213" y="3106738"/>
          <p14:tracePt t="38362" x="5021263" y="3106738"/>
          <p14:tracePt t="38370" x="5041900" y="3106738"/>
          <p14:tracePt t="38378" x="5062538" y="3106738"/>
          <p14:tracePt t="38395" x="5083175" y="3106738"/>
          <p14:tracePt t="38402" x="5092700" y="3106738"/>
          <p14:tracePt t="38422" x="5102225" y="3106738"/>
          <p14:tracePt t="38602" x="5102225" y="3095625"/>
          <p14:tracePt t="38692" x="5102225" y="3086100"/>
          <p14:tracePt t="38700" x="5113338" y="3086100"/>
          <p14:tracePt t="38757" x="5122863" y="3086100"/>
          <p14:tracePt t="38765" x="5132388" y="3086100"/>
          <p14:tracePt t="38774" x="5153025" y="3086100"/>
          <p14:tracePt t="38781" x="5162550" y="3076575"/>
          <p14:tracePt t="38789" x="5192713" y="3076575"/>
          <p14:tracePt t="38797" x="5243513" y="3076575"/>
          <p14:tracePt t="38805" x="5273675" y="3076575"/>
          <p14:tracePt t="38813" x="5314950" y="3076575"/>
          <p14:tracePt t="38821" x="5334000" y="3076575"/>
          <p14:tracePt t="38833" x="5384800" y="3076575"/>
          <p14:tracePt t="38841" x="5405438" y="3065463"/>
          <p14:tracePt t="38849" x="5445125" y="3065463"/>
          <p14:tracePt t="38857" x="5475288" y="3065463"/>
          <p14:tracePt t="38865" x="5495925" y="3065463"/>
          <p14:tracePt t="38873" x="5526088" y="3065463"/>
          <p14:tracePt t="38881" x="5556250" y="3065463"/>
          <p14:tracePt t="38889" x="5576888" y="3065463"/>
          <p14:tracePt t="38897" x="5597525" y="3065463"/>
          <p14:tracePt t="38905" x="5627688" y="3065463"/>
          <p14:tracePt t="38913" x="5657850" y="3065463"/>
          <p14:tracePt t="38921" x="5697538" y="3065463"/>
          <p14:tracePt t="38928" x="5727700" y="3065463"/>
          <p14:tracePt t="38936" x="5768975" y="3065463"/>
          <p14:tracePt t="38944" x="5799138" y="3065463"/>
          <p14:tracePt t="38952" x="5838825" y="3065463"/>
          <p14:tracePt t="38960" x="5859463" y="3065463"/>
          <p14:tracePt t="38968" x="5878513" y="3065463"/>
          <p14:tracePt t="38978" x="5889625" y="3065463"/>
          <p14:tracePt t="39062" x="5899150" y="3065463"/>
          <p14:tracePt t="39094" x="5908675" y="3065463"/>
          <p14:tracePt t="39102" x="5919788" y="3065463"/>
          <p14:tracePt t="39110" x="5929313" y="3065463"/>
          <p14:tracePt t="39118" x="5949950" y="3065463"/>
          <p14:tracePt t="39126" x="5980113" y="3065463"/>
          <p14:tracePt t="39134" x="6010275" y="3065463"/>
          <p14:tracePt t="39142" x="6049963" y="3065463"/>
          <p14:tracePt t="39150" x="6100763" y="3065463"/>
          <p14:tracePt t="39157" x="6142038" y="3065463"/>
          <p14:tracePt t="39166" x="6232525" y="3086100"/>
          <p14:tracePt t="39174" x="6283325" y="3095625"/>
          <p14:tracePt t="39182" x="6343650" y="3095625"/>
          <p14:tracePt t="39190" x="6373813" y="3095625"/>
          <p14:tracePt t="39198" x="6413500" y="3095625"/>
          <p14:tracePt t="39207" x="6464300" y="3095625"/>
          <p14:tracePt t="39214" x="6515100" y="3095625"/>
          <p14:tracePt t="39222" x="6545263" y="3095625"/>
          <p14:tracePt t="39232" x="6575425" y="3095625"/>
          <p14:tracePt t="39238" x="6594475" y="3095625"/>
          <p14:tracePt t="39246" x="6624638" y="3095625"/>
          <p14:tracePt t="39254" x="6645275" y="3095625"/>
          <p14:tracePt t="39262" x="6665913" y="3095625"/>
          <p14:tracePt t="39272" x="6675438" y="3086100"/>
          <p14:tracePt t="39278" x="6696075" y="3086100"/>
          <p14:tracePt t="39562" x="6696075" y="3076575"/>
          <p14:tracePt t="39578" x="6705600" y="3076575"/>
          <p14:tracePt t="39645" x="6716713" y="3076575"/>
          <p14:tracePt t="39668" x="6726238" y="3076575"/>
          <p14:tracePt t="39682" x="6735763" y="3076575"/>
          <p14:tracePt t="39690" x="6746875" y="3076575"/>
          <p14:tracePt t="39702" x="6765925" y="3076575"/>
          <p14:tracePt t="39710" x="6786563" y="3076575"/>
          <p14:tracePt t="39718" x="6816725" y="3076575"/>
          <p14:tracePt t="39726" x="6846888" y="3076575"/>
          <p14:tracePt t="39734" x="6888163" y="3086100"/>
          <p14:tracePt t="39742" x="6927850" y="3086100"/>
          <p14:tracePt t="39754" x="6988175" y="3086100"/>
          <p14:tracePt t="39762" x="7029450" y="3106738"/>
          <p14:tracePt t="39771" x="7089775" y="3106738"/>
          <p14:tracePt t="39778" x="7129463" y="3106738"/>
          <p14:tracePt t="39785" x="7180263" y="3106738"/>
          <p14:tracePt t="39794" x="7231063" y="3106738"/>
          <p14:tracePt t="39801" x="7270750" y="3106738"/>
          <p14:tracePt t="39810" x="7321550" y="3095625"/>
          <p14:tracePt t="39818" x="7351713" y="3095625"/>
          <p14:tracePt t="39826" x="7361238" y="3095625"/>
          <p14:tracePt t="39833" x="7381875" y="3086100"/>
          <p14:tracePt t="39842" x="7391400" y="3086100"/>
          <p14:tracePt t="39850" x="7391400" y="3076575"/>
          <p14:tracePt t="40252" x="7381875" y="3076575"/>
          <p14:tracePt t="40260" x="7351713" y="3086100"/>
          <p14:tracePt t="40267" x="7310438" y="3116263"/>
          <p14:tracePt t="40276" x="7231063" y="3155950"/>
          <p14:tracePt t="40283" x="7119938" y="3227388"/>
          <p14:tracePt t="40294" x="7018338" y="3287713"/>
          <p14:tracePt t="40300" x="6967538" y="3327400"/>
          <p14:tracePt t="40309" x="6827838" y="3468688"/>
          <p14:tracePt t="40315" x="6756400" y="3519488"/>
          <p14:tracePt t="40326" x="6635750" y="3651250"/>
          <p14:tracePt t="40335" x="6443663" y="3781425"/>
          <p14:tracePt t="40342" x="6061075" y="4044950"/>
          <p14:tracePt t="40349" x="5646738" y="4286250"/>
          <p14:tracePt t="40358" x="5426075" y="4418013"/>
          <p14:tracePt t="40365" x="5011738" y="4638675"/>
          <p14:tracePt t="40374" x="4881563" y="4719638"/>
          <p14:tracePt t="40382" x="4557713" y="4902200"/>
          <p14:tracePt t="40390" x="4256088" y="5062538"/>
          <p14:tracePt t="40397" x="4084638" y="5143500"/>
          <p14:tracePt t="40406" x="3983038" y="5203825"/>
          <p14:tracePt t="40413" x="3841750" y="5264150"/>
          <p14:tracePt t="40422" x="3700463" y="5345113"/>
          <p14:tracePt t="40429" x="3640138" y="5384800"/>
          <p14:tracePt t="40438" x="3570288" y="5426075"/>
          <p14:tracePt t="40446" x="3489325" y="5476875"/>
          <p14:tracePt t="40453" x="3459163" y="5495925"/>
          <p14:tracePt t="40462" x="3408363" y="5526088"/>
          <p14:tracePt t="40470" x="3378200" y="5546725"/>
          <p14:tracePt t="40478" x="3357563" y="5556250"/>
          <p14:tracePt t="40485" x="3327400" y="5576888"/>
          <p14:tracePt t="40494" x="3308350" y="5588000"/>
          <p14:tracePt t="40501" x="3297238" y="5597525"/>
          <p14:tracePt t="40510" x="3278188" y="5597525"/>
          <p14:tracePt t="40526" x="3267075" y="5607050"/>
          <p14:tracePt t="40534" x="3246438" y="5618163"/>
          <p14:tracePt t="40542" x="3236913" y="5618163"/>
          <p14:tracePt t="40550" x="3227388" y="5627688"/>
          <p14:tracePt t="40567" x="3216275" y="5637213"/>
          <p14:tracePt t="40574" x="3197225" y="5637213"/>
          <p14:tracePt t="40581" x="3186113" y="5637213"/>
          <p14:tracePt t="40607" x="3176588" y="5637213"/>
          <p14:tracePt t="40621" x="3167063" y="5637213"/>
          <p14:tracePt t="40648" x="3155950" y="5637213"/>
          <p14:tracePt t="40664" x="3146425" y="5637213"/>
          <p14:tracePt t="40683" x="3136900" y="5637213"/>
          <p14:tracePt t="40691" x="3116263" y="5637213"/>
          <p14:tracePt t="40699" x="3095625" y="5637213"/>
          <p14:tracePt t="40708" x="3065463" y="5637213"/>
          <p14:tracePt t="40716" x="3044825" y="5637213"/>
          <p14:tracePt t="40724" x="3025775" y="5637213"/>
          <p14:tracePt t="40733" x="3005138" y="5637213"/>
          <p14:tracePt t="40740" x="2984500" y="5637213"/>
          <p14:tracePt t="40747" x="2965450" y="5637213"/>
          <p14:tracePt t="40756" x="2954338" y="5637213"/>
          <p14:tracePt t="40763" x="2944813" y="5637213"/>
          <p14:tracePt t="40772" x="2935288" y="5637213"/>
          <p14:tracePt t="40779" x="2914650" y="5637213"/>
          <p14:tracePt t="40788" x="2903538" y="5637213"/>
          <p14:tracePt t="40795" x="2894013" y="5637213"/>
          <p14:tracePt t="40803" x="2894013" y="5627688"/>
          <p14:tracePt t="40811" x="2873375" y="5627688"/>
          <p14:tracePt t="40820" x="2863850" y="5627688"/>
          <p14:tracePt t="40835" x="2854325" y="5627688"/>
          <p14:tracePt t="40852" x="2843213" y="5627688"/>
          <p14:tracePt t="40860" x="2843213" y="5618163"/>
          <p14:tracePt t="40867" x="2833688" y="5618163"/>
          <p14:tracePt t="40880" x="2833688" y="5607050"/>
          <p14:tracePt t="40996" x="2833688" y="5597525"/>
          <p14:tracePt t="41090" x="2833688" y="5588000"/>
          <p14:tracePt t="41348" x="2833688" y="5576888"/>
          <p14:tracePt t="41629" x="2833688" y="5567363"/>
          <p14:tracePt t="41636" x="2833688" y="5556250"/>
          <p14:tracePt t="41643" x="2813050" y="5546725"/>
          <p14:tracePt t="41653" x="2794000" y="5537200"/>
          <p14:tracePt t="41661" x="2763838" y="5486400"/>
          <p14:tracePt t="41669" x="2713038" y="5446713"/>
          <p14:tracePt t="41678" x="2662238" y="5395913"/>
          <p14:tracePt t="41685" x="2611438" y="5335588"/>
          <p14:tracePt t="41694" x="2551113" y="5245100"/>
          <p14:tracePt t="41701" x="2500313" y="5183188"/>
          <p14:tracePt t="41709" x="2390775" y="5041900"/>
          <p14:tracePt t="41717" x="2328863" y="4951413"/>
          <p14:tracePt t="41725" x="2219325" y="4830763"/>
          <p14:tracePt t="41733" x="2147888" y="4710113"/>
          <p14:tracePt t="41741" x="2087563" y="4619625"/>
          <p14:tracePt t="41750" x="2016125" y="4497388"/>
          <p14:tracePt t="41757" x="1906588" y="4295775"/>
          <p14:tracePt t="41765" x="1844675" y="4154488"/>
          <p14:tracePt t="41773" x="1804988" y="4044950"/>
          <p14:tracePt t="41781" x="1744663" y="3862388"/>
          <p14:tracePt t="41789" x="1693863" y="3732213"/>
          <p14:tracePt t="41797" x="1654175" y="3590925"/>
          <p14:tracePt t="41805" x="1624013" y="3479800"/>
          <p14:tracePt t="41813" x="1593850" y="3359150"/>
          <p14:tracePt t="41821" x="1563688" y="3206750"/>
          <p14:tracePt t="41830" x="1522413" y="3106738"/>
          <p14:tracePt t="41838" x="1492250" y="2974975"/>
          <p14:tracePt t="41845" x="1462088" y="2854325"/>
          <p14:tracePt t="41853" x="1411288" y="2682875"/>
          <p14:tracePt t="41861" x="1381125" y="2551113"/>
          <p14:tracePt t="41869" x="1371600" y="2451100"/>
          <p14:tracePt t="41877" x="1341438" y="2349500"/>
          <p14:tracePt t="41885" x="1290638" y="2178050"/>
          <p14:tracePt t="41893" x="1260475" y="2078038"/>
          <p14:tracePt t="41901" x="1239838" y="1976438"/>
          <p14:tracePt t="41910" x="1209675" y="1895475"/>
          <p14:tracePt t="41917" x="1149350" y="1744663"/>
          <p14:tracePt t="41925" x="1098550" y="1624013"/>
          <p14:tracePt t="41934" x="1079500" y="1563688"/>
          <p14:tracePt t="41941" x="1038225" y="1462088"/>
          <p14:tracePt t="41953" x="968375" y="1301750"/>
          <p14:tracePt t="41961" x="947738" y="1239838"/>
          <p14:tracePt t="41971" x="887413" y="1119188"/>
          <p14:tracePt t="41977" x="827088" y="1019175"/>
          <p14:tracePt t="41987" x="785813" y="938213"/>
          <p14:tracePt t="41995" x="755650" y="866775"/>
          <p14:tracePt t="42003" x="736600" y="787400"/>
          <p14:tracePt t="42010" x="695325" y="736600"/>
          <p14:tracePt t="42019" x="665163" y="655638"/>
          <p14:tracePt t="42027" x="625475" y="554038"/>
          <p14:tracePt t="42036" x="595313" y="474663"/>
          <p14:tracePt t="42043" x="574675" y="433388"/>
          <p14:tracePt t="42052" x="534988" y="342900"/>
          <p14:tracePt t="42060" x="493713" y="282575"/>
          <p14:tracePt t="42067" x="454025" y="211138"/>
          <p14:tracePt t="42076" x="412750" y="150813"/>
          <p14:tracePt t="42082" x="412750" y="141288"/>
          <p14:tracePt t="42084" x="363538" y="69850"/>
          <p14:tracePt t="42093" x="363538" y="396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10DC473-3D70-497E-8734-12E63216E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DF689-888C-47A2-8137-6D32F3212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868" y="1074738"/>
            <a:ext cx="3162300" cy="563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A897E5-74AB-4FCF-B7B2-2A950A6AA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834" y="936625"/>
            <a:ext cx="30861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5656"/>
      </p:ext>
    </p:extLst>
  </p:cSld>
  <p:clrMapOvr>
    <a:masterClrMapping/>
  </p:clrMapOvr>
  <p:transition advTm="131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" x="1906588" y="2268538"/>
          <p14:tracePt t="245" x="1985963" y="2238375"/>
          <p14:tracePt t="252" x="2016125" y="2219325"/>
          <p14:tracePt t="260" x="2057400" y="2198688"/>
          <p14:tracePt t="268" x="2078038" y="2189163"/>
          <p14:tracePt t="276" x="2127250" y="2168525"/>
          <p14:tracePt t="284" x="2157413" y="2159000"/>
          <p14:tracePt t="292" x="2178050" y="2138363"/>
          <p14:tracePt t="300" x="2208213" y="2117725"/>
          <p14:tracePt t="308" x="2238375" y="2097088"/>
          <p14:tracePt t="316" x="2268538" y="2057400"/>
          <p14:tracePt t="324" x="2289175" y="2047875"/>
          <p14:tracePt t="332" x="2319338" y="2017713"/>
          <p14:tracePt t="341" x="2359025" y="1997075"/>
          <p14:tracePt t="348" x="2370138" y="1976438"/>
          <p14:tracePt t="356" x="2379663" y="1966913"/>
          <p14:tracePt t="364" x="2390775" y="1955800"/>
          <p14:tracePt t="422" x="2400300" y="1955800"/>
          <p14:tracePt t="430" x="2409825" y="1955800"/>
          <p14:tracePt t="438" x="2420938" y="1946275"/>
          <p14:tracePt t="446" x="2430463" y="1946275"/>
          <p14:tracePt t="454" x="2439988" y="1936750"/>
          <p14:tracePt t="462" x="2470150" y="1936750"/>
          <p14:tracePt t="471" x="2500313" y="1936750"/>
          <p14:tracePt t="478" x="2581275" y="1936750"/>
          <p14:tracePt t="487" x="2611438" y="1936750"/>
          <p14:tracePt t="494" x="2732088" y="1966913"/>
          <p14:tracePt t="502" x="2833688" y="1976438"/>
          <p14:tracePt t="510" x="2914650" y="2006600"/>
          <p14:tracePt t="518" x="2995613" y="2036763"/>
          <p14:tracePt t="526" x="3014663" y="2047875"/>
          <p14:tracePt t="534" x="3044825" y="2057400"/>
          <p14:tracePt t="542" x="3055938" y="2066925"/>
          <p14:tracePt t="558" x="3065463" y="2066925"/>
          <p14:tracePt t="574" x="3065463" y="2087563"/>
          <p14:tracePt t="582" x="3065463" y="2127250"/>
          <p14:tracePt t="590" x="3074988" y="2159000"/>
          <p14:tracePt t="598" x="3086100" y="2219325"/>
          <p14:tracePt t="606" x="3095625" y="2298700"/>
          <p14:tracePt t="614" x="3095625" y="2360613"/>
          <p14:tracePt t="622" x="3125788" y="2420938"/>
          <p14:tracePt t="630" x="3125788" y="2481263"/>
          <p14:tracePt t="638" x="3136900" y="2520950"/>
          <p14:tracePt t="646" x="3146425" y="2581275"/>
          <p14:tracePt t="654" x="3146425" y="2611438"/>
          <p14:tracePt t="662" x="3146425" y="2641600"/>
          <p14:tracePt t="670" x="3146425" y="2662238"/>
          <p14:tracePt t="678" x="3146425" y="2682875"/>
          <p14:tracePt t="686" x="3146425" y="2692400"/>
          <p14:tracePt t="694" x="3146425" y="2703513"/>
          <p14:tracePt t="704" x="3136900" y="2722563"/>
          <p14:tracePt t="712" x="3136900" y="2763838"/>
          <p14:tracePt t="724" x="3116263" y="2813050"/>
          <p14:tracePt t="732" x="3106738" y="2874963"/>
          <p14:tracePt t="740" x="3074988" y="2995613"/>
          <p14:tracePt t="748" x="3055938" y="3086100"/>
          <p14:tracePt t="756" x="3044825" y="3146425"/>
          <p14:tracePt t="764" x="3035300" y="3248025"/>
          <p14:tracePt t="772" x="3005138" y="3398838"/>
          <p14:tracePt t="780" x="3005138" y="3489325"/>
          <p14:tracePt t="788" x="2984500" y="3590925"/>
          <p14:tracePt t="796" x="2984500" y="3690938"/>
          <p14:tracePt t="804" x="2984500" y="3781425"/>
          <p14:tracePt t="812" x="2984500" y="3862388"/>
          <p14:tracePt t="820" x="2984500" y="3952875"/>
          <p14:tracePt t="828" x="2995613" y="4054475"/>
          <p14:tracePt t="836" x="3005138" y="4124325"/>
          <p14:tracePt t="844" x="3014663" y="4225925"/>
          <p14:tracePt t="852" x="3035300" y="4325938"/>
          <p14:tracePt t="860" x="3044825" y="4406900"/>
          <p14:tracePt t="869" x="3074988" y="4518025"/>
          <p14:tracePt t="876" x="3086100" y="4568825"/>
          <p14:tracePt t="884" x="3116263" y="4629150"/>
          <p14:tracePt t="892" x="3155950" y="4710113"/>
          <p14:tracePt t="900" x="3197225" y="4791075"/>
          <p14:tracePt t="908" x="3257550" y="4881563"/>
          <p14:tracePt t="916" x="3287713" y="4932363"/>
          <p14:tracePt t="924" x="3348038" y="4992688"/>
          <p14:tracePt t="932" x="3378200" y="5032375"/>
          <p14:tracePt t="940" x="3408363" y="5053013"/>
          <p14:tracePt t="948" x="3449638" y="5073650"/>
          <p14:tracePt t="956" x="3498850" y="5092700"/>
          <p14:tracePt t="964" x="3540125" y="5103813"/>
          <p14:tracePt t="972" x="3589338" y="5113338"/>
          <p14:tracePt t="980" x="3630613" y="5122863"/>
          <p14:tracePt t="988" x="3690938" y="5143500"/>
          <p14:tracePt t="996" x="3771900" y="5153025"/>
          <p14:tracePt t="1004" x="3883025" y="5164138"/>
          <p14:tracePt t="1014" x="3983038" y="5194300"/>
          <p14:tracePt t="1020" x="4103688" y="5224463"/>
          <p14:tracePt t="1030" x="4235450" y="5254625"/>
          <p14:tracePt t="1036" x="4356100" y="5284788"/>
          <p14:tracePt t="1046" x="4527550" y="5305425"/>
          <p14:tracePt t="1052" x="4678363" y="5335588"/>
          <p14:tracePt t="1062" x="4810125" y="5365750"/>
          <p14:tracePt t="1068" x="4911725" y="5375275"/>
          <p14:tracePt t="1078" x="5041900" y="5405438"/>
          <p14:tracePt t="1086" x="5162550" y="5435600"/>
          <p14:tracePt t="1094" x="5243513" y="5446713"/>
          <p14:tracePt t="1102" x="5303838" y="5456238"/>
          <p14:tracePt t="1110" x="5384800" y="5486400"/>
          <p14:tracePt t="1118" x="5486400" y="5516563"/>
          <p14:tracePt t="1126" x="5526088" y="5516563"/>
          <p14:tracePt t="1134" x="5567363" y="5526088"/>
          <p14:tracePt t="1142" x="5597525" y="5537200"/>
          <p14:tracePt t="1151" x="5627688" y="5537200"/>
          <p14:tracePt t="1158" x="5667375" y="5546725"/>
          <p14:tracePt t="1166" x="5697538" y="5546725"/>
          <p14:tracePt t="1174" x="5748338" y="5556250"/>
          <p14:tracePt t="1182" x="5808663" y="5588000"/>
          <p14:tracePt t="1190" x="5868988" y="5588000"/>
          <p14:tracePt t="1198" x="5929313" y="5607050"/>
          <p14:tracePt t="1206" x="5970588" y="5607050"/>
          <p14:tracePt t="1214" x="6030913" y="5637213"/>
          <p14:tracePt t="1222" x="6091238" y="5648325"/>
          <p14:tracePt t="1233" x="6151563" y="5657850"/>
          <p14:tracePt t="1242" x="6202363" y="5667375"/>
          <p14:tracePt t="1250" x="6262688" y="5697538"/>
          <p14:tracePt t="1258" x="6323013" y="5708650"/>
          <p14:tracePt t="1267" x="6353175" y="5727700"/>
          <p14:tracePt t="1274" x="6403975" y="5738813"/>
          <p14:tracePt t="1282" x="6494463" y="5768975"/>
          <p14:tracePt t="1290" x="6534150" y="5778500"/>
          <p14:tracePt t="1298" x="6605588" y="5819775"/>
          <p14:tracePt t="1306" x="6665913" y="5829300"/>
          <p14:tracePt t="1314" x="6746875" y="5868988"/>
          <p14:tracePt t="1322" x="6796088" y="5880100"/>
          <p14:tracePt t="1330" x="6858000" y="5899150"/>
          <p14:tracePt t="1338" x="6897688" y="5919788"/>
          <p14:tracePt t="1346" x="6958013" y="5930900"/>
          <p14:tracePt t="1354" x="7029450" y="5949950"/>
          <p14:tracePt t="1362" x="7069138" y="5961063"/>
          <p14:tracePt t="1372" x="7108825" y="5970588"/>
          <p14:tracePt t="1378" x="7138988" y="5980113"/>
          <p14:tracePt t="1388" x="7189788" y="6000750"/>
          <p14:tracePt t="1396" x="7250113" y="6021388"/>
          <p14:tracePt t="1404" x="7310438" y="6030913"/>
          <p14:tracePt t="1412" x="7372350" y="6051550"/>
          <p14:tracePt t="1420" x="7421563" y="6061075"/>
          <p14:tracePt t="1428" x="7493000" y="6070600"/>
          <p14:tracePt t="1436" x="7523163" y="6070600"/>
          <p14:tracePt t="1444" x="7573963" y="6081713"/>
          <p14:tracePt t="1452" x="7634288" y="6091238"/>
          <p14:tracePt t="1460" x="7673975" y="6091238"/>
          <p14:tracePt t="1468" x="7745413" y="6102350"/>
          <p14:tracePt t="1476" x="7805738" y="6121400"/>
          <p14:tracePt t="1484" x="7854950" y="6132513"/>
          <p14:tracePt t="1492" x="7896225" y="6132513"/>
          <p14:tracePt t="1500" x="7947025" y="6132513"/>
          <p14:tracePt t="1508" x="7996238" y="6132513"/>
          <p14:tracePt t="1516" x="8047038" y="6142038"/>
          <p14:tracePt t="1524" x="8107363" y="6142038"/>
          <p14:tracePt t="1532" x="8167688" y="6142038"/>
          <p14:tracePt t="1540" x="8208963" y="6142038"/>
          <p14:tracePt t="1549" x="8248650" y="6142038"/>
          <p14:tracePt t="1556" x="8269288" y="6142038"/>
          <p14:tracePt t="1564" x="8299450" y="6142038"/>
          <p14:tracePt t="1572" x="8308975" y="6142038"/>
          <p14:tracePt t="1580" x="8320088" y="6142038"/>
          <p14:tracePt t="1592" x="8329613" y="6132513"/>
          <p14:tracePt t="1600" x="8350250" y="6132513"/>
          <p14:tracePt t="1608" x="8359775" y="6121400"/>
          <p14:tracePt t="1616" x="8369300" y="6121400"/>
          <p14:tracePt t="1632" x="8389938" y="6111875"/>
          <p14:tracePt t="1640" x="8410575" y="6111875"/>
          <p14:tracePt t="1648" x="8440738" y="6111875"/>
          <p14:tracePt t="1656" x="8470900" y="6102350"/>
          <p14:tracePt t="1665" x="8491538" y="6102350"/>
          <p14:tracePt t="1674" x="8521700" y="6102350"/>
          <p14:tracePt t="1680" x="8551863" y="6091238"/>
          <p14:tracePt t="1690" x="8591550" y="6081713"/>
          <p14:tracePt t="1696" x="8612188" y="6070600"/>
          <p14:tracePt t="1706" x="8642350" y="6070600"/>
          <p14:tracePt t="1712" x="8672513" y="6061075"/>
          <p14:tracePt t="1722" x="8693150" y="6061075"/>
          <p14:tracePt t="1728" x="8723313" y="6051550"/>
          <p14:tracePt t="1738" x="8742363" y="6051550"/>
          <p14:tracePt t="1746" x="8753475" y="6051550"/>
          <p14:tracePt t="1754" x="8753475" y="6040438"/>
          <p14:tracePt t="1762" x="8763000" y="6040438"/>
          <p14:tracePt t="1778" x="8763000" y="6030913"/>
          <p14:tracePt t="1871" x="8763000" y="6021388"/>
          <p14:tracePt t="1982" x="8763000" y="6010275"/>
          <p14:tracePt t="5322" x="8753475" y="6010275"/>
          <p14:tracePt t="5329" x="8742363" y="6010275"/>
          <p14:tracePt t="5338" x="8723313" y="6021388"/>
          <p14:tracePt t="5345" x="8712200" y="6021388"/>
          <p14:tracePt t="5353" x="8693150" y="6021388"/>
          <p14:tracePt t="5361" x="8672513" y="6021388"/>
          <p14:tracePt t="5369" x="8651875" y="6021388"/>
          <p14:tracePt t="5379" x="8621713" y="6021388"/>
          <p14:tracePt t="5386" x="8591550" y="6021388"/>
          <p14:tracePt t="5396" x="8572500" y="6021388"/>
          <p14:tracePt t="5403" x="8540750" y="6030913"/>
          <p14:tracePt t="5412" x="8510588" y="6030913"/>
          <p14:tracePt t="5419" x="8501063" y="6030913"/>
          <p14:tracePt t="5427" x="8440738" y="6030913"/>
          <p14:tracePt t="5436" x="8401050" y="6030913"/>
          <p14:tracePt t="5443" x="8339138" y="6030913"/>
          <p14:tracePt t="5451" x="8299450" y="6030913"/>
          <p14:tracePt t="5459" x="8239125" y="6030913"/>
          <p14:tracePt t="5467" x="8167688" y="6030913"/>
          <p14:tracePt t="5475" x="8026400" y="6010275"/>
          <p14:tracePt t="5483" x="7916863" y="6000750"/>
          <p14:tracePt t="5491" x="7785100" y="5970588"/>
          <p14:tracePt t="5499" x="7562850" y="5919788"/>
          <p14:tracePt t="5507" x="7331075" y="5849938"/>
          <p14:tracePt t="5515" x="7159625" y="5799138"/>
          <p14:tracePt t="5523" x="6999288" y="5768975"/>
          <p14:tracePt t="5531" x="6918325" y="5738813"/>
          <p14:tracePt t="5539" x="6746875" y="5697538"/>
          <p14:tracePt t="5547" x="6665913" y="5657850"/>
          <p14:tracePt t="5555" x="6564313" y="5607050"/>
          <p14:tracePt t="5563" x="6515100" y="5588000"/>
          <p14:tracePt t="5571" x="6473825" y="5546725"/>
          <p14:tracePt t="5579" x="6423025" y="5526088"/>
          <p14:tracePt t="5588" x="6392863" y="5495925"/>
          <p14:tracePt t="5595" x="6353175" y="5465763"/>
          <p14:tracePt t="5603" x="6323013" y="5416550"/>
          <p14:tracePt t="5611" x="6283325" y="5365750"/>
          <p14:tracePt t="5619" x="6242050" y="5294313"/>
          <p14:tracePt t="5628" x="6211888" y="5254625"/>
          <p14:tracePt t="5635" x="6130925" y="5164138"/>
          <p14:tracePt t="5643" x="6049963" y="5092700"/>
          <p14:tracePt t="5651" x="6000750" y="5041900"/>
          <p14:tracePt t="5659" x="5859463" y="4902200"/>
          <p14:tracePt t="5667" x="5748338" y="4821238"/>
          <p14:tracePt t="5675" x="5646738" y="4730750"/>
          <p14:tracePt t="5689" x="5546725" y="4668838"/>
          <p14:tracePt t="5695" x="5435600" y="4589463"/>
          <p14:tracePt t="5705" x="5354638" y="4527550"/>
          <p14:tracePt t="5711" x="5243513" y="4418013"/>
          <p14:tracePt t="5721" x="5162550" y="4367213"/>
          <p14:tracePt t="5728" x="5092700" y="4306888"/>
          <p14:tracePt t="5742" x="4972050" y="4205288"/>
          <p14:tracePt t="5749" x="4900613" y="4144963"/>
          <p14:tracePt t="5757" x="4759325" y="4024313"/>
          <p14:tracePt t="5765" x="4659313" y="3963988"/>
          <p14:tracePt t="5773" x="4578350" y="3903663"/>
          <p14:tracePt t="5781" x="4467225" y="3832225"/>
          <p14:tracePt t="5789" x="4386263" y="3792538"/>
          <p14:tracePt t="5797" x="4337050" y="3751263"/>
          <p14:tracePt t="5805" x="4256088" y="3711575"/>
          <p14:tracePt t="5813" x="4133850" y="3651250"/>
          <p14:tracePt t="5821" x="4064000" y="3609975"/>
          <p14:tracePt t="5830" x="4024313" y="3590925"/>
          <p14:tracePt t="5837" x="3962400" y="3560763"/>
          <p14:tracePt t="5845" x="3871913" y="3519488"/>
          <p14:tracePt t="5853" x="3790950" y="3479800"/>
          <p14:tracePt t="5861" x="3721100" y="3438525"/>
          <p14:tracePt t="5869" x="3640138" y="3398838"/>
          <p14:tracePt t="5877" x="3540125" y="3359150"/>
          <p14:tracePt t="5885" x="3417888" y="3308350"/>
          <p14:tracePt t="5893" x="3317875" y="3257550"/>
          <p14:tracePt t="5901" x="3236913" y="3227388"/>
          <p14:tracePt t="5910" x="3136900" y="3187700"/>
          <p14:tracePt t="5918" x="2984500" y="3116263"/>
          <p14:tracePt t="5925" x="2863850" y="3095625"/>
          <p14:tracePt t="5933" x="2782888" y="3046413"/>
          <p14:tracePt t="5941" x="2641600" y="3005138"/>
          <p14:tracePt t="5949" x="2581275" y="2974975"/>
          <p14:tracePt t="5957" x="2551113" y="2954338"/>
          <p14:tracePt t="5965" x="2490788" y="2935288"/>
          <p14:tracePt t="5973" x="2409825" y="2905125"/>
          <p14:tracePt t="5981" x="2359025" y="2884488"/>
          <p14:tracePt t="5989" x="2319338" y="2863850"/>
          <p14:tracePt t="5997" x="2289175" y="2854325"/>
          <p14:tracePt t="6005" x="2238375" y="2824163"/>
          <p14:tracePt t="6013" x="2178050" y="2803525"/>
          <p14:tracePt t="6021" x="2108200" y="2763838"/>
          <p14:tracePt t="6029" x="2027238" y="2733675"/>
          <p14:tracePt t="6037" x="1966913" y="2692400"/>
          <p14:tracePt t="6047" x="1804988" y="2632075"/>
          <p14:tracePt t="6053" x="1704975" y="2592388"/>
          <p14:tracePt t="6063" x="1582738" y="2532063"/>
          <p14:tracePt t="6071" x="1543050" y="2511425"/>
          <p14:tracePt t="6079" x="1422400" y="2451100"/>
          <p14:tracePt t="6087" x="1362075" y="2420938"/>
          <p14:tracePt t="6099" x="1290638" y="2379663"/>
          <p14:tracePt t="6107" x="1169988" y="2309813"/>
          <p14:tracePt t="6115" x="1149350" y="2298700"/>
          <p14:tracePt t="6123" x="1128713" y="2279650"/>
          <p14:tracePt t="6131" x="1119188" y="2268538"/>
          <p14:tracePt t="6139" x="1109663" y="2249488"/>
          <p14:tracePt t="6147" x="1109663" y="2238375"/>
          <p14:tracePt t="6155" x="1098550" y="2238375"/>
          <p14:tracePt t="6171" x="1098550" y="2228850"/>
          <p14:tracePt t="6187" x="1089025" y="2228850"/>
          <p14:tracePt t="6195" x="1089025" y="2219325"/>
          <p14:tracePt t="6228" x="1068388" y="2208213"/>
          <p14:tracePt t="6235" x="1068388" y="2198688"/>
          <p14:tracePt t="6243" x="1058863" y="2189163"/>
          <p14:tracePt t="6251" x="1038225" y="2168525"/>
          <p14:tracePt t="6259" x="989013" y="2138363"/>
          <p14:tracePt t="6267" x="968375" y="2108200"/>
          <p14:tracePt t="6275" x="947738" y="2087563"/>
          <p14:tracePt t="6283" x="927100" y="2066925"/>
          <p14:tracePt t="6291" x="908050" y="2066925"/>
          <p14:tracePt t="6299" x="908050" y="2057400"/>
          <p14:tracePt t="6332" x="908050" y="2047875"/>
          <p14:tracePt t="6373" x="917575" y="2047875"/>
          <p14:tracePt t="6381" x="927100" y="2047875"/>
          <p14:tracePt t="6392" x="938213" y="2047875"/>
          <p14:tracePt t="6407" x="957263" y="2047875"/>
          <p14:tracePt t="6412" x="977900" y="2047875"/>
          <p14:tracePt t="6422" x="998538" y="2047875"/>
          <p14:tracePt t="6430" x="1038225" y="2047875"/>
          <p14:tracePt t="6438" x="1079500" y="2047875"/>
          <p14:tracePt t="6446" x="1119188" y="2057400"/>
          <p14:tracePt t="6453" x="1179513" y="2057400"/>
          <p14:tracePt t="6462" x="1260475" y="2057400"/>
          <p14:tracePt t="6469" x="1320800" y="2057400"/>
          <p14:tracePt t="6478" x="1362075" y="2057400"/>
          <p14:tracePt t="6486" x="1431925" y="2057400"/>
          <p14:tracePt t="6494" x="1503363" y="2057400"/>
          <p14:tracePt t="6502" x="1603375" y="2066925"/>
          <p14:tracePt t="6510" x="1714500" y="2066925"/>
          <p14:tracePt t="6518" x="1795463" y="2066925"/>
          <p14:tracePt t="6525" x="1865313" y="2066925"/>
          <p14:tracePt t="6533" x="1966913" y="2066925"/>
          <p14:tracePt t="6541" x="2006600" y="2066925"/>
          <p14:tracePt t="6549" x="2078038" y="2066925"/>
          <p14:tracePt t="6557" x="2138363" y="2066925"/>
          <p14:tracePt t="6565" x="2228850" y="2066925"/>
          <p14:tracePt t="6573" x="2249488" y="2066925"/>
          <p14:tracePt t="6581" x="2309813" y="2066925"/>
          <p14:tracePt t="6590" x="2390775" y="2087563"/>
          <p14:tracePt t="6597" x="2420938" y="2087563"/>
          <p14:tracePt t="6606" x="2460625" y="2097088"/>
          <p14:tracePt t="6613" x="2520950" y="2097088"/>
          <p14:tracePt t="6621" x="2551113" y="2097088"/>
          <p14:tracePt t="6629" x="2581275" y="2108200"/>
          <p14:tracePt t="6637" x="2622550" y="2108200"/>
          <p14:tracePt t="6645" x="2652713" y="2117725"/>
          <p14:tracePt t="6653" x="2692400" y="2117725"/>
          <p14:tracePt t="6661" x="2752725" y="2127250"/>
          <p14:tracePt t="6669" x="2813050" y="2127250"/>
          <p14:tracePt t="6677" x="2854325" y="2127250"/>
          <p14:tracePt t="6687" x="2894013" y="2138363"/>
          <p14:tracePt t="6693" x="2935288" y="2138363"/>
          <p14:tracePt t="6703" x="2995613" y="2138363"/>
          <p14:tracePt t="6709" x="3035300" y="2138363"/>
          <p14:tracePt t="6719" x="3074988" y="2138363"/>
          <p14:tracePt t="6725" x="3125788" y="2138363"/>
          <p14:tracePt t="6735" x="3167063" y="2138363"/>
          <p14:tracePt t="6743" x="3206750" y="2138363"/>
          <p14:tracePt t="6751" x="3236913" y="2138363"/>
          <p14:tracePt t="6759" x="3267075" y="2138363"/>
          <p14:tracePt t="6767" x="3278188" y="2138363"/>
          <p14:tracePt t="6783" x="3287713" y="2138363"/>
          <p14:tracePt t="6791" x="3297238" y="2138363"/>
          <p14:tracePt t="6807" x="3308350" y="2138363"/>
          <p14:tracePt t="6815" x="3317875" y="2138363"/>
          <p14:tracePt t="6823" x="3317875" y="2127250"/>
          <p14:tracePt t="6831" x="3327400" y="2127250"/>
          <p14:tracePt t="6839" x="3348038" y="2127250"/>
          <p14:tracePt t="6847" x="3368675" y="2127250"/>
          <p14:tracePt t="6855" x="3387725" y="2117725"/>
          <p14:tracePt t="6863" x="3398838" y="2117725"/>
          <p14:tracePt t="6872" x="3398838" y="2108200"/>
          <p14:tracePt t="6889" x="3408363" y="2108200"/>
          <p14:tracePt t="7046" x="3408363" y="2097088"/>
          <p14:tracePt t="7269" x="3408363" y="2087563"/>
          <p14:tracePt t="7986" x="3387725" y="2087563"/>
          <p14:tracePt t="7994" x="3368675" y="2087563"/>
          <p14:tracePt t="8001" x="3338513" y="2087563"/>
          <p14:tracePt t="8016" x="3327400" y="2087563"/>
          <p14:tracePt t="8019" x="3308350" y="2087563"/>
          <p14:tracePt t="8025" x="3278188" y="2087563"/>
          <p14:tracePt t="8035" x="3246438" y="2087563"/>
          <p14:tracePt t="8041" x="3186113" y="2087563"/>
          <p14:tracePt t="8051" x="3125788" y="2087563"/>
          <p14:tracePt t="8057" x="3086100" y="2087563"/>
          <p14:tracePt t="8067" x="3065463" y="2087563"/>
          <p14:tracePt t="8075" x="3014663" y="2087563"/>
          <p14:tracePt t="8083" x="2935288" y="2087563"/>
          <p14:tracePt t="8095" x="2894013" y="2087563"/>
          <p14:tracePt t="8103" x="2854325" y="2087563"/>
          <p14:tracePt t="8111" x="2824163" y="2087563"/>
          <p14:tracePt t="8119" x="2773363" y="2087563"/>
          <p14:tracePt t="8127" x="2732088" y="2087563"/>
          <p14:tracePt t="8135" x="2682875" y="2078038"/>
          <p14:tracePt t="8143" x="2652713" y="2078038"/>
          <p14:tracePt t="8151" x="2601913" y="2078038"/>
          <p14:tracePt t="8159" x="2571750" y="2078038"/>
          <p14:tracePt t="8167" x="2541588" y="2078038"/>
          <p14:tracePt t="8175" x="2530475" y="2078038"/>
          <p14:tracePt t="8183" x="2500313" y="2078038"/>
          <p14:tracePt t="8191" x="2470150" y="2078038"/>
          <p14:tracePt t="8198" x="2439988" y="2078038"/>
          <p14:tracePt t="8207" x="2420938" y="2078038"/>
          <p14:tracePt t="8215" x="2390775" y="2078038"/>
          <p14:tracePt t="8223" x="2370138" y="2078038"/>
          <p14:tracePt t="8232" x="2349500" y="2066925"/>
          <p14:tracePt t="8239" x="2328863" y="2066925"/>
          <p14:tracePt t="8247" x="2319338" y="2066925"/>
          <p14:tracePt t="8255" x="2309813" y="2057400"/>
          <p14:tracePt t="8263" x="2289175" y="2057400"/>
          <p14:tracePt t="8272" x="2279650" y="2057400"/>
          <p14:tracePt t="8280" x="2268538" y="2057400"/>
          <p14:tracePt t="8296" x="2259013" y="2057400"/>
          <p14:tracePt t="8304" x="2249488" y="2057400"/>
          <p14:tracePt t="8312" x="2228850" y="2057400"/>
          <p14:tracePt t="8321" x="2219325" y="2057400"/>
          <p14:tracePt t="8327" x="2198688" y="2057400"/>
          <p14:tracePt t="8335" x="2178050" y="2057400"/>
          <p14:tracePt t="8343" x="2147888" y="2066925"/>
          <p14:tracePt t="8351" x="2127250" y="2066925"/>
          <p14:tracePt t="8359" x="2087563" y="2078038"/>
          <p14:tracePt t="8369" x="2057400" y="2078038"/>
          <p14:tracePt t="8375" x="2027238" y="2087563"/>
          <p14:tracePt t="8385" x="2006600" y="2097088"/>
          <p14:tracePt t="8391" x="1976438" y="2097088"/>
          <p14:tracePt t="8401" x="1925638" y="2108200"/>
          <p14:tracePt t="8407" x="1885950" y="2117725"/>
          <p14:tracePt t="8417" x="1865313" y="2117725"/>
          <p14:tracePt t="8425" x="1825625" y="2127250"/>
          <p14:tracePt t="8433" x="1795463" y="2138363"/>
          <p14:tracePt t="8441" x="1765300" y="2147888"/>
          <p14:tracePt t="8449" x="1744663" y="2147888"/>
          <p14:tracePt t="8457" x="1724025" y="2159000"/>
          <p14:tracePt t="8465" x="1704975" y="2168525"/>
          <p14:tracePt t="8473" x="1684338" y="2168525"/>
          <p14:tracePt t="8480" x="1673225" y="2178050"/>
          <p14:tracePt t="8489" x="1654175" y="2189163"/>
          <p14:tracePt t="8497" x="1633538" y="2198688"/>
          <p14:tracePt t="8505" x="1612900" y="2198688"/>
          <p14:tracePt t="8514" x="1593850" y="2219325"/>
          <p14:tracePt t="8521" x="1573213" y="2228850"/>
          <p14:tracePt t="8530" x="1552575" y="2228850"/>
          <p14:tracePt t="8537" x="1533525" y="2238375"/>
          <p14:tracePt t="8545" x="1512888" y="2259013"/>
          <p14:tracePt t="8553" x="1492250" y="2268538"/>
          <p14:tracePt t="8561" x="1492250" y="2279650"/>
          <p14:tracePt t="8569" x="1462088" y="2298700"/>
          <p14:tracePt t="8577" x="1452563" y="2298700"/>
          <p14:tracePt t="8585" x="1431925" y="2309813"/>
          <p14:tracePt t="8593" x="1411288" y="2319338"/>
          <p14:tracePt t="8601" x="1392238" y="2330450"/>
          <p14:tracePt t="8609" x="1371600" y="2349500"/>
          <p14:tracePt t="8617" x="1341438" y="2370138"/>
          <p14:tracePt t="8625" x="1320800" y="2379663"/>
          <p14:tracePt t="8633" x="1300163" y="2400300"/>
          <p14:tracePt t="8641" x="1290638" y="2409825"/>
          <p14:tracePt t="8649" x="1281113" y="2430463"/>
          <p14:tracePt t="8657" x="1260475" y="2439988"/>
          <p14:tracePt t="8665" x="1239838" y="2460625"/>
          <p14:tracePt t="8673" x="1230313" y="2481263"/>
          <p14:tracePt t="8681" x="1220788" y="2490788"/>
          <p14:tracePt t="8689" x="1209675" y="2501900"/>
          <p14:tracePt t="8697" x="1200150" y="2501900"/>
          <p14:tracePt t="8721" x="1200150" y="2511425"/>
          <p14:tracePt t="8731" x="1190625" y="2511425"/>
          <p14:tracePt t="8737" x="1190625" y="2532063"/>
          <p14:tracePt t="8747" x="1179513" y="2541588"/>
          <p14:tracePt t="8755" x="1169988" y="2551113"/>
          <p14:tracePt t="8771" x="1160463" y="2551113"/>
          <p14:tracePt t="8779" x="1160463" y="2562225"/>
          <p14:tracePt t="8795" x="1160463" y="2571750"/>
          <p14:tracePt t="8819" x="1160463" y="2581275"/>
          <p14:tracePt t="8827" x="1160463" y="2592388"/>
          <p14:tracePt t="8851" x="1160463" y="2601913"/>
          <p14:tracePt t="8859" x="1160463" y="2611438"/>
          <p14:tracePt t="8875" x="1160463" y="2622550"/>
          <p14:tracePt t="8891" x="1160463" y="2632075"/>
          <p14:tracePt t="9307" x="1169988" y="2632075"/>
          <p14:tracePt t="9313" x="1179513" y="2632075"/>
          <p14:tracePt t="9321" x="1190625" y="2632075"/>
          <p14:tracePt t="9329" x="1200150" y="2632075"/>
          <p14:tracePt t="9337" x="1220788" y="2632075"/>
          <p14:tracePt t="9345" x="1239838" y="2632075"/>
          <p14:tracePt t="9353" x="1270000" y="2632075"/>
          <p14:tracePt t="9361" x="1300163" y="2632075"/>
          <p14:tracePt t="9369" x="1331913" y="2632075"/>
          <p14:tracePt t="9379" x="1371600" y="2632075"/>
          <p14:tracePt t="9385" x="1401763" y="2632075"/>
          <p14:tracePt t="9395" x="1431925" y="2632075"/>
          <p14:tracePt t="9403" x="1471613" y="2632075"/>
          <p14:tracePt t="9411" x="1503363" y="2632075"/>
          <p14:tracePt t="9419" x="1533525" y="2632075"/>
          <p14:tracePt t="9427" x="1552575" y="2632075"/>
          <p14:tracePt t="9435" x="1573213" y="2632075"/>
          <p14:tracePt t="9451" x="1582738" y="2632075"/>
          <p14:tracePt t="9475" x="1593850" y="2632075"/>
          <p14:tracePt t="10045" x="1593850" y="2622550"/>
          <p14:tracePt t="10434" x="1603375" y="2622550"/>
          <p14:tracePt t="10490" x="1612900" y="2622550"/>
          <p14:tracePt t="10538" x="1624013" y="2622550"/>
          <p14:tracePt t="10554" x="1633538" y="2622550"/>
          <p14:tracePt t="10562" x="1643063" y="2622550"/>
          <p14:tracePt t="10571" x="1654175" y="2622550"/>
          <p14:tracePt t="10577" x="1663700" y="2622550"/>
          <p14:tracePt t="10585" x="1684338" y="2622550"/>
          <p14:tracePt t="10593" x="1693863" y="2622550"/>
          <p14:tracePt t="10601" x="1714500" y="2622550"/>
          <p14:tracePt t="10609" x="1724025" y="2622550"/>
          <p14:tracePt t="10616" x="1744663" y="2622550"/>
          <p14:tracePt t="10625" x="1765300" y="2622550"/>
          <p14:tracePt t="10632" x="1774825" y="2622550"/>
          <p14:tracePt t="10641" x="1795463" y="2622550"/>
          <p14:tracePt t="10661" x="1804988" y="2622550"/>
          <p14:tracePt t="10669" x="1814513" y="2632075"/>
          <p14:tracePt t="10677" x="1825625" y="2632075"/>
          <p14:tracePt t="10686" x="1835150" y="2632075"/>
          <p14:tracePt t="10704" x="1844675" y="2632075"/>
          <p14:tracePt t="10721" x="1855788" y="2632075"/>
          <p14:tracePt t="10731" x="1865313" y="2632075"/>
          <p14:tracePt t="10736" x="1876425" y="2632075"/>
          <p14:tracePt t="10752" x="1885950" y="2632075"/>
          <p14:tracePt t="10763" x="1895475" y="2632075"/>
          <p14:tracePt t="10771" x="1916113" y="2632075"/>
          <p14:tracePt t="10779" x="1925638" y="2632075"/>
          <p14:tracePt t="10786" x="1936750" y="2641600"/>
          <p14:tracePt t="10795" x="1955800" y="2641600"/>
          <p14:tracePt t="10802" x="1966913" y="2641600"/>
          <p14:tracePt t="10811" x="1985963" y="2641600"/>
          <p14:tracePt t="10819" x="1997075" y="2641600"/>
          <p14:tracePt t="10827" x="2016125" y="2652713"/>
          <p14:tracePt t="10835" x="2027238" y="2652713"/>
          <p14:tracePt t="10843" x="2036763" y="2652713"/>
          <p14:tracePt t="10851" x="2047875" y="2652713"/>
          <p14:tracePt t="10859" x="2057400" y="2652713"/>
          <p14:tracePt t="10866" x="2078038" y="2652713"/>
          <p14:tracePt t="10883" x="2087563" y="2652713"/>
          <p14:tracePt t="10890" x="2108200" y="2652713"/>
          <p14:tracePt t="10898" x="2117725" y="2652713"/>
          <p14:tracePt t="10906" x="2138363" y="2662238"/>
          <p14:tracePt t="10914" x="2157413" y="2662238"/>
          <p14:tracePt t="10923" x="2178050" y="2662238"/>
          <p14:tracePt t="10930" x="2198688" y="2673350"/>
          <p14:tracePt t="10939" x="2219325" y="2673350"/>
          <p14:tracePt t="10946" x="2238375" y="2673350"/>
          <p14:tracePt t="10955" x="2259013" y="2673350"/>
          <p14:tracePt t="10962" x="2268538" y="2682875"/>
          <p14:tracePt t="10970" x="2289175" y="2682875"/>
          <p14:tracePt t="10978" x="2319338" y="2682875"/>
          <p14:tracePt t="10986" x="2339975" y="2692400"/>
          <p14:tracePt t="10994" x="2359025" y="2692400"/>
          <p14:tracePt t="11003" x="2379663" y="2703513"/>
          <p14:tracePt t="11010" x="2400300" y="2703513"/>
          <p14:tracePt t="11018" x="2409825" y="2703513"/>
          <p14:tracePt t="11026" x="2430463" y="2703513"/>
          <p14:tracePt t="11034" x="2451100" y="2703513"/>
          <p14:tracePt t="11044" x="2470150" y="2703513"/>
          <p14:tracePt t="11051" x="2490788" y="2703513"/>
          <p14:tracePt t="11061" x="2511425" y="2713038"/>
          <p14:tracePt t="11077" x="2530475" y="2713038"/>
          <p14:tracePt t="11082" x="2551113" y="2713038"/>
          <p14:tracePt t="11092" x="2571750" y="2722563"/>
          <p14:tracePt t="11101" x="2592388" y="2722563"/>
          <p14:tracePt t="11109" x="2601913" y="2722563"/>
          <p14:tracePt t="11117" x="2611438" y="2722563"/>
          <p14:tracePt t="11125" x="2632075" y="2722563"/>
          <p14:tracePt t="11133" x="2652713" y="2733675"/>
          <p14:tracePt t="11141" x="2671763" y="2733675"/>
          <p14:tracePt t="11149" x="2682875" y="2733675"/>
          <p14:tracePt t="11157" x="2701925" y="2743200"/>
          <p14:tracePt t="11164" x="2722563" y="2743200"/>
          <p14:tracePt t="11172" x="2732088" y="2743200"/>
          <p14:tracePt t="11180" x="2763838" y="2743200"/>
          <p14:tracePt t="11188" x="2773363" y="2743200"/>
          <p14:tracePt t="11197" x="2803525" y="2752725"/>
          <p14:tracePt t="11205" x="2824163" y="2752725"/>
          <p14:tracePt t="11213" x="2843213" y="2752725"/>
          <p14:tracePt t="11220" x="2873375" y="2752725"/>
          <p14:tracePt t="11228" x="2903538" y="2763838"/>
          <p14:tracePt t="11236" x="2935288" y="2763838"/>
          <p14:tracePt t="11244" x="2954338" y="2763838"/>
          <p14:tracePt t="11253" x="2984500" y="2773363"/>
          <p14:tracePt t="11260" x="3005138" y="2773363"/>
          <p14:tracePt t="11268" x="3035300" y="2773363"/>
          <p14:tracePt t="11276" x="3065463" y="2773363"/>
          <p14:tracePt t="11284" x="3074988" y="2773363"/>
          <p14:tracePt t="11292" x="3086100" y="2773363"/>
          <p14:tracePt t="11300" x="3116263" y="2773363"/>
          <p14:tracePt t="11308" x="3146425" y="2794000"/>
          <p14:tracePt t="11316" x="3167063" y="2794000"/>
          <p14:tracePt t="11325" x="3197225" y="2794000"/>
          <p14:tracePt t="11333" x="3227388" y="2794000"/>
          <p14:tracePt t="11341" x="3246438" y="2794000"/>
          <p14:tracePt t="11349" x="3287713" y="2794000"/>
          <p14:tracePt t="11357" x="3327400" y="2794000"/>
          <p14:tracePt t="11364" x="3357563" y="2794000"/>
          <p14:tracePt t="11372" x="3387725" y="2794000"/>
          <p14:tracePt t="11380" x="3417888" y="2794000"/>
          <p14:tracePt t="11390" x="3449638" y="2794000"/>
          <p14:tracePt t="11399" x="3479800" y="2794000"/>
          <p14:tracePt t="11407" x="3498850" y="2794000"/>
          <p14:tracePt t="11412" x="3509963" y="2794000"/>
          <p14:tracePt t="11423" x="3529013" y="2794000"/>
          <p14:tracePt t="11431" x="3540125" y="2794000"/>
          <p14:tracePt t="11455" x="3549650" y="2794000"/>
          <p14:tracePt t="11536" x="3559175" y="2794000"/>
          <p14:tracePt t="11568" x="3579813" y="2794000"/>
          <p14:tracePt t="11577" x="3589338" y="2794000"/>
          <p14:tracePt t="11584" x="3609975" y="2794000"/>
          <p14:tracePt t="11594" x="3619500" y="2794000"/>
          <p14:tracePt t="11598" x="3640138" y="2782888"/>
          <p14:tracePt t="11607" x="3651250" y="2782888"/>
          <p14:tracePt t="11615" x="3670300" y="2782888"/>
          <p14:tracePt t="11622" x="3681413" y="2782888"/>
          <p14:tracePt t="11631" x="3690938" y="2782888"/>
          <p14:tracePt t="11638" x="3700463" y="2782888"/>
          <p14:tracePt t="11647" x="3700463" y="2773363"/>
          <p14:tracePt t="11655" x="3711575" y="2773363"/>
          <p14:tracePt t="11679" x="3721100" y="2773363"/>
          <p14:tracePt t="11755" x="3730625" y="2773363"/>
          <p14:tracePt t="12214" x="3730625" y="2763838"/>
          <p14:tracePt t="12221" x="3711575" y="2752725"/>
          <p14:tracePt t="12230" x="3681413" y="2733675"/>
          <p14:tracePt t="12236" x="3619500" y="2713038"/>
          <p14:tracePt t="12246" x="3549650" y="2673350"/>
          <p14:tracePt t="12256" x="3449638" y="2632075"/>
          <p14:tracePt t="12258" x="3387725" y="2601913"/>
          <p14:tracePt t="12266" x="3227388" y="2541588"/>
          <p14:tracePt t="12274" x="3095625" y="2481263"/>
          <p14:tracePt t="12282" x="2995613" y="2430463"/>
          <p14:tracePt t="12290" x="2794000" y="2349500"/>
          <p14:tracePt t="12298" x="2641600" y="2309813"/>
          <p14:tracePt t="12306" x="2409825" y="2219325"/>
          <p14:tracePt t="12314" x="2238375" y="2168525"/>
          <p14:tracePt t="12322" x="2157413" y="2127250"/>
          <p14:tracePt t="12330" x="1985963" y="2066925"/>
          <p14:tracePt t="12338" x="1784350" y="1997075"/>
          <p14:tracePt t="12346" x="1654175" y="1936750"/>
          <p14:tracePt t="12354" x="1552575" y="1895475"/>
          <p14:tracePt t="12364" x="1452563" y="1855788"/>
          <p14:tracePt t="12370" x="1341438" y="1795463"/>
          <p14:tracePt t="12380" x="1239838" y="1735138"/>
          <p14:tracePt t="12386" x="1160463" y="1693863"/>
          <p14:tracePt t="12397" x="1058863" y="1624013"/>
          <p14:tracePt t="12402" x="989013" y="1582738"/>
          <p14:tracePt t="12412" x="938213" y="1543050"/>
          <p14:tracePt t="12421" x="887413" y="1503363"/>
          <p14:tracePt t="12428" x="836613" y="1452563"/>
          <p14:tracePt t="12437" x="806450" y="1422400"/>
          <p14:tracePt t="12444" x="766763" y="1371600"/>
          <p14:tracePt t="12452" x="715963" y="1320800"/>
          <p14:tracePt t="12460" x="685800" y="1270000"/>
          <p14:tracePt t="12469" x="625475" y="1209675"/>
          <p14:tracePt t="12477" x="604838" y="1190625"/>
          <p14:tracePt t="12484" x="595313" y="1139825"/>
          <p14:tracePt t="12493" x="544513" y="1079500"/>
          <p14:tracePt t="12500" x="474663" y="989013"/>
          <p14:tracePt t="12508" x="433388" y="927100"/>
          <p14:tracePt t="12516" x="373063" y="836613"/>
          <p14:tracePt t="12525" x="333375" y="755650"/>
          <p14:tracePt t="12532" x="303213" y="725488"/>
          <p14:tracePt t="12540" x="261938" y="655638"/>
          <p14:tracePt t="12548" x="241300" y="604838"/>
          <p14:tracePt t="12556" x="201613" y="544513"/>
          <p14:tracePt t="12564" x="171450" y="493713"/>
          <p14:tracePt t="12572" x="131763" y="433388"/>
          <p14:tracePt t="12580" x="101600" y="363538"/>
          <p14:tracePt t="12588" x="50800" y="261938"/>
          <p14:tracePt t="12596" x="30163" y="201613"/>
          <p14:tracePt t="12604" x="20638" y="18097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6.2.2 </a:t>
            </a:r>
            <a:r>
              <a:rPr lang="ko-KR" altLang="en-US" dirty="0"/>
              <a:t>잠재</a:t>
            </a:r>
            <a:r>
              <a:rPr lang="en-US" altLang="ko-KR" dirty="0"/>
              <a:t> </a:t>
            </a:r>
            <a:r>
              <a:rPr lang="ko-KR" altLang="en-US" dirty="0"/>
              <a:t>변수 들여다보기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461532" cy="2216241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이제 잠재 변수가 어떻게 생겼는지 들여다볼 차례입니다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학습이 완료된 </a:t>
            </a:r>
            <a:r>
              <a:rPr lang="ko-KR" altLang="en-US" dirty="0" err="1">
                <a:latin typeface="+mn-ea"/>
              </a:rPr>
              <a:t>오토인코더에서</a:t>
            </a:r>
            <a:r>
              <a:rPr lang="ko-KR" altLang="en-US" dirty="0">
                <a:latin typeface="+mn-ea"/>
              </a:rPr>
              <a:t> 나온 잠재 변수들이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차원에 어떻게 분포되는지 알아보겠습니다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65125" indent="-365125" defTabSz="508000">
              <a:spcBef>
                <a:spcPts val="600"/>
              </a:spcBef>
              <a:buFont typeface="+mj-ea"/>
              <a:buAutoNum type="circleNumDbPlain"/>
              <a:defRPr/>
            </a:pPr>
            <a:r>
              <a:rPr lang="ko-KR" altLang="en-US" dirty="0">
                <a:latin typeface="+mn-ea"/>
              </a:rPr>
              <a:t>학습 데이터셋으로부터 원본 이미지 </a:t>
            </a:r>
            <a:r>
              <a:rPr lang="en-US" altLang="ko-KR" dirty="0">
                <a:latin typeface="+mn-ea"/>
              </a:rPr>
              <a:t>200</a:t>
            </a:r>
            <a:r>
              <a:rPr lang="ko-KR" altLang="en-US" dirty="0">
                <a:latin typeface="+mn-ea"/>
              </a:rPr>
              <a:t>개를 준비합니다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그리고 미리 설정해 둔 </a:t>
            </a:r>
            <a:r>
              <a:rPr lang="en-US" altLang="ko-KR" dirty="0">
                <a:latin typeface="+mn-ea"/>
              </a:rPr>
              <a:t>DEVICE</a:t>
            </a:r>
            <a:r>
              <a:rPr lang="ko-KR" altLang="en-US" dirty="0">
                <a:latin typeface="+mn-ea"/>
              </a:rPr>
              <a:t>로 보낸 후 </a:t>
            </a:r>
            <a:r>
              <a:rPr lang="en-US" altLang="ko-KR" dirty="0">
                <a:latin typeface="+mn-ea"/>
              </a:rPr>
              <a:t>autoencoder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encoded</a:t>
            </a:r>
            <a:r>
              <a:rPr lang="ko-KR" altLang="en-US" dirty="0">
                <a:latin typeface="+mn-ea"/>
              </a:rPr>
              <a:t>값을 다시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로 가져옵니다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이번에는 복원된 값들을 무시하겠습니다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FAEB74-3307-4D26-B3EB-3DBCB6ADD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37" y="3367178"/>
            <a:ext cx="7152125" cy="253030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1375BFF-33F0-4DC3-8E77-5A3698C01E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57685"/>
      </p:ext>
    </p:extLst>
  </p:cSld>
  <p:clrMapOvr>
    <a:masterClrMapping/>
  </p:clrMapOvr>
  <p:transition advTm="437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4" x="857250" y="30163"/>
          <p14:tracePt t="442" x="887413" y="50800"/>
          <p14:tracePt t="450" x="908050" y="80963"/>
          <p14:tracePt t="458" x="927100" y="101600"/>
          <p14:tracePt t="467" x="968375" y="131763"/>
          <p14:tracePt t="474" x="1019175" y="192088"/>
          <p14:tracePt t="483" x="1068388" y="241300"/>
          <p14:tracePt t="490" x="1139825" y="292100"/>
          <p14:tracePt t="498" x="1169988" y="322263"/>
          <p14:tracePt t="506" x="1270000" y="403225"/>
          <p14:tracePt t="514" x="1300163" y="433388"/>
          <p14:tracePt t="522" x="1411288" y="504825"/>
          <p14:tracePt t="530" x="1512888" y="574675"/>
          <p14:tracePt t="538" x="1582738" y="646113"/>
          <p14:tracePt t="546" x="1704975" y="725488"/>
          <p14:tracePt t="554" x="1774825" y="776288"/>
          <p14:tracePt t="562" x="1825625" y="827088"/>
          <p14:tracePt t="571" x="1865313" y="866775"/>
          <p14:tracePt t="578" x="1906588" y="896938"/>
          <p14:tracePt t="587" x="1925638" y="947738"/>
          <p14:tracePt t="594" x="1936750" y="968375"/>
          <p14:tracePt t="602" x="1946275" y="977900"/>
          <p14:tracePt t="610" x="1946275" y="989013"/>
          <p14:tracePt t="618" x="1946275" y="1019175"/>
          <p14:tracePt t="626" x="1946275" y="1038225"/>
          <p14:tracePt t="634" x="1955800" y="1068388"/>
          <p14:tracePt t="642" x="1955800" y="1098550"/>
          <p14:tracePt t="650" x="1955800" y="1130300"/>
          <p14:tracePt t="658" x="1955800" y="1160463"/>
          <p14:tracePt t="666" x="1955800" y="1190625"/>
          <p14:tracePt t="674" x="1955800" y="1220788"/>
          <p14:tracePt t="682" x="1955800" y="1239838"/>
          <p14:tracePt t="691" x="1955800" y="1250950"/>
          <p14:tracePt t="699" x="1955800" y="1270000"/>
          <p14:tracePt t="706" x="1946275" y="1290638"/>
          <p14:tracePt t="715" x="1946275" y="1301750"/>
          <p14:tracePt t="722" x="1936750" y="1331913"/>
          <p14:tracePt t="730" x="1925638" y="1350963"/>
          <p14:tracePt t="738" x="1916113" y="1371600"/>
          <p14:tracePt t="746" x="1906588" y="1381125"/>
          <p14:tracePt t="754" x="1895475" y="1381125"/>
          <p14:tracePt t="765" x="1895475" y="1401763"/>
          <p14:tracePt t="770" x="1885950" y="1411288"/>
          <p14:tracePt t="780" x="1876425" y="1411288"/>
          <p14:tracePt t="788" x="1865313" y="1422400"/>
          <p14:tracePt t="796" x="1855788" y="1422400"/>
          <p14:tracePt t="812" x="1844675" y="1422400"/>
          <p14:tracePt t="820" x="1835150" y="1422400"/>
          <p14:tracePt t="828" x="1814513" y="1431925"/>
          <p14:tracePt t="836" x="1795463" y="1441450"/>
          <p14:tracePt t="852" x="1774825" y="1441450"/>
          <p14:tracePt t="865" x="1765300" y="1452563"/>
          <p14:tracePt t="872" x="1754188" y="1452563"/>
          <p14:tracePt t="881" x="1744663" y="1462088"/>
          <p14:tracePt t="904" x="1744663" y="1473200"/>
          <p14:tracePt t="920" x="1735138" y="1473200"/>
          <p14:tracePt t="971" x="1735138" y="1482725"/>
          <p14:tracePt t="977" x="1724025" y="1482725"/>
          <p14:tracePt t="985" x="1724025" y="1492250"/>
          <p14:tracePt t="1001" x="1724025" y="1503363"/>
          <p14:tracePt t="1033" x="1714500" y="1503363"/>
          <p14:tracePt t="1065" x="1714500" y="1512888"/>
          <p14:tracePt t="1178" x="1724025" y="1512888"/>
          <p14:tracePt t="1202" x="1744663" y="1512888"/>
          <p14:tracePt t="1218" x="1754188" y="1512888"/>
          <p14:tracePt t="1227" x="1774825" y="1512888"/>
          <p14:tracePt t="1235" x="1795463" y="1512888"/>
          <p14:tracePt t="1243" x="1804988" y="1512888"/>
          <p14:tracePt t="1251" x="1825625" y="1512888"/>
          <p14:tracePt t="1259" x="1844675" y="1512888"/>
          <p14:tracePt t="1268" x="1876425" y="1512888"/>
          <p14:tracePt t="1275" x="1895475" y="1522413"/>
          <p14:tracePt t="1283" x="1925638" y="1522413"/>
          <p14:tracePt t="1291" x="1955800" y="1522413"/>
          <p14:tracePt t="1298" x="1976438" y="1522413"/>
          <p14:tracePt t="1306" x="1997075" y="1522413"/>
          <p14:tracePt t="1314" x="2006600" y="1522413"/>
          <p14:tracePt t="1322" x="2027238" y="1522413"/>
          <p14:tracePt t="1331" x="2036763" y="1522413"/>
          <p14:tracePt t="1338" x="2057400" y="1522413"/>
          <p14:tracePt t="1346" x="2066925" y="1522413"/>
          <p14:tracePt t="1354" x="2078038" y="1522413"/>
          <p14:tracePt t="1364" x="2097088" y="1522413"/>
          <p14:tracePt t="1374" x="2108200" y="1522413"/>
          <p14:tracePt t="1382" x="2117725" y="1522413"/>
          <p14:tracePt t="1414" x="2127250" y="1522413"/>
          <p14:tracePt t="1430" x="2138363" y="1522413"/>
          <p14:tracePt t="1448" x="2147888" y="1522413"/>
          <p14:tracePt t="1464" x="2157413" y="1522413"/>
          <p14:tracePt t="1480" x="2178050" y="1522413"/>
          <p14:tracePt t="1488" x="2187575" y="1522413"/>
          <p14:tracePt t="1496" x="2198688" y="1522413"/>
          <p14:tracePt t="1504" x="2208213" y="1522413"/>
          <p14:tracePt t="1512" x="2219325" y="1522413"/>
          <p14:tracePt t="1520" x="2238375" y="1522413"/>
          <p14:tracePt t="1536" x="2249488" y="1522413"/>
          <p14:tracePt t="1745" x="2249488" y="1512888"/>
          <p14:tracePt t="1890" x="2259013" y="1512888"/>
          <p14:tracePt t="1898" x="2279650" y="1512888"/>
          <p14:tracePt t="1904" x="2298700" y="1512888"/>
          <p14:tracePt t="1912" x="2309813" y="1512888"/>
          <p14:tracePt t="1919" x="2349500" y="1512888"/>
          <p14:tracePt t="1927" x="2390775" y="1512888"/>
          <p14:tracePt t="1939" x="2420938" y="1522413"/>
          <p14:tracePt t="1947" x="2470150" y="1522413"/>
          <p14:tracePt t="1954" x="2530475" y="1522413"/>
          <p14:tracePt t="1964" x="2571750" y="1522413"/>
          <p14:tracePt t="1970" x="2601913" y="1533525"/>
          <p14:tracePt t="1979" x="2652713" y="1533525"/>
          <p14:tracePt t="1986" x="2682875" y="1533525"/>
          <p14:tracePt t="1995" x="2732088" y="1533525"/>
          <p14:tracePt t="2003" x="2763838" y="1533525"/>
          <p14:tracePt t="2010" x="2782888" y="1533525"/>
          <p14:tracePt t="2019" x="2813050" y="1533525"/>
          <p14:tracePt t="2027" x="2833688" y="1533525"/>
          <p14:tracePt t="2034" x="2854325" y="1533525"/>
          <p14:tracePt t="2043" x="2863850" y="1533525"/>
          <p14:tracePt t="2050" x="2884488" y="1533525"/>
          <p14:tracePt t="2060" x="2894013" y="1533525"/>
          <p14:tracePt t="2069" x="2914650" y="1533525"/>
          <p14:tracePt t="2076" x="2924175" y="1533525"/>
          <p14:tracePt t="2084" x="2954338" y="1533525"/>
          <p14:tracePt t="2091" x="2965450" y="1533525"/>
          <p14:tracePt t="2101" x="2984500" y="1533525"/>
          <p14:tracePt t="2106" x="3014663" y="1533525"/>
          <p14:tracePt t="2117" x="3025775" y="1533525"/>
          <p14:tracePt t="2122" x="3035300" y="1533525"/>
          <p14:tracePt t="2132" x="3044825" y="1543050"/>
          <p14:tracePt t="2140" x="3055938" y="1543050"/>
          <p14:tracePt t="2148" x="3074988" y="1543050"/>
          <p14:tracePt t="2172" x="3086100" y="1543050"/>
          <p14:tracePt t="2180" x="3095625" y="1543050"/>
          <p14:tracePt t="2188" x="3106738" y="1543050"/>
          <p14:tracePt t="2196" x="3125788" y="1543050"/>
          <p14:tracePt t="2204" x="3136900" y="1543050"/>
          <p14:tracePt t="2212" x="3146425" y="1543050"/>
          <p14:tracePt t="2220" x="3167063" y="1543050"/>
          <p14:tracePt t="2228" x="3186113" y="1543050"/>
          <p14:tracePt t="2237" x="3216275" y="1543050"/>
          <p14:tracePt t="2244" x="3227388" y="1543050"/>
          <p14:tracePt t="2252" x="3278188" y="1543050"/>
          <p14:tracePt t="2260" x="3287713" y="1543050"/>
          <p14:tracePt t="2268" x="3317875" y="1543050"/>
          <p14:tracePt t="2276" x="3338513" y="1543050"/>
          <p14:tracePt t="2284" x="3368675" y="1543050"/>
          <p14:tracePt t="2296" x="3387725" y="1543050"/>
          <p14:tracePt t="2304" x="3417888" y="1543050"/>
          <p14:tracePt t="2312" x="3459163" y="1552575"/>
          <p14:tracePt t="2320" x="3489325" y="1552575"/>
          <p14:tracePt t="2328" x="3529013" y="1552575"/>
          <p14:tracePt t="2336" x="3559175" y="1552575"/>
          <p14:tracePt t="2345" x="3589338" y="1552575"/>
          <p14:tracePt t="2352" x="3640138" y="1563688"/>
          <p14:tracePt t="2361" x="3670300" y="1563688"/>
          <p14:tracePt t="2368" x="3711575" y="1573213"/>
          <p14:tracePt t="2377" x="3741738" y="1573213"/>
          <p14:tracePt t="2384" x="3771900" y="1582738"/>
          <p14:tracePt t="2392" x="3790950" y="1582738"/>
          <p14:tracePt t="2400" x="3811588" y="1582738"/>
          <p14:tracePt t="2433" x="3822700" y="1582738"/>
          <p14:tracePt t="2522" x="3822700" y="1593850"/>
          <p14:tracePt t="2611" x="3832225" y="1593850"/>
          <p14:tracePt t="2634" x="3841750" y="1593850"/>
          <p14:tracePt t="2654" x="3852863" y="1593850"/>
          <p14:tracePt t="2686" x="3862388" y="1593850"/>
          <p14:tracePt t="2694" x="3871913" y="1593850"/>
          <p14:tracePt t="2706" x="3883025" y="1593850"/>
          <p14:tracePt t="2714" x="3892550" y="1593850"/>
          <p14:tracePt t="2722" x="3902075" y="1593850"/>
          <p14:tracePt t="2730" x="3913188" y="1593850"/>
          <p14:tracePt t="2740" x="3932238" y="1593850"/>
          <p14:tracePt t="2756" x="3952875" y="1593850"/>
          <p14:tracePt t="2762" x="3973513" y="1603375"/>
          <p14:tracePt t="2772" x="3983038" y="1603375"/>
          <p14:tracePt t="2780" x="4003675" y="1603375"/>
          <p14:tracePt t="2796" x="4024313" y="1603375"/>
          <p14:tracePt t="2805" x="4043363" y="1603375"/>
          <p14:tracePt t="2812" x="4054475" y="1603375"/>
          <p14:tracePt t="2828" x="4064000" y="1603375"/>
          <p14:tracePt t="2836" x="4073525" y="1603375"/>
          <p14:tracePt t="2844" x="4084638" y="1603375"/>
          <p14:tracePt t="2933" x="4094163" y="1603375"/>
          <p14:tracePt t="2949" x="4103688" y="1603375"/>
          <p14:tracePt t="2961" x="4114800" y="1612900"/>
          <p14:tracePt t="2965" x="4133850" y="1612900"/>
          <p14:tracePt t="2972" x="4154488" y="1612900"/>
          <p14:tracePt t="2988" x="4184650" y="1612900"/>
          <p14:tracePt t="2997" x="4205288" y="1612900"/>
          <p14:tracePt t="3005" x="4225925" y="1612900"/>
          <p14:tracePt t="3022" x="4244975" y="1612900"/>
          <p14:tracePt t="3029" x="4256088" y="1612900"/>
          <p14:tracePt t="3039" x="4265613" y="1612900"/>
          <p14:tracePt t="3045" x="4275138" y="1612900"/>
          <p14:tracePt t="3052" x="4286250" y="1612900"/>
          <p14:tracePt t="3062" x="4305300" y="1612900"/>
          <p14:tracePt t="3068" x="4325938" y="1612900"/>
          <p14:tracePt t="3084" x="4346575" y="1612900"/>
          <p14:tracePt t="3095" x="4367213" y="1612900"/>
          <p14:tracePt t="3103" x="4386263" y="1612900"/>
          <p14:tracePt t="3111" x="4406900" y="1612900"/>
          <p14:tracePt t="3118" x="4416425" y="1612900"/>
          <p14:tracePt t="3126" x="4437063" y="1612900"/>
          <p14:tracePt t="3134" x="4457700" y="1612900"/>
          <p14:tracePt t="3142" x="4476750" y="1612900"/>
          <p14:tracePt t="3150" x="4487863" y="1612900"/>
          <p14:tracePt t="3158" x="4508500" y="1612900"/>
          <p14:tracePt t="3166" x="4518025" y="1612900"/>
          <p14:tracePt t="3174" x="4538663" y="1612900"/>
          <p14:tracePt t="3182" x="4557713" y="1612900"/>
          <p14:tracePt t="3190" x="4568825" y="1612900"/>
          <p14:tracePt t="3197" x="4578350" y="1612900"/>
          <p14:tracePt t="3206" x="4598988" y="1612900"/>
          <p14:tracePt t="3218" x="4618038" y="1612900"/>
          <p14:tracePt t="3226" x="4629150" y="1612900"/>
          <p14:tracePt t="3234" x="4648200" y="1612900"/>
          <p14:tracePt t="3242" x="4668838" y="1612900"/>
          <p14:tracePt t="3250" x="4699000" y="1612900"/>
          <p14:tracePt t="3258" x="4719638" y="1612900"/>
          <p14:tracePt t="3266" x="4740275" y="1612900"/>
          <p14:tracePt t="3274" x="4749800" y="1612900"/>
          <p14:tracePt t="3282" x="4770438" y="1612900"/>
          <p14:tracePt t="3290" x="4789488" y="1612900"/>
          <p14:tracePt t="3298" x="4810125" y="1612900"/>
          <p14:tracePt t="3306" x="4830763" y="1612900"/>
          <p14:tracePt t="3314" x="4840288" y="1612900"/>
          <p14:tracePt t="3322" x="4860925" y="1612900"/>
          <p14:tracePt t="3330" x="4881563" y="1612900"/>
          <p14:tracePt t="3338" x="4900613" y="1612900"/>
          <p14:tracePt t="3346" x="4921250" y="1612900"/>
          <p14:tracePt t="3354" x="4930775" y="1612900"/>
          <p14:tracePt t="3362" x="4951413" y="1612900"/>
          <p14:tracePt t="3370" x="4981575" y="1612900"/>
          <p14:tracePt t="3378" x="5021263" y="1612900"/>
          <p14:tracePt t="3385" x="5041900" y="1612900"/>
          <p14:tracePt t="3394" x="5072063" y="1612900"/>
          <p14:tracePt t="3402" x="5102225" y="1612900"/>
          <p14:tracePt t="3410" x="5143500" y="1612900"/>
          <p14:tracePt t="3424" x="5173663" y="1612900"/>
          <p14:tracePt t="3432" x="5183188" y="1612900"/>
          <p14:tracePt t="3440" x="5233988" y="1603375"/>
          <p14:tracePt t="3448" x="5254625" y="1603375"/>
          <p14:tracePt t="3456" x="5273675" y="1603375"/>
          <p14:tracePt t="3464" x="5303838" y="1603375"/>
          <p14:tracePt t="3472" x="5334000" y="1603375"/>
          <p14:tracePt t="3480" x="5364163" y="1603375"/>
          <p14:tracePt t="3488" x="5375275" y="1603375"/>
          <p14:tracePt t="3496" x="5395913" y="1603375"/>
          <p14:tracePt t="3504" x="5426075" y="1603375"/>
          <p14:tracePt t="3512" x="5445125" y="1603375"/>
          <p14:tracePt t="3520" x="5475288" y="1603375"/>
          <p14:tracePt t="3528" x="5505450" y="1593850"/>
          <p14:tracePt t="3536" x="5535613" y="1593850"/>
          <p14:tracePt t="3544" x="5567363" y="1593850"/>
          <p14:tracePt t="3552" x="5597525" y="1582738"/>
          <p14:tracePt t="3560" x="5627688" y="1582738"/>
          <p14:tracePt t="3567" x="5657850" y="1582738"/>
          <p14:tracePt t="3576" x="5688013" y="1582738"/>
          <p14:tracePt t="3584" x="5718175" y="1573213"/>
          <p14:tracePt t="3592" x="5737225" y="1573213"/>
          <p14:tracePt t="3601" x="5757863" y="1573213"/>
          <p14:tracePt t="3608" x="5778500" y="1563688"/>
          <p14:tracePt t="3616" x="5808663" y="1563688"/>
          <p14:tracePt t="3628" x="5829300" y="1563688"/>
          <p14:tracePt t="3636" x="5878513" y="1552575"/>
          <p14:tracePt t="3644" x="5889625" y="1543050"/>
          <p14:tracePt t="3651" x="5908675" y="1543050"/>
          <p14:tracePt t="3660" x="5919788" y="1543050"/>
          <p14:tracePt t="3676" x="5929313" y="1533525"/>
          <p14:tracePt t="3685" x="5940425" y="1533525"/>
          <p14:tracePt t="3721" x="5949950" y="1533525"/>
          <p14:tracePt t="3729" x="5949950" y="1522413"/>
          <p14:tracePt t="3761" x="5959475" y="1522413"/>
          <p14:tracePt t="3798" x="5970588" y="1522413"/>
          <p14:tracePt t="3806" x="5980113" y="1522413"/>
          <p14:tracePt t="3822" x="5989638" y="1512888"/>
          <p14:tracePt t="3830" x="6000750" y="1512888"/>
          <p14:tracePt t="3846" x="6019800" y="1503363"/>
          <p14:tracePt t="3854" x="6030913" y="1492250"/>
          <p14:tracePt t="3862" x="6049963" y="1492250"/>
          <p14:tracePt t="3870" x="6061075" y="1482725"/>
          <p14:tracePt t="3878" x="6080125" y="1482725"/>
          <p14:tracePt t="3886" x="6100763" y="1473200"/>
          <p14:tracePt t="3894" x="6111875" y="1462088"/>
          <p14:tracePt t="3902" x="6130925" y="1462088"/>
          <p14:tracePt t="3918" x="6142038" y="1462088"/>
          <p14:tracePt t="3934" x="6151563" y="1452563"/>
          <p14:tracePt t="3942" x="6172200" y="1452563"/>
          <p14:tracePt t="3949" x="6181725" y="1441450"/>
          <p14:tracePt t="3958" x="6191250" y="1431925"/>
          <p14:tracePt t="3966" x="6202363" y="1431925"/>
          <p14:tracePt t="3974" x="6211888" y="1422400"/>
          <p14:tracePt t="3986" x="6232525" y="1422400"/>
          <p14:tracePt t="3994" x="6232525" y="1411288"/>
          <p14:tracePt t="4672" x="6211888" y="1411288"/>
          <p14:tracePt t="4681" x="6191250" y="1411288"/>
          <p14:tracePt t="4688" x="6151563" y="1401763"/>
          <p14:tracePt t="4696" x="6111875" y="1401763"/>
          <p14:tracePt t="4703" x="6049963" y="1392238"/>
          <p14:tracePt t="4710" x="5949950" y="1381125"/>
          <p14:tracePt t="4718" x="5878513" y="1371600"/>
          <p14:tracePt t="4726" x="5818188" y="1371600"/>
          <p14:tracePt t="4734" x="5718175" y="1371600"/>
          <p14:tracePt t="4742" x="5627688" y="1371600"/>
          <p14:tracePt t="4756" x="5546725" y="1371600"/>
          <p14:tracePt t="4763" x="5414963" y="1371600"/>
          <p14:tracePt t="4771" x="5384800" y="1371600"/>
          <p14:tracePt t="4780" x="5334000" y="1371600"/>
          <p14:tracePt t="4788" x="5254625" y="1371600"/>
          <p14:tracePt t="4795" x="5173663" y="1371600"/>
          <p14:tracePt t="4803" x="5102225" y="1371600"/>
          <p14:tracePt t="4811" x="5041900" y="1371600"/>
          <p14:tracePt t="4820" x="4960938" y="1381125"/>
          <p14:tracePt t="4828" x="4881563" y="1392238"/>
          <p14:tracePt t="4836" x="4840288" y="1392238"/>
          <p14:tracePt t="4845" x="4749800" y="1411288"/>
          <p14:tracePt t="4852" x="4618038" y="1422400"/>
          <p14:tracePt t="4860" x="4487863" y="1422400"/>
          <p14:tracePt t="4868" x="4295775" y="1441450"/>
          <p14:tracePt t="4875" x="4144963" y="1452563"/>
          <p14:tracePt t="4883" x="4013200" y="1452563"/>
          <p14:tracePt t="4892" x="3932238" y="1473200"/>
          <p14:tracePt t="4899" x="3781425" y="1482725"/>
          <p14:tracePt t="4907" x="3670300" y="1503363"/>
          <p14:tracePt t="4916" x="3559175" y="1512888"/>
          <p14:tracePt t="4924" x="3459163" y="1522413"/>
          <p14:tracePt t="4932" x="3378200" y="1543050"/>
          <p14:tracePt t="4939" x="3317875" y="1543050"/>
          <p14:tracePt t="4948" x="3257550" y="1552575"/>
          <p14:tracePt t="4956" x="3216275" y="1552575"/>
          <p14:tracePt t="4965" x="3155950" y="1573213"/>
          <p14:tracePt t="4972" x="3086100" y="1573213"/>
          <p14:tracePt t="4980" x="3035300" y="1582738"/>
          <p14:tracePt t="4988" x="2995613" y="1593850"/>
          <p14:tracePt t="4996" x="2965450" y="1603375"/>
          <p14:tracePt t="5004" x="2903538" y="1633538"/>
          <p14:tracePt t="5012" x="2803525" y="1644650"/>
          <p14:tracePt t="5020" x="2763838" y="1663700"/>
          <p14:tracePt t="5028" x="2713038" y="1684338"/>
          <p14:tracePt t="5036" x="2652713" y="1704975"/>
          <p14:tracePt t="5044" x="2571750" y="1744663"/>
          <p14:tracePt t="5052" x="2500313" y="1774825"/>
          <p14:tracePt t="5061" x="2439988" y="1795463"/>
          <p14:tracePt t="5070" x="2409825" y="1816100"/>
          <p14:tracePt t="5077" x="2349500" y="1825625"/>
          <p14:tracePt t="5086" x="2309813" y="1855788"/>
          <p14:tracePt t="5092" x="2259013" y="1865313"/>
          <p14:tracePt t="5102" x="2198688" y="1876425"/>
          <p14:tracePt t="5108" x="2168525" y="1885950"/>
          <p14:tracePt t="5118" x="2138363" y="1895475"/>
          <p14:tracePt t="5128" x="2108200" y="1906588"/>
          <p14:tracePt t="5134" x="2047875" y="1916113"/>
          <p14:tracePt t="5143" x="2027238" y="1925638"/>
          <p14:tracePt t="5150" x="2006600" y="1936750"/>
          <p14:tracePt t="5158" x="1976438" y="1936750"/>
          <p14:tracePt t="5166" x="1976438" y="1946275"/>
          <p14:tracePt t="5173" x="1966913" y="1955800"/>
          <p14:tracePt t="5182" x="1946275" y="1955800"/>
          <p14:tracePt t="5189" x="1925638" y="1966913"/>
          <p14:tracePt t="5197" x="1916113" y="1976438"/>
          <p14:tracePt t="5205" x="1906588" y="1976438"/>
          <p14:tracePt t="5213" x="1885950" y="1987550"/>
          <p14:tracePt t="5221" x="1865313" y="1987550"/>
          <p14:tracePt t="5230" x="1844675" y="1997075"/>
          <p14:tracePt t="5237" x="1825625" y="1997075"/>
          <p14:tracePt t="5245" x="1804988" y="2006600"/>
          <p14:tracePt t="5253" x="1784350" y="2017713"/>
          <p14:tracePt t="5265" x="1754188" y="2027238"/>
          <p14:tracePt t="5273" x="1735138" y="2036763"/>
          <p14:tracePt t="5290" x="1724025" y="2047875"/>
          <p14:tracePt t="5298" x="1714500" y="2047875"/>
          <p14:tracePt t="5369" x="1724025" y="2047875"/>
          <p14:tracePt t="5394" x="1744663" y="2047875"/>
          <p14:tracePt t="5402" x="1765300" y="2036763"/>
          <p14:tracePt t="5411" x="1784350" y="2036763"/>
          <p14:tracePt t="5418" x="1825625" y="2027238"/>
          <p14:tracePt t="5427" x="1855788" y="2027238"/>
          <p14:tracePt t="5436" x="1916113" y="2017713"/>
          <p14:tracePt t="5444" x="1955800" y="2017713"/>
          <p14:tracePt t="5451" x="1997075" y="2006600"/>
          <p14:tracePt t="5460" x="2078038" y="1997075"/>
          <p14:tracePt t="5471" x="2108200" y="1987550"/>
          <p14:tracePt t="5479" x="2138363" y="1987550"/>
          <p14:tracePt t="5488" x="2168525" y="1976438"/>
          <p14:tracePt t="5496" x="2198688" y="1955800"/>
          <p14:tracePt t="5503" x="2219325" y="1946275"/>
          <p14:tracePt t="5512" x="2228850" y="1936750"/>
          <p14:tracePt t="5519" x="2238375" y="1925638"/>
          <p14:tracePt t="5527" x="2259013" y="1916113"/>
          <p14:tracePt t="5535" x="2259013" y="1906588"/>
          <p14:tracePt t="5559" x="2268538" y="1895475"/>
          <p14:tracePt t="6232" x="2279650" y="1895475"/>
          <p14:tracePt t="6296" x="2289175" y="1895475"/>
          <p14:tracePt t="6303" x="2298700" y="1895475"/>
          <p14:tracePt t="6311" x="2319338" y="1895475"/>
          <p14:tracePt t="6319" x="2339975" y="1895475"/>
          <p14:tracePt t="6327" x="2370138" y="1895475"/>
          <p14:tracePt t="6335" x="2400300" y="1895475"/>
          <p14:tracePt t="6343" x="2430463" y="1895475"/>
          <p14:tracePt t="6351" x="2490788" y="1895475"/>
          <p14:tracePt t="6360" x="2530475" y="1895475"/>
          <p14:tracePt t="6368" x="2592388" y="1895475"/>
          <p14:tracePt t="6376" x="2662238" y="1895475"/>
          <p14:tracePt t="6384" x="2713038" y="1906588"/>
          <p14:tracePt t="6393" x="2752725" y="1906588"/>
          <p14:tracePt t="6400" x="2782888" y="1916113"/>
          <p14:tracePt t="6409" x="2813050" y="1916113"/>
          <p14:tracePt t="6419" x="2843213" y="1916113"/>
          <p14:tracePt t="6426" x="2863850" y="1916113"/>
          <p14:tracePt t="6443" x="2873375" y="1916113"/>
          <p14:tracePt t="6457" x="2884488" y="1916113"/>
          <p14:tracePt t="6481" x="2894013" y="1916113"/>
          <p14:tracePt t="6498" x="2903538" y="1916113"/>
          <p14:tracePt t="6513" x="2914650" y="1925638"/>
          <p14:tracePt t="6521" x="2924175" y="1925638"/>
          <p14:tracePt t="6529" x="2935288" y="1925638"/>
          <p14:tracePt t="6537" x="2944813" y="1925638"/>
          <p14:tracePt t="6545" x="2954338" y="1925638"/>
          <p14:tracePt t="6553" x="2974975" y="1925638"/>
          <p14:tracePt t="6561" x="2984500" y="1925638"/>
          <p14:tracePt t="6569" x="3014663" y="1925638"/>
          <p14:tracePt t="6577" x="3025775" y="1925638"/>
          <p14:tracePt t="6586" x="3055938" y="1925638"/>
          <p14:tracePt t="6597" x="3106738" y="1925638"/>
          <p14:tracePt t="6605" x="3146425" y="1925638"/>
          <p14:tracePt t="6613" x="3186113" y="1925638"/>
          <p14:tracePt t="6621" x="3246438" y="1925638"/>
          <p14:tracePt t="6629" x="3297238" y="1925638"/>
          <p14:tracePt t="6637" x="3348038" y="1925638"/>
          <p14:tracePt t="6645" x="3368675" y="1925638"/>
          <p14:tracePt t="6653" x="3417888" y="1925638"/>
          <p14:tracePt t="6661" x="3459163" y="1925638"/>
          <p14:tracePt t="6669" x="3489325" y="1925638"/>
          <p14:tracePt t="6678" x="3519488" y="1925638"/>
          <p14:tracePt t="6685" x="3540125" y="1925638"/>
          <p14:tracePt t="6702" x="3559175" y="1925638"/>
          <p14:tracePt t="6709" x="3570288" y="1925638"/>
          <p14:tracePt t="6725" x="3579813" y="1925638"/>
          <p14:tracePt t="6735" x="3589338" y="1925638"/>
          <p14:tracePt t="6752" x="3600450" y="1925638"/>
          <p14:tracePt t="6765" x="3609975" y="1925638"/>
          <p14:tracePt t="6903" x="3619500" y="1925638"/>
          <p14:tracePt t="7028" x="3630613" y="1925638"/>
          <p14:tracePt t="7043" x="3651250" y="1925638"/>
          <p14:tracePt t="7051" x="3670300" y="1925638"/>
          <p14:tracePt t="7059" x="3690938" y="1925638"/>
          <p14:tracePt t="7069" x="3721100" y="1925638"/>
          <p14:tracePt t="7075" x="3730625" y="1925638"/>
          <p14:tracePt t="7085" x="3760788" y="1925638"/>
          <p14:tracePt t="7091" x="3790950" y="1925638"/>
          <p14:tracePt t="7101" x="3811588" y="1925638"/>
          <p14:tracePt t="7109" x="3841750" y="1925638"/>
          <p14:tracePt t="7117" x="3871913" y="1925638"/>
          <p14:tracePt t="7125" x="3913188" y="1925638"/>
          <p14:tracePt t="7133" x="3943350" y="1925638"/>
          <p14:tracePt t="7141" x="3994150" y="1925638"/>
          <p14:tracePt t="7150" x="4024313" y="1925638"/>
          <p14:tracePt t="7157" x="4054475" y="1925638"/>
          <p14:tracePt t="7166" x="4084638" y="1925638"/>
          <p14:tracePt t="7173" x="4103688" y="1925638"/>
          <p14:tracePt t="7181" x="4133850" y="1925638"/>
          <p14:tracePt t="7189" x="4165600" y="1925638"/>
          <p14:tracePt t="7197" x="4184650" y="1925638"/>
          <p14:tracePt t="7205" x="4205288" y="1925638"/>
          <p14:tracePt t="7213" x="4235450" y="1925638"/>
          <p14:tracePt t="7222" x="4244975" y="1925638"/>
          <p14:tracePt t="7229" x="4265613" y="1925638"/>
          <p14:tracePt t="7237" x="4275138" y="1925638"/>
          <p14:tracePt t="7245" x="4286250" y="1925638"/>
          <p14:tracePt t="7253" x="4305300" y="1925638"/>
          <p14:tracePt t="7261" x="4316413" y="1925638"/>
          <p14:tracePt t="7277" x="4325938" y="1925638"/>
          <p14:tracePt t="7285" x="4337050" y="1925638"/>
          <p14:tracePt t="7293" x="4346575" y="1925638"/>
          <p14:tracePt t="7301" x="4356100" y="1925638"/>
          <p14:tracePt t="7321" x="4367213" y="1925638"/>
          <p14:tracePt t="7329" x="4376738" y="1925638"/>
          <p14:tracePt t="7357" x="4386263" y="1925638"/>
          <p14:tracePt t="7365" x="4397375" y="1925638"/>
          <p14:tracePt t="7373" x="4406900" y="1925638"/>
          <p14:tracePt t="7389" x="4427538" y="1925638"/>
          <p14:tracePt t="7399" x="4446588" y="1925638"/>
          <p14:tracePt t="7405" x="4457700" y="1925638"/>
          <p14:tracePt t="7415" x="4467225" y="1925638"/>
          <p14:tracePt t="7421" x="4487863" y="1925638"/>
          <p14:tracePt t="7431" x="4518025" y="1925638"/>
          <p14:tracePt t="7437" x="4527550" y="1916113"/>
          <p14:tracePt t="7448" x="4548188" y="1916113"/>
          <p14:tracePt t="7455" x="4557713" y="1916113"/>
          <p14:tracePt t="7463" x="4578350" y="1916113"/>
          <p14:tracePt t="7471" x="4598988" y="1916113"/>
          <p14:tracePt t="7479" x="4629150" y="1916113"/>
          <p14:tracePt t="7487" x="4659313" y="1916113"/>
          <p14:tracePt t="7495" x="4689475" y="1916113"/>
          <p14:tracePt t="7503" x="4710113" y="1916113"/>
          <p14:tracePt t="7511" x="4740275" y="1925638"/>
          <p14:tracePt t="7519" x="4770438" y="1925638"/>
          <p14:tracePt t="7527" x="4779963" y="1925638"/>
          <p14:tracePt t="7535" x="4800600" y="1925638"/>
          <p14:tracePt t="7543" x="4819650" y="1925638"/>
          <p14:tracePt t="7552" x="4840288" y="1925638"/>
          <p14:tracePt t="7559" x="4860925" y="1925638"/>
          <p14:tracePt t="7567" x="4891088" y="1936750"/>
          <p14:tracePt t="7575" x="4921250" y="1936750"/>
          <p14:tracePt t="7584" x="4951413" y="1936750"/>
          <p14:tracePt t="7591" x="4981575" y="1936750"/>
          <p14:tracePt t="7599" x="5011738" y="1946275"/>
          <p14:tracePt t="7608" x="5032375" y="1946275"/>
          <p14:tracePt t="7615" x="5062538" y="1946275"/>
          <p14:tracePt t="7623" x="5092700" y="1946275"/>
          <p14:tracePt t="7631" x="5122863" y="1946275"/>
          <p14:tracePt t="7639" x="5153025" y="1946275"/>
          <p14:tracePt t="7647" x="5183188" y="1946275"/>
          <p14:tracePt t="7655" x="5213350" y="1946275"/>
          <p14:tracePt t="7664" x="5243513" y="1946275"/>
          <p14:tracePt t="7671" x="5254625" y="1946275"/>
          <p14:tracePt t="7680" x="5273675" y="1946275"/>
          <p14:tracePt t="7687" x="5294313" y="1946275"/>
          <p14:tracePt t="7695" x="5303838" y="1946275"/>
          <p14:tracePt t="7703" x="5314950" y="1946275"/>
          <p14:tracePt t="7713" x="5334000" y="1946275"/>
          <p14:tracePt t="7723" x="5364163" y="1946275"/>
          <p14:tracePt t="7733" x="5384800" y="1946275"/>
          <p14:tracePt t="7739" x="5414963" y="1946275"/>
          <p14:tracePt t="7749" x="5435600" y="1946275"/>
          <p14:tracePt t="7755" x="5465763" y="1946275"/>
          <p14:tracePt t="7765" x="5475288" y="1946275"/>
          <p14:tracePt t="7781" x="5486400" y="1946275"/>
          <p14:tracePt t="7810" x="5495925" y="1946275"/>
          <p14:tracePt t="8003" x="5505450" y="1946275"/>
          <p14:tracePt t="8057" x="5526088" y="1946275"/>
          <p14:tracePt t="8067" x="5556250" y="1946275"/>
          <p14:tracePt t="8073" x="5576888" y="1946275"/>
          <p14:tracePt t="8083" x="5597525" y="1946275"/>
          <p14:tracePt t="8089" x="5616575" y="1946275"/>
          <p14:tracePt t="8099" x="5627688" y="1946275"/>
          <p14:tracePt t="8107" x="5657850" y="1946275"/>
          <p14:tracePt t="8115" x="5667375" y="1946275"/>
          <p14:tracePt t="8123" x="5688013" y="1946275"/>
          <p14:tracePt t="8131" x="5707063" y="1946275"/>
          <p14:tracePt t="8139" x="5727700" y="1946275"/>
          <p14:tracePt t="8155" x="5748338" y="1946275"/>
          <p14:tracePt t="8163" x="5757863" y="1946275"/>
          <p14:tracePt t="8171" x="5778500" y="1946275"/>
          <p14:tracePt t="8187" x="5788025" y="1946275"/>
          <p14:tracePt t="8195" x="5808663" y="1946275"/>
          <p14:tracePt t="8203" x="5818188" y="1946275"/>
          <p14:tracePt t="8227" x="5829300" y="1946275"/>
          <p14:tracePt t="8243" x="5838825" y="1946275"/>
          <p14:tracePt t="8259" x="5848350" y="1946275"/>
          <p14:tracePt t="8276" x="5859463" y="1946275"/>
          <p14:tracePt t="8299" x="5868988" y="1946275"/>
          <p14:tracePt t="8307" x="5878513" y="1946275"/>
          <p14:tracePt t="8324" x="5889625" y="1946275"/>
          <p14:tracePt t="8340" x="5899150" y="1946275"/>
          <p14:tracePt t="8348" x="5908675" y="1936750"/>
          <p14:tracePt t="8355" x="5919788" y="1936750"/>
          <p14:tracePt t="8363" x="5929313" y="1936750"/>
          <p14:tracePt t="8371" x="5949950" y="1936750"/>
          <p14:tracePt t="8389" x="5959475" y="1936750"/>
          <p14:tracePt t="8403" x="5970588" y="1936750"/>
          <p14:tracePt t="8429" x="5980113" y="1936750"/>
          <p14:tracePt t="8437" x="5989638" y="1936750"/>
          <p14:tracePt t="8477" x="6000750" y="1936750"/>
          <p14:tracePt t="8485" x="6010275" y="1936750"/>
          <p14:tracePt t="8511" x="6019800" y="1936750"/>
          <p14:tracePt t="8557" x="6030913" y="1936750"/>
          <p14:tracePt t="8631" x="6040438" y="1936750"/>
          <p14:tracePt t="8646" x="6049963" y="1936750"/>
          <p14:tracePt t="8654" x="6070600" y="1936750"/>
          <p14:tracePt t="8670" x="6080125" y="1936750"/>
          <p14:tracePt t="8678" x="6091238" y="1936750"/>
          <p14:tracePt t="8686" x="6111875" y="1936750"/>
          <p14:tracePt t="8693" x="6130925" y="1936750"/>
          <p14:tracePt t="8710" x="6151563" y="1936750"/>
          <p14:tracePt t="8718" x="6181725" y="1936750"/>
          <p14:tracePt t="8728" x="6211888" y="1936750"/>
          <p14:tracePt t="8734" x="6232525" y="1936750"/>
          <p14:tracePt t="8743" x="6262688" y="1936750"/>
          <p14:tracePt t="8752" x="6302375" y="1936750"/>
          <p14:tracePt t="8760" x="6332538" y="1936750"/>
          <p14:tracePt t="8768" x="6373813" y="1936750"/>
          <p14:tracePt t="8776" x="6403975" y="1936750"/>
          <p14:tracePt t="8784" x="6443663" y="1936750"/>
          <p14:tracePt t="8792" x="6473825" y="1936750"/>
          <p14:tracePt t="8800" x="6524625" y="1946275"/>
          <p14:tracePt t="8809" x="6534150" y="1946275"/>
          <p14:tracePt t="8816" x="6564313" y="1946275"/>
          <p14:tracePt t="8824" x="6584950" y="1946275"/>
          <p14:tracePt t="8832" x="6605588" y="1946275"/>
          <p14:tracePt t="8840" x="6615113" y="1946275"/>
          <p14:tracePt t="8851" x="6624638" y="1946275"/>
          <p14:tracePt t="8912" x="6635750" y="1946275"/>
          <p14:tracePt t="8920" x="6656388" y="1946275"/>
          <p14:tracePt t="8928" x="6665913" y="1946275"/>
          <p14:tracePt t="8936" x="6675438" y="1946275"/>
          <p14:tracePt t="8952" x="6686550" y="1946275"/>
          <p14:tracePt t="8959" x="6696075" y="1946275"/>
          <p14:tracePt t="8969" x="6705600" y="1946275"/>
          <p14:tracePt t="8984" x="6716713" y="1946275"/>
          <p14:tracePt t="8999" x="6735763" y="1946275"/>
          <p14:tracePt t="9015" x="6746875" y="1946275"/>
          <p14:tracePt t="9024" x="6756400" y="1946275"/>
          <p14:tracePt t="9031" x="6765925" y="1946275"/>
          <p14:tracePt t="9040" x="6777038" y="1946275"/>
          <p14:tracePt t="9049" x="6796088" y="1946275"/>
          <p14:tracePt t="9056" x="6816725" y="1955800"/>
          <p14:tracePt t="9066" x="6827838" y="1955800"/>
          <p14:tracePt t="9072" x="6846888" y="1955800"/>
          <p14:tracePt t="9082" x="6867525" y="1955800"/>
          <p14:tracePt t="9088" x="6897688" y="1955800"/>
          <p14:tracePt t="9099" x="6918325" y="1955800"/>
          <p14:tracePt t="9106" x="6927850" y="1955800"/>
          <p14:tracePt t="9122" x="6937375" y="1955800"/>
          <p14:tracePt t="9130" x="6958013" y="1955800"/>
          <p14:tracePt t="9138" x="6967538" y="1955800"/>
          <p14:tracePt t="9157" x="6978650" y="1955800"/>
          <p14:tracePt t="9165" x="6999288" y="1955800"/>
          <p14:tracePt t="9173" x="7008813" y="1966913"/>
          <p14:tracePt t="9181" x="7018338" y="1966913"/>
          <p14:tracePt t="9189" x="7029450" y="1966913"/>
          <p14:tracePt t="9197" x="7038975" y="1966913"/>
          <p14:tracePt t="9213" x="7048500" y="1966913"/>
          <p14:tracePt t="9229" x="7059613" y="1966913"/>
          <p14:tracePt t="9245" x="7069138" y="1966913"/>
          <p14:tracePt t="9253" x="7078663" y="1966913"/>
          <p14:tracePt t="9261" x="7099300" y="1966913"/>
          <p14:tracePt t="9269" x="7108825" y="1966913"/>
          <p14:tracePt t="9277" x="7119938" y="1966913"/>
          <p14:tracePt t="9285" x="7129463" y="1966913"/>
          <p14:tracePt t="9293" x="7150100" y="1966913"/>
          <p14:tracePt t="9301" x="7170738" y="1966913"/>
          <p14:tracePt t="9309" x="7180263" y="1966913"/>
          <p14:tracePt t="9317" x="7210425" y="1966913"/>
          <p14:tracePt t="9325" x="7240588" y="1966913"/>
          <p14:tracePt t="9333" x="7261225" y="1966913"/>
          <p14:tracePt t="9341" x="7280275" y="1966913"/>
          <p14:tracePt t="9349" x="7300913" y="1966913"/>
          <p14:tracePt t="9357" x="7310438" y="1966913"/>
          <p14:tracePt t="9365" x="7331075" y="1966913"/>
          <p14:tracePt t="9373" x="7342188" y="1966913"/>
          <p14:tracePt t="9381" x="7361238" y="1976438"/>
          <p14:tracePt t="9391" x="7381875" y="1976438"/>
          <p14:tracePt t="9397" x="7391400" y="1987550"/>
          <p14:tracePt t="9407" x="7412038" y="1987550"/>
          <p14:tracePt t="9413" x="7432675" y="1987550"/>
          <p14:tracePt t="9423" x="7451725" y="1987550"/>
          <p14:tracePt t="9429" x="7472363" y="1997075"/>
          <p14:tracePt t="9439" x="7481888" y="1997075"/>
          <p14:tracePt t="9454" x="7502525" y="1997075"/>
          <p14:tracePt t="9463" x="7513638" y="1997075"/>
          <p14:tracePt t="9471" x="7532688" y="1997075"/>
          <p14:tracePt t="9479" x="7532688" y="2006600"/>
          <p14:tracePt t="9487" x="7553325" y="2006600"/>
          <p14:tracePt t="9495" x="7562850" y="2006600"/>
          <p14:tracePt t="9503" x="7583488" y="2017713"/>
          <p14:tracePt t="9515" x="7593013" y="2017713"/>
          <p14:tracePt t="9523" x="7613650" y="2017713"/>
          <p14:tracePt t="9531" x="7634288" y="2027238"/>
          <p14:tracePt t="9539" x="7643813" y="2027238"/>
          <p14:tracePt t="9547" x="7664450" y="2027238"/>
          <p14:tracePt t="9563" x="7683500" y="2027238"/>
          <p14:tracePt t="9571" x="7694613" y="2027238"/>
          <p14:tracePt t="9579" x="7715250" y="2027238"/>
          <p14:tracePt t="9595" x="7724775" y="2036763"/>
          <p14:tracePt t="9604" x="7745413" y="2036763"/>
          <p14:tracePt t="9611" x="7754938" y="2036763"/>
          <p14:tracePt t="9619" x="7764463" y="2047875"/>
          <p14:tracePt t="9627" x="7785100" y="2047875"/>
          <p14:tracePt t="9635" x="7805738" y="2047875"/>
          <p14:tracePt t="9643" x="7815263" y="2047875"/>
          <p14:tracePt t="9651" x="7824788" y="2047875"/>
          <p14:tracePt t="9667" x="7835900" y="2047875"/>
          <p14:tracePt t="9675" x="7845425" y="2047875"/>
          <p14:tracePt t="9683" x="7854950" y="2057400"/>
          <p14:tracePt t="9691" x="7866063" y="2057400"/>
          <p14:tracePt t="9699" x="7875588" y="2057400"/>
          <p14:tracePt t="9707" x="7896225" y="2057400"/>
          <p14:tracePt t="9720" x="7916863" y="2057400"/>
          <p14:tracePt t="9729" x="7956550" y="2057400"/>
          <p14:tracePt t="9735" x="7966075" y="2057400"/>
          <p14:tracePt t="9745" x="7977188" y="2057400"/>
          <p14:tracePt t="9751" x="7996238" y="2057400"/>
          <p14:tracePt t="9761" x="8016875" y="2047875"/>
          <p14:tracePt t="9769" x="8037513" y="2047875"/>
          <p14:tracePt t="9777" x="8058150" y="2047875"/>
          <p14:tracePt t="9785" x="8067675" y="2047875"/>
          <p14:tracePt t="9793" x="8077200" y="2036763"/>
          <p14:tracePt t="9801" x="8097838" y="2036763"/>
          <p14:tracePt t="9809" x="8118475" y="2036763"/>
          <p14:tracePt t="9817" x="8137525" y="2036763"/>
          <p14:tracePt t="9825" x="8148638" y="2036763"/>
          <p14:tracePt t="9833" x="8167688" y="2036763"/>
          <p14:tracePt t="9841" x="8188325" y="2036763"/>
          <p14:tracePt t="9849" x="8218488" y="2036763"/>
          <p14:tracePt t="9857" x="8239125" y="2027238"/>
          <p14:tracePt t="9865" x="8259763" y="2027238"/>
          <p14:tracePt t="9873" x="8269288" y="2027238"/>
          <p14:tracePt t="9881" x="8299450" y="2027238"/>
          <p14:tracePt t="9889" x="8320088" y="2017713"/>
          <p14:tracePt t="9897" x="8350250" y="2017713"/>
          <p14:tracePt t="9905" x="8369300" y="2017713"/>
          <p14:tracePt t="9913" x="8389938" y="2017713"/>
          <p14:tracePt t="9921" x="8410575" y="2017713"/>
          <p14:tracePt t="9929" x="8431213" y="2006600"/>
          <p14:tracePt t="9937" x="8440738" y="2006600"/>
          <p14:tracePt t="9961" x="8450263" y="2006600"/>
          <p14:tracePt t="9977" x="8461375" y="2006600"/>
          <p14:tracePt t="9993" x="8470900" y="2006600"/>
          <p14:tracePt t="10018" x="8480425" y="2006600"/>
          <p14:tracePt t="10026" x="8491538" y="1997075"/>
          <p14:tracePt t="10034" x="8510588" y="1997075"/>
          <p14:tracePt t="10042" x="8531225" y="1987550"/>
          <p14:tracePt t="10050" x="8540750" y="1987550"/>
          <p14:tracePt t="10060" x="8561388" y="1976438"/>
          <p14:tracePt t="10066" x="8582025" y="1976438"/>
          <p14:tracePt t="10076" x="8591550" y="1976438"/>
          <p14:tracePt t="10082" x="8612188" y="1966913"/>
          <p14:tracePt t="10092" x="8621713" y="1966913"/>
          <p14:tracePt t="10116" x="8632825" y="1966913"/>
          <p14:tracePt t="10132" x="8642350" y="1966913"/>
          <p14:tracePt t="10139" x="8651875" y="1966913"/>
          <p14:tracePt t="10147" x="8662988" y="1966913"/>
          <p14:tracePt t="10155" x="8672513" y="1966913"/>
          <p14:tracePt t="10163" x="8693150" y="1966913"/>
          <p14:tracePt t="10171" x="8712200" y="1955800"/>
          <p14:tracePt t="10179" x="8723313" y="1946275"/>
          <p14:tracePt t="10187" x="8732838" y="1946275"/>
          <p14:tracePt t="10203" x="8753475" y="1946275"/>
          <p14:tracePt t="10211" x="8763000" y="1946275"/>
          <p14:tracePt t="10570" x="8774113" y="1946275"/>
          <p14:tracePt t="10585" x="8793163" y="1936750"/>
          <p14:tracePt t="10593" x="8823325" y="1936750"/>
          <p14:tracePt t="10601" x="8834438" y="1936750"/>
          <p14:tracePt t="10610" x="8864600" y="1936750"/>
          <p14:tracePt t="10617" x="8883650" y="1925638"/>
          <p14:tracePt t="10625" x="8913813" y="1925638"/>
          <p14:tracePt t="10634" x="8934450" y="1925638"/>
          <p14:tracePt t="10641" x="8964613" y="1916113"/>
          <p14:tracePt t="10650" x="9005888" y="1916113"/>
          <p14:tracePt t="10657" x="9036050" y="1916113"/>
          <p14:tracePt t="10667" x="9066213" y="1906588"/>
          <p14:tracePt t="10673" x="9096375" y="1906588"/>
          <p14:tracePt t="10683" x="9117013" y="1906588"/>
          <p14:tracePt t="10689" x="9147175" y="1906588"/>
          <p14:tracePt t="10698" x="9177338" y="1906588"/>
          <p14:tracePt t="10705" x="9207500" y="1895475"/>
          <p14:tracePt t="10713" x="9237663" y="1895475"/>
          <p14:tracePt t="10721" x="9267825" y="1895475"/>
          <p14:tracePt t="10732" x="9288463" y="1885950"/>
          <p14:tracePt t="10737" x="9307513" y="1885950"/>
          <p14:tracePt t="10747" x="9328150" y="1876425"/>
          <p14:tracePt t="10755" x="9337675" y="1876425"/>
          <p14:tracePt t="10770" x="9358313" y="1876425"/>
          <p14:tracePt t="10778" x="9367838" y="1876425"/>
          <p14:tracePt t="10787" x="9378950" y="1876425"/>
          <p14:tracePt t="10810" x="9388475" y="1876425"/>
          <p14:tracePt t="10827" x="9398000" y="1876425"/>
          <p14:tracePt t="10842" x="9409113" y="1876425"/>
          <p14:tracePt t="10859" x="9418638" y="1876425"/>
          <p14:tracePt t="10875" x="9428163" y="1876425"/>
          <p14:tracePt t="10883" x="9439275" y="1876425"/>
          <p14:tracePt t="10891" x="9448800" y="1876425"/>
          <p14:tracePt t="10899" x="9459913" y="1876425"/>
          <p14:tracePt t="10907" x="9469438" y="1876425"/>
          <p14:tracePt t="10914" x="9478963" y="1865313"/>
          <p14:tracePt t="10923" x="9490075" y="1865313"/>
          <p14:tracePt t="10930" x="9499600" y="1865313"/>
          <p14:tracePt t="11013" x="9499600" y="1855788"/>
          <p14:tracePt t="11028" x="9509125" y="1855788"/>
          <p14:tracePt t="11044" x="9520238" y="1855788"/>
          <p14:tracePt t="11060" x="9529763" y="1855788"/>
          <p14:tracePt t="11070" x="9529763" y="1846263"/>
          <p14:tracePt t="11076" x="9539288" y="1846263"/>
          <p14:tracePt t="11134" x="9539288" y="1835150"/>
          <p14:tracePt t="11165" x="9550400" y="1835150"/>
          <p14:tracePt t="11173" x="9559925" y="1835150"/>
          <p14:tracePt t="11189" x="9569450" y="1835150"/>
          <p14:tracePt t="11197" x="9580563" y="1835150"/>
          <p14:tracePt t="11212" x="9599613" y="1835150"/>
          <p14:tracePt t="11221" x="9610725" y="1835150"/>
          <p14:tracePt t="11229" x="9620250" y="1835150"/>
          <p14:tracePt t="11237" x="9640888" y="1825625"/>
          <p14:tracePt t="11246" x="9640888" y="1816100"/>
          <p14:tracePt t="11253" x="9661525" y="1816100"/>
          <p14:tracePt t="11261" x="9680575" y="1816100"/>
          <p14:tracePt t="11269" x="9701213" y="1804988"/>
          <p14:tracePt t="11277" x="9721850" y="1795463"/>
          <p14:tracePt t="11285" x="9731375" y="1795463"/>
          <p14:tracePt t="11292" x="9752013" y="1784350"/>
          <p14:tracePt t="11301" x="9771063" y="1784350"/>
          <p14:tracePt t="11309" x="9791700" y="1774825"/>
          <p14:tracePt t="11317" x="9821863" y="1765300"/>
          <p14:tracePt t="11324" x="9832975" y="1754188"/>
          <p14:tracePt t="11333" x="9863138" y="1754188"/>
          <p14:tracePt t="11348" x="9872663" y="1744663"/>
          <p14:tracePt t="11356" x="9882188" y="1744663"/>
          <p14:tracePt t="11364" x="9893300" y="1744663"/>
          <p14:tracePt t="11372" x="9902825" y="1744663"/>
          <p14:tracePt t="11380" x="9902825" y="1735138"/>
          <p14:tracePt t="11388" x="9912350" y="1735138"/>
          <p14:tracePt t="11397" x="9923463" y="1735138"/>
          <p14:tracePt t="11411" x="9932988" y="1724025"/>
          <p14:tracePt t="11425" x="9942513" y="1714500"/>
          <p14:tracePt t="11441" x="9953625" y="1704975"/>
          <p14:tracePt t="12141" x="9953625" y="1714500"/>
          <p14:tracePt t="12188" x="9953625" y="1724025"/>
          <p14:tracePt t="12203" x="9953625" y="1735138"/>
          <p14:tracePt t="12211" x="9942513" y="1735138"/>
          <p14:tracePt t="12227" x="9932988" y="1735138"/>
          <p14:tracePt t="12243" x="9923463" y="1735138"/>
          <p14:tracePt t="12251" x="9912350" y="1744663"/>
          <p14:tracePt t="12259" x="9902825" y="1744663"/>
          <p14:tracePt t="12266" x="9882188" y="1744663"/>
          <p14:tracePt t="12274" x="9852025" y="1744663"/>
          <p14:tracePt t="12282" x="9801225" y="1724025"/>
          <p14:tracePt t="12290" x="9771063" y="1704975"/>
          <p14:tracePt t="12298" x="9731375" y="1693863"/>
          <p14:tracePt t="12307" x="9701213" y="1684338"/>
          <p14:tracePt t="12314" x="9650413" y="1663700"/>
          <p14:tracePt t="12323" x="9640888" y="1663700"/>
          <p14:tracePt t="12330" x="9620250" y="1663700"/>
          <p14:tracePt t="12338" x="9599613" y="1654175"/>
          <p14:tracePt t="12346" x="9569450" y="1654175"/>
          <p14:tracePt t="12354" x="9539288" y="1644650"/>
          <p14:tracePt t="12363" x="9529763" y="1644650"/>
          <p14:tracePt t="12370" x="9509125" y="1644650"/>
          <p14:tracePt t="12389" x="9490075" y="1644650"/>
          <p14:tracePt t="12395" x="9478963" y="1644650"/>
          <p14:tracePt t="12404" x="9459913" y="1644650"/>
          <p14:tracePt t="12412" x="9428163" y="1644650"/>
          <p14:tracePt t="12420" x="9418638" y="1644650"/>
          <p14:tracePt t="12428" x="9388475" y="1633538"/>
          <p14:tracePt t="12436" x="9358313" y="1633538"/>
          <p14:tracePt t="12444" x="9307513" y="1612900"/>
          <p14:tracePt t="12452" x="9267825" y="1612900"/>
          <p14:tracePt t="12460" x="9226550" y="1612900"/>
          <p14:tracePt t="12468" x="9186863" y="1612900"/>
          <p14:tracePt t="12477" x="9136063" y="1612900"/>
          <p14:tracePt t="12484" x="9117013" y="1612900"/>
          <p14:tracePt t="12492" x="9066213" y="1612900"/>
          <p14:tracePt t="12500" x="9015413" y="1612900"/>
          <p14:tracePt t="12508" x="8955088" y="1612900"/>
          <p14:tracePt t="12516" x="8874125" y="1612900"/>
          <p14:tracePt t="12524" x="8823325" y="1612900"/>
          <p14:tracePt t="12532" x="8682038" y="1624013"/>
          <p14:tracePt t="12540" x="8591550" y="1633538"/>
          <p14:tracePt t="12548" x="8450263" y="1654175"/>
          <p14:tracePt t="12556" x="8289925" y="1663700"/>
          <p14:tracePt t="12564" x="8167688" y="1684338"/>
          <p14:tracePt t="12572" x="7966075" y="1693863"/>
          <p14:tracePt t="12581" x="7613650" y="1735138"/>
          <p14:tracePt t="12589" x="7412038" y="1754188"/>
          <p14:tracePt t="12597" x="7261225" y="1754188"/>
          <p14:tracePt t="12605" x="6877050" y="1795463"/>
          <p14:tracePt t="12612" x="6696075" y="1795463"/>
          <p14:tracePt t="12620" x="6564313" y="1804988"/>
          <p14:tracePt t="12628" x="6484938" y="1804988"/>
          <p14:tracePt t="12637" x="6383338" y="1825625"/>
          <p14:tracePt t="12644" x="6251575" y="1855788"/>
          <p14:tracePt t="12652" x="6172200" y="1865313"/>
          <p14:tracePt t="12660" x="6100763" y="1865313"/>
          <p14:tracePt t="12668" x="6049963" y="1876425"/>
          <p14:tracePt t="12677" x="5919788" y="1876425"/>
          <p14:tracePt t="12684" x="5838825" y="1885950"/>
          <p14:tracePt t="12692" x="5788025" y="1885950"/>
          <p14:tracePt t="12700" x="5688013" y="1906588"/>
          <p14:tracePt t="12709" x="5586413" y="1916113"/>
          <p14:tracePt t="12716" x="5495925" y="1925638"/>
          <p14:tracePt t="12725" x="5395913" y="1946275"/>
          <p14:tracePt t="12732" x="5224463" y="1946275"/>
          <p14:tracePt t="12740" x="5143500" y="1955800"/>
          <p14:tracePt t="12750" x="4941888" y="1976438"/>
          <p14:tracePt t="12758" x="4789488" y="1987550"/>
          <p14:tracePt t="12766" x="4557713" y="1987550"/>
          <p14:tracePt t="12774" x="4397375" y="2006600"/>
          <p14:tracePt t="12782" x="4184650" y="2017713"/>
          <p14:tracePt t="12790" x="4103688" y="2017713"/>
          <p14:tracePt t="12798" x="3943350" y="2036763"/>
          <p14:tracePt t="12807" x="3862388" y="2047875"/>
          <p14:tracePt t="12814" x="3781425" y="2047875"/>
          <p14:tracePt t="12822" x="3700463" y="2057400"/>
          <p14:tracePt t="12830" x="3609975" y="2057400"/>
          <p14:tracePt t="12838" x="3529013" y="2057400"/>
          <p14:tracePt t="12846" x="3438525" y="2057400"/>
          <p14:tracePt t="12854" x="3357563" y="2057400"/>
          <p14:tracePt t="12862" x="3287713" y="2057400"/>
          <p14:tracePt t="12871" x="3227388" y="2057400"/>
          <p14:tracePt t="12879" x="3167063" y="2057400"/>
          <p14:tracePt t="12887" x="3125788" y="2057400"/>
          <p14:tracePt t="12894" x="3086100" y="2057400"/>
          <p14:tracePt t="12902" x="3035300" y="2047875"/>
          <p14:tracePt t="12910" x="3005138" y="2047875"/>
          <p14:tracePt t="12918" x="2965450" y="2036763"/>
          <p14:tracePt t="12926" x="2903538" y="2027238"/>
          <p14:tracePt t="12934" x="2843213" y="2017713"/>
          <p14:tracePt t="12942" x="2743200" y="1987550"/>
          <p14:tracePt t="12950" x="2662238" y="1955800"/>
          <p14:tracePt t="12958" x="2601913" y="1946275"/>
          <p14:tracePt t="12966" x="2560638" y="1936750"/>
          <p14:tracePt t="12974" x="2490788" y="1906588"/>
          <p14:tracePt t="12982" x="2460625" y="1906588"/>
          <p14:tracePt t="12990" x="2420938" y="1895475"/>
          <p14:tracePt t="12998" x="2390775" y="1895475"/>
          <p14:tracePt t="13006" x="2349500" y="1885950"/>
          <p14:tracePt t="13014" x="2339975" y="1885950"/>
          <p14:tracePt t="13022" x="2328863" y="1885950"/>
          <p14:tracePt t="13030" x="2319338" y="1885950"/>
          <p14:tracePt t="13055" x="2309813" y="1885950"/>
          <p14:tracePt t="13062" x="2298700" y="1885950"/>
          <p14:tracePt t="13078" x="2289175" y="1885950"/>
          <p14:tracePt t="13097" x="2279650" y="1885950"/>
          <p14:tracePt t="13104" x="2279650" y="1895475"/>
          <p14:tracePt t="13120" x="2268538" y="1906588"/>
          <p14:tracePt t="13129" x="2259013" y="1906588"/>
          <p14:tracePt t="13136" x="2249488" y="1916113"/>
          <p14:tracePt t="13144" x="2238375" y="1925638"/>
          <p14:tracePt t="13153" x="2228850" y="1936750"/>
          <p14:tracePt t="13160" x="2219325" y="1955800"/>
          <p14:tracePt t="13169" x="2198688" y="1976438"/>
          <p14:tracePt t="13176" x="2178050" y="1997075"/>
          <p14:tracePt t="13184" x="2157413" y="2027238"/>
          <p14:tracePt t="13192" x="2117725" y="2047875"/>
          <p14:tracePt t="13200" x="2087563" y="2066925"/>
          <p14:tracePt t="13208" x="2066925" y="2097088"/>
          <p14:tracePt t="13216" x="2036763" y="2117725"/>
          <p14:tracePt t="13224" x="2006600" y="2159000"/>
          <p14:tracePt t="13232" x="1976438" y="2189163"/>
          <p14:tracePt t="13240" x="1966913" y="2198688"/>
          <p14:tracePt t="13252" x="1946275" y="2208213"/>
          <p14:tracePt t="13260" x="1925638" y="2219325"/>
          <p14:tracePt t="13269" x="1925638" y="2228850"/>
          <p14:tracePt t="13277" x="1916113" y="2238375"/>
          <p14:tracePt t="13285" x="1916113" y="2249488"/>
          <p14:tracePt t="13300" x="1916113" y="2259013"/>
          <p14:tracePt t="13484" x="1916113" y="2268538"/>
          <p14:tracePt t="13532" x="1916113" y="2279650"/>
          <p14:tracePt t="13539" x="1925638" y="2279650"/>
          <p14:tracePt t="13547" x="1936750" y="2279650"/>
          <p14:tracePt t="13554" x="1946275" y="2279650"/>
          <p14:tracePt t="13562" x="1946275" y="2289175"/>
          <p14:tracePt t="13570" x="1966913" y="2289175"/>
          <p14:tracePt t="13578" x="1976438" y="2289175"/>
          <p14:tracePt t="13586" x="2006600" y="2298700"/>
          <p14:tracePt t="13594" x="2036763" y="2298700"/>
          <p14:tracePt t="13602" x="2066925" y="2298700"/>
          <p14:tracePt t="13610" x="2108200" y="2309813"/>
          <p14:tracePt t="13618" x="2127250" y="2309813"/>
          <p14:tracePt t="13626" x="2157413" y="2309813"/>
          <p14:tracePt t="13634" x="2187575" y="2319338"/>
          <p14:tracePt t="13642" x="2198688" y="2319338"/>
          <p14:tracePt t="13650" x="2219325" y="2319338"/>
          <p14:tracePt t="13658" x="2228850" y="2319338"/>
          <p14:tracePt t="13667" x="2238375" y="2319338"/>
          <p14:tracePt t="13674" x="2249488" y="2319338"/>
          <p14:tracePt t="14047" x="2259013" y="2319338"/>
          <p14:tracePt t="14061" x="2279650" y="2319338"/>
          <p14:tracePt t="14071" x="2309813" y="2319338"/>
          <p14:tracePt t="14077" x="2328863" y="2319338"/>
          <p14:tracePt t="14087" x="2359025" y="2319338"/>
          <p14:tracePt t="14095" x="2390775" y="2319338"/>
          <p14:tracePt t="14103" x="2430463" y="2319338"/>
          <p14:tracePt t="14111" x="2451100" y="2319338"/>
          <p14:tracePt t="14119" x="2490788" y="2319338"/>
          <p14:tracePt t="14127" x="2530475" y="2319338"/>
          <p14:tracePt t="14135" x="2571750" y="2319338"/>
          <p14:tracePt t="14143" x="2601913" y="2319338"/>
          <p14:tracePt t="14151" x="2632075" y="2319338"/>
          <p14:tracePt t="14158" x="2662238" y="2319338"/>
          <p14:tracePt t="14166" x="2692400" y="2319338"/>
          <p14:tracePt t="14174" x="2701925" y="2319338"/>
          <p14:tracePt t="14182" x="2713038" y="2319338"/>
          <p14:tracePt t="14190" x="2722563" y="2319338"/>
          <p14:tracePt t="14230" x="2722563" y="2309813"/>
          <p14:tracePt t="14634" x="2732088" y="2309813"/>
          <p14:tracePt t="14708" x="2743200" y="2309813"/>
          <p14:tracePt t="14722" x="2763838" y="2309813"/>
          <p14:tracePt t="14732" x="2782888" y="2298700"/>
          <p14:tracePt t="14742" x="2813050" y="2298700"/>
          <p14:tracePt t="14747" x="2863850" y="2298700"/>
          <p14:tracePt t="14754" x="2974975" y="2298700"/>
          <p14:tracePt t="14763" x="3074988" y="2289175"/>
          <p14:tracePt t="14771" x="3155950" y="2289175"/>
          <p14:tracePt t="14779" x="3297238" y="2289175"/>
          <p14:tracePt t="14787" x="3398838" y="2289175"/>
          <p14:tracePt t="14795" x="3489325" y="2289175"/>
          <p14:tracePt t="14803" x="3609975" y="2289175"/>
          <p14:tracePt t="14813" x="3681413" y="2289175"/>
          <p14:tracePt t="14819" x="3760788" y="2289175"/>
          <p14:tracePt t="14827" x="3811588" y="2289175"/>
          <p14:tracePt t="14835" x="3852863" y="2279650"/>
          <p14:tracePt t="14842" x="3883025" y="2279650"/>
          <p14:tracePt t="14858" x="3892550" y="2279650"/>
          <p14:tracePt t="15043" x="3902075" y="2279650"/>
          <p14:tracePt t="15172" x="3913188" y="2279650"/>
          <p14:tracePt t="15180" x="3922713" y="2279650"/>
          <p14:tracePt t="15188" x="3943350" y="2279650"/>
          <p14:tracePt t="15196" x="3962400" y="2279650"/>
          <p14:tracePt t="15204" x="4003675" y="2279650"/>
          <p14:tracePt t="15212" x="4073525" y="2279650"/>
          <p14:tracePt t="15220" x="4154488" y="2279650"/>
          <p14:tracePt t="15228" x="4235450" y="2289175"/>
          <p14:tracePt t="15236" x="4316413" y="2309813"/>
          <p14:tracePt t="15248" x="4406900" y="2319338"/>
          <p14:tracePt t="15256" x="4487863" y="2319338"/>
          <p14:tracePt t="15264" x="4568825" y="2330450"/>
          <p14:tracePt t="15272" x="4659313" y="2330450"/>
          <p14:tracePt t="15280" x="4759325" y="2349500"/>
          <p14:tracePt t="15288" x="4819650" y="2360613"/>
          <p14:tracePt t="15300" x="4881563" y="2360613"/>
          <p14:tracePt t="15308" x="4911725" y="2370138"/>
          <p14:tracePt t="15316" x="4951413" y="2370138"/>
          <p14:tracePt t="15328" x="4981575" y="2370138"/>
          <p14:tracePt t="15333" x="5021263" y="2370138"/>
          <p14:tracePt t="15342" x="5053013" y="2370138"/>
          <p14:tracePt t="15349" x="5083175" y="2370138"/>
          <p14:tracePt t="15356" x="5102225" y="2370138"/>
          <p14:tracePt t="15364" x="5122863" y="2370138"/>
          <p14:tracePt t="15372" x="5153025" y="2370138"/>
          <p14:tracePt t="15380" x="5173663" y="2370138"/>
          <p14:tracePt t="15388" x="5183188" y="2370138"/>
          <p14:tracePt t="15398" x="5203825" y="2370138"/>
          <p14:tracePt t="15404" x="5224463" y="2370138"/>
          <p14:tracePt t="15414" x="5243513" y="2370138"/>
          <p14:tracePt t="15430" x="5254625" y="2370138"/>
          <p14:tracePt t="15438" x="5264150" y="2370138"/>
          <p14:tracePt t="15446" x="5273675" y="2370138"/>
          <p14:tracePt t="15454" x="5284788" y="2370138"/>
          <p14:tracePt t="15470" x="5294313" y="2370138"/>
          <p14:tracePt t="15478" x="5303838" y="2370138"/>
          <p14:tracePt t="15486" x="5314950" y="2370138"/>
          <p14:tracePt t="15494" x="5324475" y="2370138"/>
          <p14:tracePt t="15526" x="5334000" y="2370138"/>
          <p14:tracePt t="15583" x="5345113" y="2370138"/>
          <p14:tracePt t="15720" x="5354638" y="2370138"/>
          <p14:tracePt t="15744" x="5364163" y="2370138"/>
          <p14:tracePt t="15752" x="5375275" y="2370138"/>
          <p14:tracePt t="15760" x="5405438" y="2370138"/>
          <p14:tracePt t="15768" x="5426075" y="2370138"/>
          <p14:tracePt t="15776" x="5465763" y="2360613"/>
          <p14:tracePt t="15784" x="5516563" y="2360613"/>
          <p14:tracePt t="15792" x="5567363" y="2360613"/>
          <p14:tracePt t="15800" x="5607050" y="2360613"/>
          <p14:tracePt t="15808" x="5667375" y="2360613"/>
          <p14:tracePt t="15816" x="5768975" y="2349500"/>
          <p14:tracePt t="15824" x="5818188" y="2349500"/>
          <p14:tracePt t="15832" x="5848350" y="2349500"/>
          <p14:tracePt t="15840" x="5908675" y="2349500"/>
          <p14:tracePt t="15848" x="5949950" y="2349500"/>
          <p14:tracePt t="15856" x="5989638" y="2349500"/>
          <p14:tracePt t="15864" x="6030913" y="2349500"/>
          <p14:tracePt t="15872" x="6061075" y="2349500"/>
          <p14:tracePt t="15880" x="6091238" y="2349500"/>
          <p14:tracePt t="15889" x="6130925" y="2339975"/>
          <p14:tracePt t="15896" x="6161088" y="2339975"/>
          <p14:tracePt t="15904" x="6172200" y="2339975"/>
          <p14:tracePt t="15912" x="6202363" y="2330450"/>
          <p14:tracePt t="15920" x="6221413" y="2330450"/>
          <p14:tracePt t="15928" x="6251575" y="2330450"/>
          <p14:tracePt t="15936" x="6262688" y="2319338"/>
          <p14:tracePt t="15944" x="6283325" y="2319338"/>
          <p14:tracePt t="15960" x="6302375" y="2319338"/>
          <p14:tracePt t="15971" x="6313488" y="2319338"/>
          <p14:tracePt t="15976" x="6323013" y="2309813"/>
          <p14:tracePt t="15984" x="6332538" y="2309813"/>
          <p14:tracePt t="16092" x="6332538" y="2298700"/>
          <p14:tracePt t="16478" x="6343650" y="2298700"/>
          <p14:tracePt t="16493" x="6353175" y="2309813"/>
          <p14:tracePt t="16501" x="6373813" y="2319338"/>
          <p14:tracePt t="16509" x="6392863" y="2330450"/>
          <p14:tracePt t="16516" x="6413500" y="2349500"/>
          <p14:tracePt t="16524" x="6443663" y="2379663"/>
          <p14:tracePt t="16532" x="6464300" y="2420938"/>
          <p14:tracePt t="16541" x="6473825" y="2470150"/>
          <p14:tracePt t="16839" x="6494463" y="2470150"/>
          <p14:tracePt t="16847" x="6524625" y="2481263"/>
          <p14:tracePt t="16854" x="6545263" y="2511425"/>
          <p14:tracePt t="16862" x="6545263" y="2520950"/>
          <p14:tracePt t="16870" x="6545263" y="2532063"/>
          <p14:tracePt t="16878" x="6545263" y="2592388"/>
          <p14:tracePt t="16886" x="6545263" y="2622550"/>
          <p14:tracePt t="16894" x="6534150" y="2752725"/>
          <p14:tracePt t="16902" x="6503988" y="2854325"/>
          <p14:tracePt t="16910" x="6464300" y="2905125"/>
          <p14:tracePt t="16917" x="6443663" y="2944813"/>
          <p14:tracePt t="16926" x="6434138" y="2965450"/>
          <p14:tracePt t="16934" x="6434138" y="2974975"/>
          <p14:tracePt t="16942" x="6434138" y="3005138"/>
          <p14:tracePt t="16950" x="6434138" y="3025775"/>
          <p14:tracePt t="16958" x="6434138" y="3055938"/>
          <p14:tracePt t="16967" x="6434138" y="3065463"/>
          <p14:tracePt t="16974" x="6423025" y="3116263"/>
          <p14:tracePt t="16985" x="6423025" y="3146425"/>
          <p14:tracePt t="16990" x="6413500" y="3176588"/>
          <p14:tracePt t="16998" x="6413500" y="3217863"/>
          <p14:tracePt t="17006" x="6413500" y="3248025"/>
          <p14:tracePt t="17013" x="6413500" y="3278188"/>
          <p14:tracePt t="17021" x="6413500" y="3308350"/>
          <p14:tracePt t="17032" x="6413500" y="3327400"/>
          <p14:tracePt t="17038" x="6413500" y="3368675"/>
          <p14:tracePt t="17048" x="6413500" y="3378200"/>
          <p14:tracePt t="17054" x="6413500" y="3398838"/>
          <p14:tracePt t="17064" x="6413500" y="3419475"/>
          <p14:tracePt t="17070" x="6413500" y="3449638"/>
          <p14:tracePt t="17080" x="6413500" y="3489325"/>
          <p14:tracePt t="17090" x="6413500" y="3540125"/>
          <p14:tracePt t="17099" x="6413500" y="3579813"/>
          <p14:tracePt t="17105" x="6413500" y="3640138"/>
          <p14:tracePt t="17116" x="6413500" y="3681413"/>
          <p14:tracePt t="17124" x="6423025" y="3721100"/>
          <p14:tracePt t="17133" x="6434138" y="3781425"/>
          <p14:tracePt t="17144" x="6434138" y="3822700"/>
          <p14:tracePt t="17152" x="6443663" y="3852863"/>
          <p14:tracePt t="17159" x="6443663" y="3873500"/>
          <p14:tracePt t="17168" x="6454775" y="3892550"/>
          <p14:tracePt t="17175" x="6454775" y="3903663"/>
          <p14:tracePt t="17184" x="6454775" y="3913188"/>
          <p14:tracePt t="17208" x="6464300" y="3913188"/>
          <p14:tracePt t="17224" x="6464300" y="3922713"/>
          <p14:tracePt t="17240" x="6473825" y="3922713"/>
          <p14:tracePt t="17249" x="6484938" y="3922713"/>
          <p14:tracePt t="17264" x="6494463" y="3922713"/>
          <p14:tracePt t="17272" x="6503988" y="3933825"/>
          <p14:tracePt t="17280" x="6515100" y="3943350"/>
          <p14:tracePt t="17288" x="6534150" y="3963988"/>
          <p14:tracePt t="17295" x="6534150" y="3973513"/>
          <p14:tracePt t="17304" x="6554788" y="3983038"/>
          <p14:tracePt t="17312" x="6584950" y="4024313"/>
          <p14:tracePt t="17320" x="6594475" y="4024313"/>
          <p14:tracePt t="17327" x="6635750" y="4054475"/>
          <p14:tracePt t="17336" x="6696075" y="4124325"/>
          <p14:tracePt t="17348" x="6696075" y="4135438"/>
          <p14:tracePt t="17356" x="6726238" y="4144963"/>
          <p14:tracePt t="17365" x="6756400" y="4165600"/>
          <p14:tracePt t="17372" x="6777038" y="4184650"/>
          <p14:tracePt t="17380" x="6807200" y="4195763"/>
          <p14:tracePt t="17398" x="6816725" y="4195763"/>
          <p14:tracePt t="17404" x="6827838" y="4195763"/>
          <p14:tracePt t="17415" x="6837363" y="4195763"/>
          <p14:tracePt t="17431" x="6846888" y="4195763"/>
          <p14:tracePt t="17454" x="6858000" y="4195763"/>
          <p14:tracePt t="17461" x="6858000" y="4184650"/>
          <p14:tracePt t="17470" x="6867525" y="4184650"/>
          <p14:tracePt t="17486" x="6867525" y="4175125"/>
          <p14:tracePt t="17620" x="6877050" y="4175125"/>
          <p14:tracePt t="17732" x="6877050" y="4165600"/>
          <p14:tracePt t="18117" x="6888163" y="4165600"/>
          <p14:tracePt t="18126" x="6918325" y="4175125"/>
          <p14:tracePt t="18133" x="6937375" y="4184650"/>
          <p14:tracePt t="18141" x="6967538" y="4195763"/>
          <p14:tracePt t="18150" x="7008813" y="4205288"/>
          <p14:tracePt t="18157" x="7059613" y="4216400"/>
          <p14:tracePt t="18166" x="7138988" y="4235450"/>
          <p14:tracePt t="18173" x="7180263" y="4235450"/>
          <p14:tracePt t="18182" x="7219950" y="4256088"/>
          <p14:tracePt t="18189" x="7280275" y="4265613"/>
          <p14:tracePt t="18198" x="7342188" y="4265613"/>
          <p14:tracePt t="18205" x="7381875" y="4265613"/>
          <p14:tracePt t="18218" x="7432675" y="4276725"/>
          <p14:tracePt t="18225" x="7481888" y="4276725"/>
          <p14:tracePt t="18234" x="7543800" y="4276725"/>
          <p14:tracePt t="18241" x="7583488" y="4276725"/>
          <p14:tracePt t="18250" x="7623175" y="4276725"/>
          <p14:tracePt t="18257" x="7653338" y="4276725"/>
          <p14:tracePt t="18266" x="7683500" y="4276725"/>
          <p14:tracePt t="18274" x="7715250" y="4276725"/>
          <p14:tracePt t="18283" x="7734300" y="4276725"/>
          <p14:tracePt t="18290" x="7754938" y="4276725"/>
          <p14:tracePt t="18298" x="7764463" y="4276725"/>
          <p14:tracePt t="18306" x="7775575" y="4276725"/>
          <p14:tracePt t="18323" x="7785100" y="4276725"/>
          <p14:tracePt t="18331" x="7794625" y="4276725"/>
          <p14:tracePt t="18347" x="7805738" y="4276725"/>
          <p14:tracePt t="18355" x="7815263" y="4276725"/>
          <p14:tracePt t="18373" x="7815263" y="4265613"/>
          <p14:tracePt t="18379" x="7835900" y="4265613"/>
          <p14:tracePt t="18389" x="7845425" y="4265613"/>
          <p14:tracePt t="18395" x="7854950" y="4265613"/>
          <p14:tracePt t="18405" x="7866063" y="4265613"/>
          <p14:tracePt t="18412" x="7875588" y="4265613"/>
          <p14:tracePt t="18419" x="7886700" y="4265613"/>
          <p14:tracePt t="18428" x="7905750" y="4265613"/>
          <p14:tracePt t="18436" x="7926388" y="4265613"/>
          <p14:tracePt t="18443" x="7935913" y="4265613"/>
          <p14:tracePt t="18452" x="7966075" y="4265613"/>
          <p14:tracePt t="18459" x="7996238" y="4265613"/>
          <p14:tracePt t="18468" x="8026400" y="4265613"/>
          <p14:tracePt t="18476" x="8058150" y="4265613"/>
          <p14:tracePt t="18484" x="8077200" y="4265613"/>
          <p14:tracePt t="18492" x="8118475" y="4265613"/>
          <p14:tracePt t="18500" x="8148638" y="4276725"/>
          <p14:tracePt t="18507" x="8197850" y="4276725"/>
          <p14:tracePt t="18516" x="8239125" y="4276725"/>
          <p14:tracePt t="18523" x="8269288" y="4276725"/>
          <p14:tracePt t="18531" x="8320088" y="4276725"/>
          <p14:tracePt t="18539" x="8369300" y="4276725"/>
          <p14:tracePt t="18548" x="8410575" y="4276725"/>
          <p14:tracePt t="18556" x="8440738" y="4276725"/>
          <p14:tracePt t="18564" x="8470900" y="4276725"/>
          <p14:tracePt t="18572" x="8501063" y="4276725"/>
          <p14:tracePt t="18579" x="8521700" y="4276725"/>
          <p14:tracePt t="18588" x="8531225" y="4276725"/>
          <p14:tracePt t="18596" x="8540750" y="4276725"/>
          <p14:tracePt t="18604" x="8551863" y="4276725"/>
          <p14:tracePt t="18612" x="8561388" y="4276725"/>
          <p14:tracePt t="18628" x="8572500" y="4276725"/>
          <p14:tracePt t="18636" x="8582025" y="4276725"/>
          <p14:tracePt t="18643" x="8591550" y="4276725"/>
          <p14:tracePt t="18652" x="8602663" y="4265613"/>
          <p14:tracePt t="18660" x="8612188" y="4265613"/>
          <p14:tracePt t="18668" x="8621713" y="4265613"/>
          <p14:tracePt t="18675" x="8642350" y="4265613"/>
          <p14:tracePt t="18684" x="8662988" y="4256088"/>
          <p14:tracePt t="18691" x="8672513" y="4256088"/>
          <p14:tracePt t="18699" x="8682038" y="4256088"/>
          <p14:tracePt t="18708" x="8693150" y="4256088"/>
          <p14:tracePt t="18716" x="8712200" y="4256088"/>
          <p14:tracePt t="18725" x="8723313" y="4256088"/>
          <p14:tracePt t="18731" x="8732838" y="4256088"/>
          <p14:tracePt t="18741" x="8742363" y="4246563"/>
          <p14:tracePt t="18747" x="8753475" y="4246563"/>
          <p14:tracePt t="18758" x="8763000" y="4246563"/>
          <p14:tracePt t="18801" x="8774113" y="4246563"/>
          <p14:tracePt t="19031" x="8774113" y="4235450"/>
          <p14:tracePt t="19477" x="8763000" y="4235450"/>
          <p14:tracePt t="19485" x="8742363" y="4235450"/>
          <p14:tracePt t="19493" x="8723313" y="4235450"/>
          <p14:tracePt t="19501" x="8702675" y="4235450"/>
          <p14:tracePt t="19509" x="8672513" y="4235450"/>
          <p14:tracePt t="19517" x="8651875" y="4235450"/>
          <p14:tracePt t="19525" x="8602663" y="4235450"/>
          <p14:tracePt t="19533" x="8561388" y="4235450"/>
          <p14:tracePt t="19541" x="8510588" y="4235450"/>
          <p14:tracePt t="19549" x="8431213" y="4235450"/>
          <p14:tracePt t="19557" x="8350250" y="4235450"/>
          <p14:tracePt t="19565" x="8278813" y="4235450"/>
          <p14:tracePt t="19573" x="8197850" y="4246563"/>
          <p14:tracePt t="19581" x="8107363" y="4246563"/>
          <p14:tracePt t="19589" x="8026400" y="4246563"/>
          <p14:tracePt t="19597" x="7926388" y="4246563"/>
          <p14:tracePt t="19605" x="7875588" y="4246563"/>
          <p14:tracePt t="19613" x="7794625" y="4246563"/>
          <p14:tracePt t="19621" x="7683500" y="4246563"/>
          <p14:tracePt t="19629" x="7623175" y="4246563"/>
          <p14:tracePt t="19637" x="7532688" y="4246563"/>
          <p14:tracePt t="19645" x="7451725" y="4246563"/>
          <p14:tracePt t="19653" x="7381875" y="4246563"/>
          <p14:tracePt t="19661" x="7331075" y="4246563"/>
          <p14:tracePt t="19670" x="7250113" y="4246563"/>
          <p14:tracePt t="19677" x="7189788" y="4246563"/>
          <p14:tracePt t="19686" x="7159625" y="4246563"/>
          <p14:tracePt t="19694" x="7069138" y="4246563"/>
          <p14:tracePt t="19701" x="7018338" y="4246563"/>
          <p14:tracePt t="19709" x="6967538" y="4246563"/>
          <p14:tracePt t="19717" x="6918325" y="4246563"/>
          <p14:tracePt t="19727" x="6816725" y="4246563"/>
          <p14:tracePt t="19736" x="6746875" y="4246563"/>
          <p14:tracePt t="19743" x="6716713" y="4246563"/>
          <p14:tracePt t="19752" x="6645275" y="4265613"/>
          <p14:tracePt t="19759" x="6564313" y="4265613"/>
          <p14:tracePt t="19767" x="6484938" y="4265613"/>
          <p14:tracePt t="19775" x="6413500" y="4265613"/>
          <p14:tracePt t="19783" x="6353175" y="4276725"/>
          <p14:tracePt t="19791" x="6272213" y="4276725"/>
          <p14:tracePt t="19799" x="6232525" y="4286250"/>
          <p14:tracePt t="19807" x="6191250" y="4286250"/>
          <p14:tracePt t="19815" x="6161088" y="4286250"/>
          <p14:tracePt t="19823" x="6111875" y="4286250"/>
          <p14:tracePt t="19831" x="6080125" y="4286250"/>
          <p14:tracePt t="19839" x="6049963" y="4286250"/>
          <p14:tracePt t="19847" x="6019800" y="4286250"/>
          <p14:tracePt t="19855" x="5989638" y="4286250"/>
          <p14:tracePt t="19863" x="5949950" y="4286250"/>
          <p14:tracePt t="19871" x="5899150" y="4286250"/>
          <p14:tracePt t="19879" x="5838825" y="4286250"/>
          <p14:tracePt t="19887" x="5799138" y="4286250"/>
          <p14:tracePt t="19895" x="5737225" y="4286250"/>
          <p14:tracePt t="19907" x="5676900" y="4286250"/>
          <p14:tracePt t="19915" x="5637213" y="4286250"/>
          <p14:tracePt t="19923" x="5597525" y="4286250"/>
          <p14:tracePt t="19931" x="5505450" y="4286250"/>
          <p14:tracePt t="19939" x="5465763" y="4286250"/>
          <p14:tracePt t="19949" x="5395913" y="4286250"/>
          <p14:tracePt t="19955" x="5334000" y="4265613"/>
          <p14:tracePt t="19970" x="5273675" y="4265613"/>
          <p14:tracePt t="19972" x="5233988" y="4256088"/>
          <p14:tracePt t="19979" x="5203825" y="4256088"/>
          <p14:tracePt t="19987" x="5173663" y="4256088"/>
          <p14:tracePt t="19995" x="5153025" y="4246563"/>
          <p14:tracePt t="20003" x="5132388" y="4246563"/>
          <p14:tracePt t="20011" x="5113338" y="4235450"/>
          <p14:tracePt t="20019" x="5092700" y="4235450"/>
          <p14:tracePt t="20027" x="5083175" y="4225925"/>
          <p14:tracePt t="20035" x="5062538" y="4225925"/>
          <p14:tracePt t="20044" x="5041900" y="4225925"/>
          <p14:tracePt t="20051" x="5002213" y="4216400"/>
          <p14:tracePt t="20059" x="4991100" y="4216400"/>
          <p14:tracePt t="20070" x="4960938" y="4205288"/>
          <p14:tracePt t="20077" x="4921250" y="4195763"/>
          <p14:tracePt t="20085" x="4881563" y="4195763"/>
          <p14:tracePt t="20093" x="4849813" y="4184650"/>
          <p14:tracePt t="20101" x="4800600" y="4184650"/>
          <p14:tracePt t="20113" x="4759325" y="4175125"/>
          <p14:tracePt t="20121" x="4699000" y="4175125"/>
          <p14:tracePt t="20129" x="4668838" y="4175125"/>
          <p14:tracePt t="20138" x="4618038" y="4175125"/>
          <p14:tracePt t="20145" x="4587875" y="4175125"/>
          <p14:tracePt t="20154" x="4557713" y="4175125"/>
          <p14:tracePt t="20161" x="4527550" y="4175125"/>
          <p14:tracePt t="20169" x="4508500" y="4175125"/>
          <p14:tracePt t="20177" x="4476750" y="4175125"/>
          <p14:tracePt t="20185" x="4457700" y="4175125"/>
          <p14:tracePt t="20193" x="4437063" y="4175125"/>
          <p14:tracePt t="20201" x="4427538" y="4175125"/>
          <p14:tracePt t="20209" x="4397375" y="4175125"/>
          <p14:tracePt t="20217" x="4367213" y="4175125"/>
          <p14:tracePt t="20225" x="4337050" y="4175125"/>
          <p14:tracePt t="20234" x="4286250" y="4175125"/>
          <p14:tracePt t="20241" x="4256088" y="4175125"/>
          <p14:tracePt t="20250" x="4225925" y="4165600"/>
          <p14:tracePt t="20257" x="4195763" y="4165600"/>
          <p14:tracePt t="20265" x="4154488" y="4165600"/>
          <p14:tracePt t="20273" x="4114800" y="4165600"/>
          <p14:tracePt t="20281" x="4084638" y="4165600"/>
          <p14:tracePt t="20289" x="4054475" y="4165600"/>
          <p14:tracePt t="20297" x="4033838" y="4165600"/>
          <p14:tracePt t="20305" x="4013200" y="4165600"/>
          <p14:tracePt t="20313" x="4003675" y="4165600"/>
          <p14:tracePt t="20321" x="3994150" y="4165600"/>
          <p14:tracePt t="20329" x="3983038" y="4165600"/>
          <p14:tracePt t="20337" x="3973513" y="4165600"/>
          <p14:tracePt t="20353" x="3962400" y="4165600"/>
          <p14:tracePt t="20369" x="3962400" y="4154488"/>
          <p14:tracePt t="20427" x="3952875" y="4154488"/>
          <p14:tracePt t="20435" x="3943350" y="4154488"/>
          <p14:tracePt t="20443" x="3932238" y="4154488"/>
          <p14:tracePt t="20451" x="3922713" y="4154488"/>
          <p14:tracePt t="20459" x="3913188" y="4154488"/>
          <p14:tracePt t="20471" x="3902075" y="4154488"/>
          <p14:tracePt t="20479" x="3883025" y="4154488"/>
          <p14:tracePt t="20495" x="3862388" y="4154488"/>
          <p14:tracePt t="20503" x="3852863" y="4154488"/>
          <p14:tracePt t="20511" x="3841750" y="4154488"/>
          <p14:tracePt t="20527" x="3832225" y="4154488"/>
          <p14:tracePt t="21049" x="3832225" y="4144963"/>
          <p14:tracePt t="21537" x="3822700" y="4144963"/>
          <p14:tracePt t="21553" x="3802063" y="4144963"/>
          <p14:tracePt t="21561" x="3790950" y="4144963"/>
          <p14:tracePt t="21577" x="3771900" y="4144963"/>
          <p14:tracePt t="21585" x="3751263" y="4144963"/>
          <p14:tracePt t="21593" x="3730625" y="4135438"/>
          <p14:tracePt t="21601" x="3721100" y="4135438"/>
          <p14:tracePt t="21610" x="3711575" y="4124325"/>
          <p14:tracePt t="21617" x="3690938" y="4114800"/>
          <p14:tracePt t="21625" x="3681413" y="4105275"/>
          <p14:tracePt t="21633" x="3660775" y="4094163"/>
          <p14:tracePt t="21641" x="3651250" y="4094163"/>
          <p14:tracePt t="21649" x="3651250" y="4084638"/>
          <p14:tracePt t="21657" x="3640138" y="4084638"/>
          <p14:tracePt t="21673" x="3630613" y="4084638"/>
          <p14:tracePt t="21699" x="3630613" y="4075113"/>
          <p14:tracePt t="21971" x="3630613" y="4064000"/>
          <p14:tracePt t="21979" x="3630613" y="4054475"/>
          <p14:tracePt t="21987" x="3619500" y="4033838"/>
          <p14:tracePt t="21995" x="3589338" y="3952875"/>
          <p14:tracePt t="22003" x="3559175" y="3903663"/>
          <p14:tracePt t="22011" x="3519488" y="3841750"/>
          <p14:tracePt t="22019" x="3479800" y="3751263"/>
          <p14:tracePt t="22029" x="3398838" y="3670300"/>
          <p14:tracePt t="22035" x="3327400" y="3549650"/>
          <p14:tracePt t="22045" x="3257550" y="3449638"/>
          <p14:tracePt t="22051" x="3197225" y="3378200"/>
          <p14:tracePt t="22061" x="3155950" y="3308350"/>
          <p14:tracePt t="22067" x="3125788" y="3278188"/>
          <p14:tracePt t="22077" x="3106738" y="3227388"/>
          <p14:tracePt t="22083" x="3095625" y="3217863"/>
          <p14:tracePt t="22093" x="3074988" y="3167063"/>
          <p14:tracePt t="22101" x="3044825" y="3136900"/>
          <p14:tracePt t="22109" x="3035300" y="3106738"/>
          <p14:tracePt t="22117" x="3014663" y="3076575"/>
          <p14:tracePt t="22125" x="3014663" y="3065463"/>
          <p14:tracePt t="22133" x="3005138" y="3035300"/>
          <p14:tracePt t="22140" x="2995613" y="3016250"/>
          <p14:tracePt t="22149" x="2954338" y="2954338"/>
          <p14:tracePt t="22161" x="2944813" y="2935288"/>
          <p14:tracePt t="22169" x="2914650" y="2894013"/>
          <p14:tracePt t="22177" x="2894013" y="2863850"/>
          <p14:tracePt t="22185" x="2854325" y="2813050"/>
          <p14:tracePt t="22193" x="2833688" y="2782888"/>
          <p14:tracePt t="22201" x="2803525" y="2752725"/>
          <p14:tracePt t="22209" x="2773363" y="2713038"/>
          <p14:tracePt t="22217" x="2752725" y="2692400"/>
          <p14:tracePt t="22225" x="2713038" y="2673350"/>
          <p14:tracePt t="22233" x="2701925" y="2662238"/>
          <p14:tracePt t="22241" x="2682875" y="2641600"/>
          <p14:tracePt t="22249" x="2662238" y="2641600"/>
          <p14:tracePt t="22256" x="2641600" y="2632075"/>
          <p14:tracePt t="22265" x="2632075" y="2632075"/>
          <p14:tracePt t="22273" x="2622550" y="2632075"/>
          <p14:tracePt t="22281" x="2611438" y="2622550"/>
          <p14:tracePt t="22351" x="2601913" y="2622550"/>
          <p14:tracePt t="22357" x="2592388" y="2611438"/>
          <p14:tracePt t="22365" x="2581275" y="2611438"/>
          <p14:tracePt t="22375" x="2571750" y="2611438"/>
          <p14:tracePt t="22381" x="2571750" y="2601913"/>
          <p14:tracePt t="22391" x="2560638" y="2601913"/>
          <p14:tracePt t="22397" x="2551113" y="2601913"/>
          <p14:tracePt t="22407" x="2541588" y="2601913"/>
          <p14:tracePt t="22415" x="2541588" y="2592388"/>
          <p14:tracePt t="22422" x="2530475" y="2592388"/>
          <p14:tracePt t="22649" x="2541588" y="2592388"/>
          <p14:tracePt t="22656" x="2551113" y="2601913"/>
          <p14:tracePt t="22668" x="2560638" y="2611438"/>
          <p14:tracePt t="22673" x="2560638" y="2622550"/>
          <p14:tracePt t="22680" x="2571750" y="2622550"/>
          <p14:tracePt t="22689" x="2581275" y="2622550"/>
          <p14:tracePt t="22696" x="2592388" y="2632075"/>
          <p14:tracePt t="22705" x="2601913" y="2632075"/>
          <p14:tracePt t="22711" x="2601913" y="2641600"/>
          <p14:tracePt t="22735" x="2611438" y="2641600"/>
          <p14:tracePt t="22753" x="2622550" y="2641600"/>
          <p14:tracePt t="22769" x="2641600" y="2641600"/>
          <p14:tracePt t="22785" x="2662238" y="2641600"/>
          <p14:tracePt t="22793" x="2671763" y="2641600"/>
          <p14:tracePt t="22801" x="2692400" y="2641600"/>
          <p14:tracePt t="22809" x="2701925" y="2641600"/>
          <p14:tracePt t="22825" x="2713038" y="2641600"/>
          <p14:tracePt t="22833" x="2722563" y="2641600"/>
          <p14:tracePt t="22995" x="2732088" y="2641600"/>
          <p14:tracePt t="23043" x="2743200" y="2641600"/>
          <p14:tracePt t="23049" x="2752725" y="2641600"/>
          <p14:tracePt t="23059" x="2773363" y="2641600"/>
          <p14:tracePt t="23065" x="2803525" y="2641600"/>
          <p14:tracePt t="23075" x="2833688" y="2641600"/>
          <p14:tracePt t="23083" x="2903538" y="2641600"/>
          <p14:tracePt t="23091" x="2944813" y="2641600"/>
          <p14:tracePt t="23098" x="3005138" y="2652713"/>
          <p14:tracePt t="23107" x="3044825" y="2652713"/>
          <p14:tracePt t="23115" x="3106738" y="2673350"/>
          <p14:tracePt t="23123" x="3167063" y="2673350"/>
          <p14:tracePt t="23130" x="3206750" y="2673350"/>
          <p14:tracePt t="23139" x="3246438" y="2673350"/>
          <p14:tracePt t="23147" x="3278188" y="2673350"/>
          <p14:tracePt t="23155" x="3308350" y="2673350"/>
          <p14:tracePt t="23163" x="3327400" y="2682875"/>
          <p14:tracePt t="23171" x="3348038" y="2682875"/>
          <p14:tracePt t="23178" x="3357563" y="2682875"/>
          <p14:tracePt t="23187" x="3368675" y="2682875"/>
          <p14:tracePt t="23413" x="3378200" y="2682875"/>
          <p14:tracePt t="23421" x="3398838" y="2682875"/>
          <p14:tracePt t="23429" x="3417888" y="2682875"/>
          <p14:tracePt t="23437" x="3449638" y="2682875"/>
          <p14:tracePt t="23444" x="3489325" y="2682875"/>
          <p14:tracePt t="23453" x="3529013" y="2682875"/>
          <p14:tracePt t="23461" x="3589338" y="2682875"/>
          <p14:tracePt t="23469" x="3660775" y="2682875"/>
          <p14:tracePt t="23477" x="3741738" y="2682875"/>
          <p14:tracePt t="23484" x="3811588" y="2682875"/>
          <p14:tracePt t="23493" x="3892550" y="2682875"/>
          <p14:tracePt t="23500" x="3932238" y="2682875"/>
          <p14:tracePt t="23509" x="3994150" y="2682875"/>
          <p14:tracePt t="23517" x="4064000" y="2682875"/>
          <p14:tracePt t="23525" x="4124325" y="2682875"/>
          <p14:tracePt t="23534" x="4165600" y="2682875"/>
          <p14:tracePt t="23541" x="4225925" y="2673350"/>
          <p14:tracePt t="23549" x="4256088" y="2673350"/>
          <p14:tracePt t="23557" x="4265613" y="2673350"/>
          <p14:tracePt t="23565" x="4286250" y="2673350"/>
          <p14:tracePt t="23581" x="4295775" y="2673350"/>
          <p14:tracePt t="23601" x="4305300" y="2673350"/>
          <p14:tracePt t="23617" x="4316413" y="2673350"/>
          <p14:tracePt t="23632" x="4325938" y="2673350"/>
          <p14:tracePt t="23649" x="4337050" y="2673350"/>
          <p14:tracePt t="23685" x="4346575" y="2673350"/>
          <p14:tracePt t="23745" x="4356100" y="2662238"/>
          <p14:tracePt t="23761" x="4386263" y="2652713"/>
          <p14:tracePt t="23768" x="4397375" y="2641600"/>
          <p14:tracePt t="23777" x="4427538" y="2632075"/>
          <p14:tracePt t="23783" x="4457700" y="2622550"/>
          <p14:tracePt t="23791" x="4518025" y="2611438"/>
          <p14:tracePt t="23800" x="4578350" y="2601913"/>
          <p14:tracePt t="23807" x="4618038" y="2601913"/>
          <p14:tracePt t="23817" x="4659313" y="2592388"/>
          <p14:tracePt t="23823" x="4719638" y="2581275"/>
          <p14:tracePt t="23833" x="4749800" y="2581275"/>
          <p14:tracePt t="23839" x="4779963" y="2581275"/>
          <p14:tracePt t="23847" x="4810125" y="2571750"/>
          <p14:tracePt t="23855" x="4830763" y="2571750"/>
          <p14:tracePt t="23863" x="4840288" y="2571750"/>
          <p14:tracePt t="24275" x="4849813" y="2571750"/>
          <p14:tracePt t="24313" x="4860925" y="2571750"/>
          <p14:tracePt t="24321" x="4870450" y="2571750"/>
          <p14:tracePt t="24332" x="4891088" y="2562225"/>
          <p14:tracePt t="24340" x="4921250" y="2562225"/>
          <p14:tracePt t="24348" x="4951413" y="2562225"/>
          <p14:tracePt t="24353" x="4991100" y="2562225"/>
          <p14:tracePt t="24364" x="5062538" y="2562225"/>
          <p14:tracePt t="24369" x="5102225" y="2562225"/>
          <p14:tracePt t="24381" x="5173663" y="2562225"/>
          <p14:tracePt t="24385" x="5233988" y="2562225"/>
          <p14:tracePt t="24396" x="5334000" y="2562225"/>
          <p14:tracePt t="24401" x="5405438" y="2562225"/>
          <p14:tracePt t="24411" x="5465763" y="2562225"/>
          <p14:tracePt t="24418" x="5505450" y="2562225"/>
          <p14:tracePt t="24426" x="5546725" y="2562225"/>
          <p14:tracePt t="24434" x="5567363" y="2562225"/>
          <p14:tracePt t="24443" x="5576888" y="2562225"/>
          <p14:tracePt t="24671" x="5586413" y="2562225"/>
          <p14:tracePt t="24678" x="5597525" y="2562225"/>
          <p14:tracePt t="24684" x="5607050" y="2571750"/>
          <p14:tracePt t="24694" x="5637213" y="2581275"/>
          <p14:tracePt t="24699" x="5657850" y="2601913"/>
          <p14:tracePt t="24710" x="5676900" y="2611438"/>
          <p14:tracePt t="24719" x="5688013" y="2622550"/>
          <p14:tracePt t="24729" x="5697538" y="2622550"/>
          <p14:tracePt t="24735" x="5697538" y="2632075"/>
          <p14:tracePt t="24746" x="5707063" y="2632075"/>
          <p14:tracePt t="24762" x="5718175" y="2632075"/>
          <p14:tracePt t="24821" x="5727700" y="2632075"/>
          <p14:tracePt t="25030" x="5737225" y="2632075"/>
          <p14:tracePt t="25047" x="5748338" y="2632075"/>
          <p14:tracePt t="25052" x="5768975" y="2632075"/>
          <p14:tracePt t="25063" x="5788025" y="2622550"/>
          <p14:tracePt t="25069" x="5818188" y="2622550"/>
          <p14:tracePt t="25079" x="5848350" y="2622550"/>
          <p14:tracePt t="25086" x="5878513" y="2622550"/>
          <p14:tracePt t="25095" x="5919788" y="2622550"/>
          <p14:tracePt t="25102" x="5949950" y="2622550"/>
          <p14:tracePt t="25110" x="5989638" y="2622550"/>
          <p14:tracePt t="25118" x="6010275" y="2622550"/>
          <p14:tracePt t="25126" x="6049963" y="2622550"/>
          <p14:tracePt t="25134" x="6091238" y="2622550"/>
          <p14:tracePt t="25142" x="6142038" y="2622550"/>
          <p14:tracePt t="25150" x="6181725" y="2622550"/>
          <p14:tracePt t="25159" x="6202363" y="2622550"/>
          <p14:tracePt t="25166" x="6221413" y="2622550"/>
          <p14:tracePt t="25206" x="6221413" y="2632075"/>
          <p14:tracePt t="25307" x="6232525" y="2632075"/>
          <p14:tracePt t="25329" x="6242050" y="2632075"/>
          <p14:tracePt t="25337" x="6262688" y="2632075"/>
          <p14:tracePt t="25348" x="6272213" y="2632075"/>
          <p14:tracePt t="25352" x="6292850" y="2632075"/>
          <p14:tracePt t="25363" x="6332538" y="2632075"/>
          <p14:tracePt t="25369" x="6362700" y="2632075"/>
          <p14:tracePt t="25378" x="6383338" y="2632075"/>
          <p14:tracePt t="25383" x="6413500" y="2632075"/>
          <p14:tracePt t="25394" x="6434138" y="2632075"/>
          <p14:tracePt t="25401" x="6454775" y="2632075"/>
          <p14:tracePt t="25408" x="6473825" y="2632075"/>
          <p14:tracePt t="25424" x="6484938" y="2632075"/>
          <p14:tracePt t="25436" x="6494463" y="2632075"/>
          <p14:tracePt t="25444" x="6503988" y="2632075"/>
          <p14:tracePt t="25460" x="6515100" y="2632075"/>
          <p14:tracePt t="25468" x="6524625" y="2632075"/>
          <p14:tracePt t="25476" x="6534150" y="2632075"/>
          <p14:tracePt t="25484" x="6554788" y="2632075"/>
          <p14:tracePt t="25501" x="6564313" y="2632075"/>
          <p14:tracePt t="25508" x="6584950" y="2632075"/>
          <p14:tracePt t="25524" x="6594475" y="2632075"/>
          <p14:tracePt t="25549" x="6605588" y="2632075"/>
          <p14:tracePt t="25683" x="6615113" y="2632075"/>
          <p14:tracePt t="25696" x="6624638" y="2632075"/>
          <p14:tracePt t="25706" x="6635750" y="2632075"/>
          <p14:tracePt t="25730" x="6656388" y="2632075"/>
          <p14:tracePt t="25738" x="6665913" y="2641600"/>
          <p14:tracePt t="25746" x="6686550" y="2641600"/>
          <p14:tracePt t="25755" x="6696075" y="2641600"/>
          <p14:tracePt t="25763" x="6716713" y="2641600"/>
          <p14:tracePt t="25770" x="6735763" y="2652713"/>
          <p14:tracePt t="25778" x="6756400" y="2652713"/>
          <p14:tracePt t="25786" x="6765925" y="2652713"/>
          <p14:tracePt t="25794" x="6786563" y="2652713"/>
          <p14:tracePt t="25802" x="6807200" y="2652713"/>
          <p14:tracePt t="25810" x="6837363" y="2652713"/>
          <p14:tracePt t="25818" x="6858000" y="2662238"/>
          <p14:tracePt t="25826" x="6877050" y="2662238"/>
          <p14:tracePt t="25834" x="6907213" y="2662238"/>
          <p14:tracePt t="25843" x="6927850" y="2662238"/>
          <p14:tracePt t="25850" x="6967538" y="2673350"/>
          <p14:tracePt t="25858" x="6999288" y="2673350"/>
          <p14:tracePt t="25866" x="7038975" y="2682875"/>
          <p14:tracePt t="25874" x="7078663" y="2682875"/>
          <p14:tracePt t="25882" x="7089775" y="2682875"/>
          <p14:tracePt t="25890" x="7108825" y="2682875"/>
          <p14:tracePt t="25899" x="7129463" y="2682875"/>
          <p14:tracePt t="25906" x="7150100" y="2692400"/>
          <p14:tracePt t="25914" x="7180263" y="2692400"/>
          <p14:tracePt t="25922" x="7189788" y="2692400"/>
          <p14:tracePt t="25930" x="7210425" y="2692400"/>
          <p14:tracePt t="25938" x="7219950" y="2692400"/>
          <p14:tracePt t="25946" x="7240588" y="2692400"/>
          <p14:tracePt t="25962" x="7261225" y="2692400"/>
          <p14:tracePt t="25972" x="7270750" y="2692400"/>
          <p14:tracePt t="25978" x="7300913" y="2703513"/>
          <p14:tracePt t="25998" x="7321550" y="2703513"/>
          <p14:tracePt t="26008" x="7351713" y="2703513"/>
          <p14:tracePt t="26014" x="7372350" y="2703513"/>
          <p14:tracePt t="26022" x="7391400" y="2703513"/>
          <p14:tracePt t="26030" x="7412038" y="2713038"/>
          <p14:tracePt t="26038" x="7442200" y="2713038"/>
          <p14:tracePt t="26051" x="7451725" y="2713038"/>
          <p14:tracePt t="26061" x="7481888" y="2713038"/>
          <p14:tracePt t="26069" x="7502525" y="2713038"/>
          <p14:tracePt t="26076" x="7532688" y="2713038"/>
          <p14:tracePt t="26084" x="7553325" y="2713038"/>
          <p14:tracePt t="26092" x="7583488" y="2713038"/>
          <p14:tracePt t="26100" x="7604125" y="2713038"/>
          <p14:tracePt t="26108" x="7613650" y="2722563"/>
          <p14:tracePt t="26116" x="7623175" y="2722563"/>
          <p14:tracePt t="26124" x="7634288" y="2722563"/>
          <p14:tracePt t="26132" x="7643813" y="2722563"/>
          <p14:tracePt t="26140" x="7653338" y="2722563"/>
          <p14:tracePt t="26156" x="7664450" y="2722563"/>
          <p14:tracePt t="26164" x="7683500" y="2722563"/>
          <p14:tracePt t="26173" x="7694613" y="2722563"/>
          <p14:tracePt t="26180" x="7704138" y="2722563"/>
          <p14:tracePt t="26188" x="7715250" y="2722563"/>
          <p14:tracePt t="26196" x="7724775" y="2722563"/>
          <p14:tracePt t="26204" x="7734300" y="2722563"/>
          <p14:tracePt t="26212" x="7745413" y="2722563"/>
          <p14:tracePt t="26220" x="7754938" y="2713038"/>
          <p14:tracePt t="26229" x="7764463" y="2713038"/>
          <p14:tracePt t="26237" x="7775575" y="2713038"/>
          <p14:tracePt t="26244" x="7785100" y="2713038"/>
          <p14:tracePt t="26253" x="7794625" y="2713038"/>
          <p14:tracePt t="26268" x="7815263" y="2713038"/>
          <p14:tracePt t="26276" x="7835900" y="2713038"/>
          <p14:tracePt t="26284" x="7866063" y="2692400"/>
          <p14:tracePt t="26292" x="7896225" y="2692400"/>
          <p14:tracePt t="26300" x="7916863" y="2692400"/>
          <p14:tracePt t="26308" x="7947025" y="2692400"/>
          <p14:tracePt t="26316" x="7966075" y="2692400"/>
          <p14:tracePt t="26324" x="7996238" y="2692400"/>
          <p14:tracePt t="26332" x="8026400" y="2682875"/>
          <p14:tracePt t="26340" x="8058150" y="2682875"/>
          <p14:tracePt t="26348" x="8077200" y="2682875"/>
          <p14:tracePt t="26364" x="8097838" y="2673350"/>
          <p14:tracePt t="26372" x="8107363" y="2673350"/>
          <p14:tracePt t="26382" x="8118475" y="2673350"/>
          <p14:tracePt t="26398" x="8137525" y="2673350"/>
          <p14:tracePt t="26404" x="8148638" y="2673350"/>
          <p14:tracePt t="26414" x="8158163" y="2673350"/>
          <p14:tracePt t="26420" x="8167688" y="2673350"/>
          <p14:tracePt t="26430" x="8178800" y="2673350"/>
          <p14:tracePt t="26438" x="8197850" y="2673350"/>
          <p14:tracePt t="26446" x="8208963" y="2673350"/>
          <p14:tracePt t="26454" x="8218488" y="2673350"/>
          <p14:tracePt t="26470" x="8229600" y="2673350"/>
          <p14:tracePt t="26478" x="8239125" y="2673350"/>
          <p14:tracePt t="26566" x="8239125" y="2662238"/>
          <p14:tracePt t="26899" x="8248650" y="2662238"/>
          <p14:tracePt t="26904" x="8269288" y="2662238"/>
          <p14:tracePt t="26912" x="8299450" y="2662238"/>
          <p14:tracePt t="26920" x="8329613" y="2662238"/>
          <p14:tracePt t="26928" x="8389938" y="2682875"/>
          <p14:tracePt t="26936" x="8450263" y="2682875"/>
          <p14:tracePt t="26944" x="8551863" y="2703513"/>
          <p14:tracePt t="26952" x="8591550" y="2703513"/>
          <p14:tracePt t="26960" x="8682038" y="2713038"/>
          <p14:tracePt t="26968" x="8712200" y="2713038"/>
          <p14:tracePt t="26976" x="8763000" y="2713038"/>
          <p14:tracePt t="26984" x="8793163" y="2713038"/>
          <p14:tracePt t="26992" x="8823325" y="2713038"/>
          <p14:tracePt t="27000" x="8853488" y="2713038"/>
          <p14:tracePt t="27008" x="8864600" y="2713038"/>
          <p14:tracePt t="27018" x="8883650" y="2713038"/>
          <p14:tracePt t="27024" x="8894763" y="2713038"/>
          <p14:tracePt t="27042" x="8904288" y="2713038"/>
          <p14:tracePt t="27056" x="8913813" y="2713038"/>
          <p14:tracePt t="27294" x="8924925" y="2713038"/>
          <p14:tracePt t="27317" x="8934450" y="2713038"/>
          <p14:tracePt t="27323" x="8955088" y="2713038"/>
          <p14:tracePt t="27331" x="8975725" y="2713038"/>
          <p14:tracePt t="27339" x="9005888" y="2713038"/>
          <p14:tracePt t="27347" x="9024938" y="2713038"/>
          <p14:tracePt t="27355" x="9055100" y="2713038"/>
          <p14:tracePt t="27363" x="9085263" y="2713038"/>
          <p14:tracePt t="27371" x="9117013" y="2713038"/>
          <p14:tracePt t="27385" x="9156700" y="2713038"/>
          <p14:tracePt t="27390" x="9196388" y="2713038"/>
          <p14:tracePt t="27401" x="9237663" y="2713038"/>
          <p14:tracePt t="27407" x="9267825" y="2713038"/>
          <p14:tracePt t="27417" x="9297988" y="2713038"/>
          <p14:tracePt t="27424" x="9328150" y="2713038"/>
          <p14:tracePt t="27433" x="9358313" y="2713038"/>
          <p14:tracePt t="27440" x="9378950" y="2713038"/>
          <p14:tracePt t="27448" x="9409113" y="2713038"/>
          <p14:tracePt t="27456" x="9439275" y="2713038"/>
          <p14:tracePt t="27463" x="9469438" y="2713038"/>
          <p14:tracePt t="27472" x="9499600" y="2713038"/>
          <p14:tracePt t="27484" x="9509125" y="2713038"/>
          <p14:tracePt t="27500" x="9520238" y="2713038"/>
          <p14:tracePt t="27508" x="9529763" y="2713038"/>
          <p14:tracePt t="27589" x="9539288" y="2713038"/>
          <p14:tracePt t="27649" x="9550400" y="2713038"/>
          <p14:tracePt t="27677" x="9559925" y="2713038"/>
          <p14:tracePt t="27696" x="9569450" y="2713038"/>
          <p14:tracePt t="27711" x="9580563" y="2713038"/>
          <p14:tracePt t="27722" x="9590088" y="2713038"/>
          <p14:tracePt t="27746" x="9599613" y="2713038"/>
          <p14:tracePt t="27762" x="9610725" y="2713038"/>
          <p14:tracePt t="27770" x="9631363" y="2713038"/>
          <p14:tracePt t="27786" x="9661525" y="2713038"/>
          <p14:tracePt t="27794" x="9680575" y="2703513"/>
          <p14:tracePt t="27802" x="9701213" y="2703513"/>
          <p14:tracePt t="27810" x="9721850" y="2703513"/>
          <p14:tracePt t="27818" x="9731375" y="2703513"/>
          <p14:tracePt t="27826" x="9752013" y="2692400"/>
          <p14:tracePt t="27834" x="9782175" y="2692400"/>
          <p14:tracePt t="27842" x="9791700" y="2692400"/>
          <p14:tracePt t="27850" x="9821863" y="2692400"/>
          <p14:tracePt t="27858" x="9852025" y="2682875"/>
          <p14:tracePt t="27866" x="9882188" y="2682875"/>
          <p14:tracePt t="27874" x="9923463" y="2673350"/>
          <p14:tracePt t="27882" x="9942513" y="2673350"/>
          <p14:tracePt t="27895" x="9972675" y="2662238"/>
          <p14:tracePt t="27902" x="9993313" y="2662238"/>
          <p14:tracePt t="27911" x="10004425" y="2662238"/>
          <p14:tracePt t="27918" x="10004425" y="2652713"/>
          <p14:tracePt t="27926" x="10013950" y="2652713"/>
          <p14:tracePt t="27950" x="10023475" y="2641600"/>
          <p14:tracePt t="27975" x="10034588" y="2641600"/>
          <p14:tracePt t="28428" x="10023475" y="2641600"/>
          <p14:tracePt t="28453" x="10013950" y="2641600"/>
          <p14:tracePt t="28474" x="9993313" y="2641600"/>
          <p14:tracePt t="28482" x="9983788" y="2641600"/>
          <p14:tracePt t="28490" x="9972675" y="2641600"/>
          <p14:tracePt t="28506" x="9963150" y="2641600"/>
          <p14:tracePt t="28554" x="9953625" y="2641600"/>
          <p14:tracePt t="28563" x="9942513" y="2632075"/>
          <p14:tracePt t="28571" x="9932988" y="2622550"/>
          <p14:tracePt t="28579" x="9923463" y="2611438"/>
          <p14:tracePt t="28587" x="9893300" y="2601913"/>
          <p14:tracePt t="28595" x="9852025" y="2592388"/>
          <p14:tracePt t="28603" x="9821863" y="2581275"/>
          <p14:tracePt t="28611" x="9812338" y="2581275"/>
          <p14:tracePt t="28626" x="9801225" y="2581275"/>
          <p14:tracePt t="28643" x="9801225" y="2571750"/>
          <p14:tracePt t="28772" x="9791700" y="2571750"/>
          <p14:tracePt t="28780" x="9782175" y="2571750"/>
          <p14:tracePt t="28788" x="9771063" y="2571750"/>
          <p14:tracePt t="28804" x="9740900" y="2571750"/>
          <p14:tracePt t="28812" x="9721850" y="2571750"/>
          <p14:tracePt t="28820" x="9691688" y="2571750"/>
          <p14:tracePt t="28828" x="9650413" y="2592388"/>
          <p14:tracePt t="28836" x="9529763" y="2641600"/>
          <p14:tracePt t="28844" x="9448800" y="2692400"/>
          <p14:tracePt t="28852" x="9288463" y="2763838"/>
          <p14:tracePt t="28860" x="9237663" y="2794000"/>
          <p14:tracePt t="28868" x="9136063" y="2844800"/>
          <p14:tracePt t="28876" x="9036050" y="2905125"/>
          <p14:tracePt t="28884" x="8934450" y="2965450"/>
          <p14:tracePt t="28892" x="8813800" y="3025775"/>
          <p14:tracePt t="28900" x="8712200" y="3086100"/>
          <p14:tracePt t="28908" x="8632825" y="3116263"/>
          <p14:tracePt t="28916" x="8540750" y="3155950"/>
          <p14:tracePt t="28924" x="8480425" y="3176588"/>
          <p14:tracePt t="28932" x="8401050" y="3217863"/>
          <p14:tracePt t="28939" x="8339138" y="3248025"/>
          <p14:tracePt t="28948" x="8248650" y="3287713"/>
          <p14:tracePt t="28958" x="8188325" y="3317875"/>
          <p14:tracePt t="28968" x="8128000" y="3327400"/>
          <p14:tracePt t="28976" x="8077200" y="3348038"/>
          <p14:tracePt t="28984" x="7996238" y="3408363"/>
          <p14:tracePt t="28992" x="7875588" y="3468688"/>
          <p14:tracePt t="29000" x="7734300" y="3540125"/>
          <p14:tracePt t="29008" x="7634288" y="3590925"/>
          <p14:tracePt t="29020" x="7481888" y="3651250"/>
          <p14:tracePt t="29028" x="7300913" y="3741738"/>
          <p14:tracePt t="29039" x="7138988" y="3822700"/>
          <p14:tracePt t="29044" x="6988175" y="3903663"/>
          <p14:tracePt t="29054" x="6846888" y="3983038"/>
          <p14:tracePt t="29060" x="6726238" y="4075113"/>
          <p14:tracePt t="29070" x="6605588" y="4144963"/>
          <p14:tracePt t="29078" x="6503988" y="4205288"/>
          <p14:tracePt t="29086" x="6362700" y="4295775"/>
          <p14:tracePt t="29094" x="6292850" y="4337050"/>
          <p14:tracePt t="29102" x="6211888" y="4406900"/>
          <p14:tracePt t="29110" x="6142038" y="4467225"/>
          <p14:tracePt t="29118" x="6061075" y="4518025"/>
          <p14:tracePt t="29126" x="6010275" y="4568825"/>
          <p14:tracePt t="29134" x="5940425" y="4638675"/>
          <p14:tracePt t="29142" x="5889625" y="4679950"/>
          <p14:tracePt t="29150" x="5838825" y="4719638"/>
          <p14:tracePt t="29158" x="5788025" y="4749800"/>
          <p14:tracePt t="29166" x="5757863" y="4779963"/>
          <p14:tracePt t="29174" x="5727700" y="4810125"/>
          <p14:tracePt t="29182" x="5697538" y="4830763"/>
          <p14:tracePt t="29190" x="5676900" y="4851400"/>
          <p14:tracePt t="29198" x="5637213" y="4870450"/>
          <p14:tracePt t="29206" x="5616575" y="4891088"/>
          <p14:tracePt t="29221" x="5607050" y="4902200"/>
          <p14:tracePt t="29230" x="5586413" y="4902200"/>
          <p14:tracePt t="29238" x="5567363" y="4921250"/>
          <p14:tracePt t="29246" x="5546725" y="4921250"/>
          <p14:tracePt t="29255" x="5526088" y="4941888"/>
          <p14:tracePt t="29262" x="5516563" y="4941888"/>
          <p14:tracePt t="29270" x="5495925" y="4951413"/>
          <p14:tracePt t="29278" x="5475288" y="4962525"/>
          <p14:tracePt t="29286" x="5465763" y="4972050"/>
          <p14:tracePt t="29294" x="5456238" y="4972050"/>
          <p14:tracePt t="29302" x="5445125" y="4981575"/>
          <p14:tracePt t="29318" x="5445125" y="4992688"/>
          <p14:tracePt t="29350" x="5435600" y="4992688"/>
          <p14:tracePt t="29464" x="5426075" y="4992688"/>
          <p14:tracePt t="29472" x="5405438" y="4992688"/>
          <p14:tracePt t="29480" x="5384800" y="4992688"/>
          <p14:tracePt t="29488" x="5375275" y="5002213"/>
          <p14:tracePt t="29496" x="5354638" y="5002213"/>
          <p14:tracePt t="29503" x="5303838" y="5011738"/>
          <p14:tracePt t="29512" x="5273675" y="5011738"/>
          <p14:tracePt t="29520" x="5243513" y="5022850"/>
          <p14:tracePt t="29532" x="5213350" y="5022850"/>
          <p14:tracePt t="29540" x="5183188" y="5032375"/>
          <p14:tracePt t="29547" x="5153025" y="5032375"/>
          <p14:tracePt t="29556" x="5113338" y="5032375"/>
          <p14:tracePt t="29564" x="5083175" y="5032375"/>
          <p14:tracePt t="29572" x="5041900" y="5041900"/>
          <p14:tracePt t="29580" x="5011738" y="5041900"/>
          <p14:tracePt t="29588" x="4991100" y="5041900"/>
          <p14:tracePt t="29596" x="4972050" y="5053013"/>
          <p14:tracePt t="29604" x="4941888" y="5062538"/>
          <p14:tracePt t="29612" x="4921250" y="5062538"/>
          <p14:tracePt t="29619" x="4911725" y="5062538"/>
          <p14:tracePt t="29628" x="4900613" y="5062538"/>
          <p14:tracePt t="29636" x="4891088" y="5062538"/>
          <p14:tracePt t="29644" x="4881563" y="5062538"/>
          <p14:tracePt t="29660" x="4870450" y="5062538"/>
          <p14:tracePt t="29668" x="4870450" y="5073650"/>
          <p14:tracePt t="29684" x="4860925" y="5073650"/>
          <p14:tracePt t="29700" x="4849813" y="5073650"/>
          <p14:tracePt t="29716" x="4840288" y="5073650"/>
          <p14:tracePt t="29738" x="4830763" y="5073650"/>
          <p14:tracePt t="29762" x="4819650" y="5073650"/>
          <p14:tracePt t="29770" x="4810125" y="5083175"/>
          <p14:tracePt t="29778" x="4800600" y="5083175"/>
          <p14:tracePt t="29874" x="4819650" y="5083175"/>
          <p14:tracePt t="29890" x="4830763" y="5083175"/>
          <p14:tracePt t="29898" x="4840288" y="5083175"/>
          <p14:tracePt t="29906" x="4860925" y="5083175"/>
          <p14:tracePt t="29913" x="4881563" y="5083175"/>
          <p14:tracePt t="29922" x="4911725" y="5083175"/>
          <p14:tracePt t="29930" x="4951413" y="5083175"/>
          <p14:tracePt t="29938" x="4981575" y="5083175"/>
          <p14:tracePt t="29945" x="5021263" y="5083175"/>
          <p14:tracePt t="29953" x="5053013" y="5073650"/>
          <p14:tracePt t="29962" x="5083175" y="5073650"/>
          <p14:tracePt t="29970" x="5122863" y="5073650"/>
          <p14:tracePt t="29978" x="5153025" y="5073650"/>
          <p14:tracePt t="29986" x="5183188" y="5073650"/>
          <p14:tracePt t="29994" x="5203825" y="5073650"/>
          <p14:tracePt t="30001" x="5233988" y="5073650"/>
          <p14:tracePt t="30010" x="5264150" y="5073650"/>
          <p14:tracePt t="30017" x="5284788" y="5073650"/>
          <p14:tracePt t="30026" x="5314950" y="5073650"/>
          <p14:tracePt t="30036" x="5354638" y="5073650"/>
          <p14:tracePt t="30042" x="5395913" y="5073650"/>
          <p14:tracePt t="30052" x="5456238" y="5073650"/>
          <p14:tracePt t="30060" x="5516563" y="5073650"/>
          <p14:tracePt t="30067" x="5567363" y="5073650"/>
          <p14:tracePt t="30076" x="5607050" y="5073650"/>
          <p14:tracePt t="30084" x="5657850" y="5073650"/>
          <p14:tracePt t="30096" x="5688013" y="5073650"/>
          <p14:tracePt t="30104" x="5718175" y="5073650"/>
          <p14:tracePt t="30111" x="5757863" y="5073650"/>
          <p14:tracePt t="30120" x="5788025" y="5062538"/>
          <p14:tracePt t="30128" x="5818188" y="5062538"/>
          <p14:tracePt t="30135" x="5848350" y="5062538"/>
          <p14:tracePt t="30143" x="5868988" y="5053013"/>
          <p14:tracePt t="30152" x="5878513" y="5053013"/>
          <p14:tracePt t="30160" x="5889625" y="5041900"/>
          <p14:tracePt t="30167" x="5899150" y="5041900"/>
          <p14:tracePt t="30176" x="5908675" y="5041900"/>
          <p14:tracePt t="30183" x="5919788" y="5041900"/>
          <p14:tracePt t="30191" x="5929313" y="5041900"/>
          <p14:tracePt t="30200" x="5929313" y="5032375"/>
          <p14:tracePt t="30224" x="5940425" y="5032375"/>
          <p14:tracePt t="30240" x="5949950" y="5032375"/>
          <p14:tracePt t="30248" x="5959475" y="5032375"/>
          <p14:tracePt t="30256" x="5970588" y="5032375"/>
          <p14:tracePt t="30264" x="5980113" y="5032375"/>
          <p14:tracePt t="30272" x="6000750" y="5032375"/>
          <p14:tracePt t="30279" x="6030913" y="5032375"/>
          <p14:tracePt t="30287" x="6061075" y="5032375"/>
          <p14:tracePt t="30296" x="6080125" y="5032375"/>
          <p14:tracePt t="30304" x="6111875" y="5032375"/>
          <p14:tracePt t="30312" x="6130925" y="5022850"/>
          <p14:tracePt t="30320" x="6142038" y="5022850"/>
          <p14:tracePt t="30327" x="6161088" y="5022850"/>
          <p14:tracePt t="30336" x="6191250" y="5022850"/>
          <p14:tracePt t="30344" x="6211888" y="5022850"/>
          <p14:tracePt t="30352" x="6232525" y="5011738"/>
          <p14:tracePt t="30360" x="6262688" y="5011738"/>
          <p14:tracePt t="30367" x="6283325" y="5011738"/>
          <p14:tracePt t="30378" x="6302375" y="5002213"/>
          <p14:tracePt t="30383" x="6313488" y="5002213"/>
          <p14:tracePt t="30394" x="6323013" y="4992688"/>
          <p14:tracePt t="30401" x="6343650" y="4981575"/>
          <p14:tracePt t="30410" x="6373813" y="4981575"/>
          <p14:tracePt t="30417" x="6392863" y="4972050"/>
          <p14:tracePt t="30426" x="6423025" y="4962525"/>
          <p14:tracePt t="30434" x="6454775" y="4951413"/>
          <p14:tracePt t="30442" x="6464300" y="4951413"/>
          <p14:tracePt t="30449" x="6484938" y="4941888"/>
          <p14:tracePt t="30458" x="6515100" y="4941888"/>
          <p14:tracePt t="30465" x="6524625" y="4941888"/>
          <p14:tracePt t="30474" x="6545263" y="4941888"/>
          <p14:tracePt t="30490" x="6545263" y="4932363"/>
          <p14:tracePt t="30866" x="6554788" y="4932363"/>
          <p14:tracePt t="31888" x="6564313" y="4911725"/>
          <p14:tracePt t="31895" x="6564313" y="4902200"/>
          <p14:tracePt t="31905" x="6584950" y="4881563"/>
          <p14:tracePt t="31913" x="6594475" y="4881563"/>
          <p14:tracePt t="31918" x="6615113" y="4860925"/>
          <p14:tracePt t="31926" x="6635750" y="4840288"/>
          <p14:tracePt t="31934" x="6665913" y="4821238"/>
          <p14:tracePt t="31942" x="6696075" y="4791075"/>
          <p14:tracePt t="31950" x="6716713" y="4770438"/>
          <p14:tracePt t="31959" x="6765925" y="4740275"/>
          <p14:tracePt t="31966" x="6807200" y="4730750"/>
          <p14:tracePt t="31978" x="6837363" y="4710113"/>
          <p14:tracePt t="31982" x="6867525" y="4710113"/>
          <p14:tracePt t="31992" x="6897688" y="4699000"/>
          <p14:tracePt t="31998" x="6927850" y="4699000"/>
          <p14:tracePt t="32006" x="6958013" y="4689475"/>
          <p14:tracePt t="32016" x="6988175" y="4689475"/>
          <p14:tracePt t="32022" x="7038975" y="4689475"/>
          <p14:tracePt t="32032" x="7078663" y="4689475"/>
          <p14:tracePt t="32037" x="7119938" y="4689475"/>
          <p14:tracePt t="32048" x="7170738" y="4689475"/>
          <p14:tracePt t="32055" x="7219950" y="4679950"/>
          <p14:tracePt t="32063" x="7280275" y="4679950"/>
          <p14:tracePt t="32071" x="7331075" y="4679950"/>
          <p14:tracePt t="32079" x="7412038" y="4679950"/>
          <p14:tracePt t="32087" x="7451725" y="4679950"/>
          <p14:tracePt t="32096" x="7493000" y="4679950"/>
          <p14:tracePt t="32103" x="7553325" y="4679950"/>
          <p14:tracePt t="32111" x="7613650" y="4679950"/>
          <p14:tracePt t="32119" x="7653338" y="4679950"/>
          <p14:tracePt t="32127" x="7694613" y="4679950"/>
          <p14:tracePt t="32135" x="7715250" y="4679950"/>
          <p14:tracePt t="32143" x="7754938" y="4679950"/>
          <p14:tracePt t="32151" x="7794625" y="4679950"/>
          <p14:tracePt t="32159" x="7835900" y="4679950"/>
          <p14:tracePt t="32167" x="7854950" y="4679950"/>
          <p14:tracePt t="32175" x="7886700" y="4679950"/>
          <p14:tracePt t="32184" x="7905750" y="4679950"/>
          <p14:tracePt t="32191" x="7926388" y="4679950"/>
          <p14:tracePt t="32199" x="7956550" y="4679950"/>
          <p14:tracePt t="32207" x="7977188" y="4679950"/>
          <p14:tracePt t="32215" x="8007350" y="4679950"/>
          <p14:tracePt t="32223" x="8037513" y="4679950"/>
          <p14:tracePt t="32232" x="8067675" y="4679950"/>
          <p14:tracePt t="32239" x="8107363" y="4679950"/>
          <p14:tracePt t="32248" x="8137525" y="4679950"/>
          <p14:tracePt t="32256" x="8208963" y="4679950"/>
          <p14:tracePt t="32263" x="8239125" y="4679950"/>
          <p14:tracePt t="32271" x="8278813" y="4679950"/>
          <p14:tracePt t="32279" x="8320088" y="4679950"/>
          <p14:tracePt t="32287" x="8350250" y="4679950"/>
          <p14:tracePt t="32295" x="8380413" y="4689475"/>
          <p14:tracePt t="32304" x="8410575" y="4689475"/>
          <p14:tracePt t="32312" x="8440738" y="4689475"/>
          <p14:tracePt t="32319" x="8461375" y="4689475"/>
          <p14:tracePt t="32328" x="8480425" y="4689475"/>
          <p14:tracePt t="32335" x="8491538" y="4689475"/>
          <p14:tracePt t="32344" x="8501063" y="4689475"/>
          <p14:tracePt t="32351" x="8510588" y="4689475"/>
          <p14:tracePt t="32359" x="8521700" y="4689475"/>
          <p14:tracePt t="32367" x="8531225" y="4689475"/>
          <p14:tracePt t="32377" x="8540750" y="4689475"/>
          <p14:tracePt t="32385" x="8551863" y="4689475"/>
          <p14:tracePt t="32393" x="8572500" y="4689475"/>
          <p14:tracePt t="32401" x="8591550" y="4689475"/>
          <p14:tracePt t="32409" x="8621713" y="4689475"/>
          <p14:tracePt t="32417" x="8651875" y="4679950"/>
          <p14:tracePt t="32425" x="8693150" y="4679950"/>
          <p14:tracePt t="32433" x="8783638" y="4668838"/>
          <p14:tracePt t="32441" x="8813800" y="4668838"/>
          <p14:tracePt t="32449" x="8874125" y="4649788"/>
          <p14:tracePt t="32457" x="8955088" y="4638675"/>
          <p14:tracePt t="32465" x="9005888" y="4638675"/>
          <p14:tracePt t="32473" x="9036050" y="4629150"/>
          <p14:tracePt t="32481" x="9045575" y="4629150"/>
          <p14:tracePt t="32489" x="9075738" y="4619625"/>
          <p14:tracePt t="32497" x="9096375" y="4619625"/>
          <p14:tracePt t="32505" x="9105900" y="4619625"/>
          <p14:tracePt t="32513" x="9105900" y="4608513"/>
          <p14:tracePt t="32521" x="9117013" y="4608513"/>
          <p14:tracePt t="32529" x="9126538" y="4608513"/>
          <p14:tracePt t="32538" x="9136063" y="4608513"/>
          <p14:tracePt t="32545" x="9147175" y="4608513"/>
          <p14:tracePt t="32578" x="9156700" y="4608513"/>
          <p14:tracePt t="32593" x="9166225" y="4608513"/>
          <p14:tracePt t="32602" x="9177338" y="4608513"/>
          <p14:tracePt t="32609" x="9186863" y="4608513"/>
          <p14:tracePt t="32617" x="9196388" y="4598988"/>
          <p14:tracePt t="32625" x="9207500" y="4598988"/>
          <p14:tracePt t="32633" x="9217025" y="4598988"/>
          <p14:tracePt t="32641" x="9226550" y="4589463"/>
          <p14:tracePt t="32899" x="9207500" y="4589463"/>
          <p14:tracePt t="32908" x="9186863" y="4589463"/>
          <p14:tracePt t="32916" x="9177338" y="4589463"/>
          <p14:tracePt t="32924" x="9156700" y="4589463"/>
          <p14:tracePt t="32932" x="9126538" y="4589463"/>
          <p14:tracePt t="32939" x="9075738" y="4589463"/>
          <p14:tracePt t="32948" x="9036050" y="4589463"/>
          <p14:tracePt t="32956" x="8985250" y="4598988"/>
          <p14:tracePt t="32973" x="8894763" y="4619625"/>
          <p14:tracePt t="32980" x="8834438" y="4638675"/>
          <p14:tracePt t="32988" x="8793163" y="4649788"/>
          <p14:tracePt t="32996" x="8763000" y="4649788"/>
          <p14:tracePt t="33003" x="8712200" y="4659313"/>
          <p14:tracePt t="33012" x="8672513" y="4659313"/>
          <p14:tracePt t="33020" x="8642350" y="4668838"/>
          <p14:tracePt t="33027" x="8602663" y="4679950"/>
          <p14:tracePt t="33038" x="8572500" y="4689475"/>
          <p14:tracePt t="33045" x="8551863" y="4699000"/>
          <p14:tracePt t="33053" x="8521700" y="4699000"/>
          <p14:tracePt t="33062" x="8491538" y="4710113"/>
          <p14:tracePt t="33069" x="8461375" y="4719638"/>
          <p14:tracePt t="33077" x="8401050" y="4719638"/>
          <p14:tracePt t="33085" x="8339138" y="4730750"/>
          <p14:tracePt t="33093" x="8259763" y="4760913"/>
          <p14:tracePt t="33102" x="8158163" y="4770438"/>
          <p14:tracePt t="33109" x="8077200" y="4800600"/>
          <p14:tracePt t="33118" x="7905750" y="4830763"/>
          <p14:tracePt t="33125" x="7734300" y="4860925"/>
          <p14:tracePt t="33133" x="7643813" y="4870450"/>
          <p14:tracePt t="33141" x="7543800" y="4902200"/>
          <p14:tracePt t="33149" x="7421563" y="4902200"/>
          <p14:tracePt t="33157" x="7351713" y="4921250"/>
          <p14:tracePt t="33165" x="7291388" y="4932363"/>
          <p14:tracePt t="33173" x="7240588" y="4941888"/>
          <p14:tracePt t="33181" x="7200900" y="4962525"/>
          <p14:tracePt t="33189" x="7150100" y="4962525"/>
          <p14:tracePt t="33197" x="7119938" y="4972050"/>
          <p14:tracePt t="33205" x="7108825" y="4972050"/>
          <p14:tracePt t="33213" x="7099300" y="4972050"/>
          <p14:tracePt t="33229" x="7089775" y="4972050"/>
          <p14:tracePt t="33237" x="7078663" y="4981575"/>
          <p14:tracePt t="33245" x="7069138" y="4981575"/>
          <p14:tracePt t="33261" x="7038975" y="4981575"/>
          <p14:tracePt t="33270" x="6999288" y="4981575"/>
          <p14:tracePt t="33278" x="6978650" y="4992688"/>
          <p14:tracePt t="33285" x="6948488" y="4992688"/>
          <p14:tracePt t="33294" x="6907213" y="4992688"/>
          <p14:tracePt t="33302" x="6877050" y="4992688"/>
          <p14:tracePt t="33312" x="6827838" y="4992688"/>
          <p14:tracePt t="33318" x="6786563" y="4992688"/>
          <p14:tracePt t="33326" x="6756400" y="4992688"/>
          <p14:tracePt t="33335" x="6716713" y="4992688"/>
          <p14:tracePt t="33342" x="6686550" y="4992688"/>
          <p14:tracePt t="33351" x="6656388" y="4981575"/>
          <p14:tracePt t="33358" x="6624638" y="4981575"/>
          <p14:tracePt t="33368" x="6615113" y="4981575"/>
          <p14:tracePt t="33374" x="6605588" y="4972050"/>
          <p14:tracePt t="33449" x="6605588" y="4962525"/>
          <p14:tracePt t="33537" x="6605588" y="4951413"/>
          <p14:tracePt t="33652" x="6615113" y="4951413"/>
          <p14:tracePt t="33764" x="6615113" y="4962525"/>
          <p14:tracePt t="33772" x="6615113" y="4972050"/>
          <p14:tracePt t="33777" x="6615113" y="4981575"/>
          <p14:tracePt t="33793" x="6615113" y="4992688"/>
          <p14:tracePt t="33801" x="6615113" y="5011738"/>
          <p14:tracePt t="33809" x="6615113" y="5022850"/>
          <p14:tracePt t="33817" x="6615113" y="5032375"/>
          <p14:tracePt t="33833" x="6615113" y="5053013"/>
          <p14:tracePt t="33841" x="6605588" y="5073650"/>
          <p14:tracePt t="33849" x="6605588" y="5083175"/>
          <p14:tracePt t="33857" x="6594475" y="5092700"/>
          <p14:tracePt t="33873" x="6584950" y="5103813"/>
          <p14:tracePt t="33881" x="6584950" y="5113338"/>
          <p14:tracePt t="33889" x="6575425" y="5122863"/>
          <p14:tracePt t="33898" x="6554788" y="5133975"/>
          <p14:tracePt t="33905" x="6545263" y="5143500"/>
          <p14:tracePt t="33921" x="6534150" y="5143500"/>
          <p14:tracePt t="33929" x="6515100" y="5153025"/>
          <p14:tracePt t="33937" x="6494463" y="5153025"/>
          <p14:tracePt t="33945" x="6464300" y="5153025"/>
          <p14:tracePt t="33953" x="6434138" y="5164138"/>
          <p14:tracePt t="33961" x="6403975" y="5164138"/>
          <p14:tracePt t="33969" x="6373813" y="5164138"/>
          <p14:tracePt t="33983" x="6343650" y="5173663"/>
          <p14:tracePt t="33985" x="6313488" y="5173663"/>
          <p14:tracePt t="33993" x="6292850" y="5173663"/>
          <p14:tracePt t="34001" x="6272213" y="5173663"/>
          <p14:tracePt t="34009" x="6262688" y="5173663"/>
          <p14:tracePt t="34017" x="6211888" y="5173663"/>
          <p14:tracePt t="34027" x="6181725" y="5173663"/>
          <p14:tracePt t="34033" x="6130925" y="5173663"/>
          <p14:tracePt t="34043" x="6111875" y="5173663"/>
          <p14:tracePt t="34051" x="6080125" y="5173663"/>
          <p14:tracePt t="34059" x="6049963" y="5173663"/>
          <p14:tracePt t="34067" x="6030913" y="5173663"/>
          <p14:tracePt t="34075" x="6000750" y="5173663"/>
          <p14:tracePt t="34083" x="5980113" y="5173663"/>
          <p14:tracePt t="34091" x="5949950" y="5183188"/>
          <p14:tracePt t="34099" x="5929313" y="5194300"/>
          <p14:tracePt t="34115" x="5919788" y="5203825"/>
          <p14:tracePt t="34123" x="5908675" y="5203825"/>
          <p14:tracePt t="34131" x="5908675" y="5213350"/>
          <p14:tracePt t="34147" x="5899150" y="5224463"/>
          <p14:tracePt t="34155" x="5889625" y="5224463"/>
          <p14:tracePt t="34171" x="5878513" y="5233988"/>
          <p14:tracePt t="34180" x="5868988" y="5245100"/>
          <p14:tracePt t="34187" x="5859463" y="5254625"/>
          <p14:tracePt t="34196" x="5848350" y="5275263"/>
          <p14:tracePt t="34203" x="5838825" y="5275263"/>
          <p14:tracePt t="34211" x="5829300" y="5275263"/>
          <p14:tracePt t="34219" x="5808663" y="5284788"/>
          <p14:tracePt t="34227" x="5799138" y="5294313"/>
          <p14:tracePt t="34235" x="5788025" y="5294313"/>
          <p14:tracePt t="34353" x="5808663" y="5294313"/>
          <p14:tracePt t="34362" x="5829300" y="5294313"/>
          <p14:tracePt t="34373" x="5838825" y="5294313"/>
          <p14:tracePt t="34380" x="5868988" y="5294313"/>
          <p14:tracePt t="34390" x="5899150" y="5294313"/>
          <p14:tracePt t="34396" x="5929313" y="5294313"/>
          <p14:tracePt t="34404" x="5949950" y="5294313"/>
          <p14:tracePt t="34410" x="5989638" y="5294313"/>
          <p14:tracePt t="34417" x="6019800" y="5294313"/>
          <p14:tracePt t="34425" x="6049963" y="5294313"/>
          <p14:tracePt t="34433" x="6080125" y="5294313"/>
          <p14:tracePt t="34441" x="6111875" y="5294313"/>
          <p14:tracePt t="34449" x="6142038" y="5294313"/>
          <p14:tracePt t="34457" x="6191250" y="5294313"/>
          <p14:tracePt t="34465" x="6221413" y="5294313"/>
          <p14:tracePt t="34473" x="6251575" y="5294313"/>
          <p14:tracePt t="34481" x="6283325" y="5294313"/>
          <p14:tracePt t="34489" x="6292850" y="5294313"/>
          <p14:tracePt t="34497" x="6302375" y="5294313"/>
          <p14:tracePt t="34505" x="6313488" y="5294313"/>
          <p14:tracePt t="34513" x="6323013" y="5294313"/>
          <p14:tracePt t="34521" x="6332538" y="5294313"/>
          <p14:tracePt t="34870" x="6332538" y="5284788"/>
          <p14:tracePt t="34922" x="6323013" y="5284788"/>
          <p14:tracePt t="34929" x="6302375" y="5275263"/>
          <p14:tracePt t="34938" x="6262688" y="5275263"/>
          <p14:tracePt t="34943" x="6202363" y="5254625"/>
          <p14:tracePt t="34952" x="6181725" y="5254625"/>
          <p14:tracePt t="34963" x="6080125" y="5245100"/>
          <p14:tracePt t="34968" x="6000750" y="5224463"/>
          <p14:tracePt t="34976" x="5919788" y="5224463"/>
          <p14:tracePt t="34983" x="5868988" y="5224463"/>
          <p14:tracePt t="34992" x="5748338" y="5213350"/>
          <p14:tracePt t="34999" x="5718175" y="5203825"/>
          <p14:tracePt t="35009" x="5607050" y="5203825"/>
          <p14:tracePt t="35015" x="5526088" y="5194300"/>
          <p14:tracePt t="35025" x="5475288" y="5194300"/>
          <p14:tracePt t="35031" x="5405438" y="5173663"/>
          <p14:tracePt t="35042" x="5345113" y="5173663"/>
          <p14:tracePt t="35047" x="5303838" y="5173663"/>
          <p14:tracePt t="35057" x="5273675" y="5173663"/>
          <p14:tracePt t="35063" x="5243513" y="5173663"/>
          <p14:tracePt t="35081" x="5233988" y="5173663"/>
          <p14:tracePt t="35089" x="5224463" y="5173663"/>
          <p14:tracePt t="35097" x="5213350" y="5173663"/>
          <p14:tracePt t="35105" x="5203825" y="5173663"/>
          <p14:tracePt t="35121" x="5192713" y="5173663"/>
          <p14:tracePt t="35129" x="5183188" y="5173663"/>
          <p14:tracePt t="35137" x="5162550" y="5173663"/>
          <p14:tracePt t="35145" x="5153025" y="5173663"/>
          <p14:tracePt t="35153" x="5143500" y="5173663"/>
          <p14:tracePt t="35161" x="5122863" y="5173663"/>
          <p14:tracePt t="35169" x="5102225" y="5173663"/>
          <p14:tracePt t="35177" x="5072063" y="5173663"/>
          <p14:tracePt t="35185" x="5041900" y="5173663"/>
          <p14:tracePt t="35193" x="5021263" y="5173663"/>
          <p14:tracePt t="35201" x="4991100" y="5173663"/>
          <p14:tracePt t="35209" x="4981575" y="5173663"/>
          <p14:tracePt t="35217" x="4951413" y="5173663"/>
          <p14:tracePt t="35225" x="4941888" y="5173663"/>
          <p14:tracePt t="35233" x="4921250" y="5173663"/>
          <p14:tracePt t="35241" x="4891088" y="5173663"/>
          <p14:tracePt t="35249" x="4870450" y="5173663"/>
          <p14:tracePt t="35258" x="4840288" y="5173663"/>
          <p14:tracePt t="35265" x="4810125" y="5183188"/>
          <p14:tracePt t="35274" x="4789488" y="5183188"/>
          <p14:tracePt t="35281" x="4779963" y="5183188"/>
          <p14:tracePt t="35289" x="4749800" y="5183188"/>
          <p14:tracePt t="35297" x="4729163" y="5183188"/>
          <p14:tracePt t="35307" x="4710113" y="5183188"/>
          <p14:tracePt t="35313" x="4689475" y="5183188"/>
          <p14:tracePt t="35321" x="4668838" y="5183188"/>
          <p14:tracePt t="35329" x="4659313" y="5183188"/>
          <p14:tracePt t="35339" x="4638675" y="5183188"/>
          <p14:tracePt t="35345" x="4608513" y="5183188"/>
          <p14:tracePt t="35355" x="4578350" y="5183188"/>
          <p14:tracePt t="35361" x="4548188" y="5183188"/>
          <p14:tracePt t="35371" x="4518025" y="5183188"/>
          <p14:tracePt t="35377" x="4476750" y="5183188"/>
          <p14:tracePt t="35387" x="4446588" y="5183188"/>
          <p14:tracePt t="35393" x="4416425" y="5183188"/>
          <p14:tracePt t="35403" x="4386263" y="5183188"/>
          <p14:tracePt t="35411" x="4356100" y="5183188"/>
          <p14:tracePt t="35419" x="4325938" y="5183188"/>
          <p14:tracePt t="35435" x="4316413" y="5183188"/>
          <p14:tracePt t="35638" x="4305300" y="5183188"/>
          <p14:tracePt t="35653" x="4286250" y="5173663"/>
          <p14:tracePt t="35670" x="4256088" y="5164138"/>
          <p14:tracePt t="35676" x="4235450" y="5153025"/>
          <p14:tracePt t="35686" x="4205288" y="5153025"/>
          <p14:tracePt t="35692" x="4175125" y="5143500"/>
          <p14:tracePt t="35701" x="4144963" y="5143500"/>
          <p14:tracePt t="35707" x="4103688" y="5143500"/>
          <p14:tracePt t="35717" x="4073525" y="5143500"/>
          <p14:tracePt t="35725" x="4024313" y="5143500"/>
          <p14:tracePt t="35733" x="3994150" y="5133975"/>
          <p14:tracePt t="35741" x="3983038" y="5133975"/>
          <p14:tracePt t="35749" x="3952875" y="5133975"/>
          <p14:tracePt t="35757" x="3902075" y="5122863"/>
          <p14:tracePt t="35765" x="3852863" y="5122863"/>
          <p14:tracePt t="35773" x="3802063" y="5113338"/>
          <p14:tracePt t="35781" x="3741738" y="5113338"/>
          <p14:tracePt t="35789" x="3670300" y="5092700"/>
          <p14:tracePt t="35797" x="3609975" y="5092700"/>
          <p14:tracePt t="35805" x="3570288" y="5092700"/>
          <p14:tracePt t="35813" x="3519488" y="5092700"/>
          <p14:tracePt t="35822" x="3468688" y="5092700"/>
          <p14:tracePt t="35829" x="3429000" y="5092700"/>
          <p14:tracePt t="35838" x="3398838" y="5092700"/>
          <p14:tracePt t="35845" x="3368675" y="5092700"/>
          <p14:tracePt t="35853" x="3348038" y="5092700"/>
          <p14:tracePt t="35860" x="3327400" y="5092700"/>
          <p14:tracePt t="35871" x="3308350" y="5092700"/>
          <p14:tracePt t="35897" x="3297238" y="5092700"/>
          <p14:tracePt t="35905" x="3278188" y="5092700"/>
          <p14:tracePt t="35913" x="3267075" y="5092700"/>
          <p14:tracePt t="35921" x="3246438" y="5092700"/>
          <p14:tracePt t="35929" x="3236913" y="5092700"/>
          <p14:tracePt t="35938" x="3206750" y="5092700"/>
          <p14:tracePt t="35945" x="3186113" y="5103813"/>
          <p14:tracePt t="35953" x="3167063" y="5113338"/>
          <p14:tracePt t="35961" x="3146425" y="5122863"/>
          <p14:tracePt t="35969" x="3116263" y="5133975"/>
          <p14:tracePt t="35977" x="3095625" y="5143500"/>
          <p14:tracePt t="35985" x="3074988" y="5153025"/>
          <p14:tracePt t="35993" x="3055938" y="5164138"/>
          <p14:tracePt t="36000" x="3044825" y="5173663"/>
          <p14:tracePt t="36080" x="3044825" y="5183188"/>
          <p14:tracePt t="36096" x="3044825" y="5194300"/>
          <p14:tracePt t="36105" x="3044825" y="5203825"/>
          <p14:tracePt t="36112" x="3044825" y="5213350"/>
          <p14:tracePt t="36128" x="3055938" y="5213350"/>
          <p14:tracePt t="36136" x="3065463" y="5224463"/>
          <p14:tracePt t="36143" x="3074988" y="5224463"/>
          <p14:tracePt t="36151" x="3086100" y="5233988"/>
          <p14:tracePt t="36159" x="3106738" y="5245100"/>
          <p14:tracePt t="36167" x="3125788" y="5245100"/>
          <p14:tracePt t="36175" x="3146425" y="5245100"/>
          <p14:tracePt t="36187" x="3155950" y="5245100"/>
          <p14:tracePt t="36195" x="3186113" y="5245100"/>
          <p14:tracePt t="36204" x="3206750" y="5254625"/>
          <p14:tracePt t="36211" x="3236913" y="5254625"/>
          <p14:tracePt t="36221" x="3267075" y="5254625"/>
          <p14:tracePt t="36227" x="3297238" y="5254625"/>
          <p14:tracePt t="36237" x="3327400" y="5254625"/>
          <p14:tracePt t="36243" x="3338513" y="5254625"/>
          <p14:tracePt t="36251" x="3368675" y="5264150"/>
          <p14:tracePt t="36259" x="3387725" y="5264150"/>
          <p14:tracePt t="36267" x="3398838" y="5264150"/>
          <p14:tracePt t="36275" x="3417888" y="5275263"/>
          <p14:tracePt t="36283" x="3429000" y="5284788"/>
          <p14:tracePt t="36291" x="3438525" y="5284788"/>
          <p14:tracePt t="36299" x="3459163" y="5284788"/>
          <p14:tracePt t="36307" x="3468688" y="5284788"/>
          <p14:tracePt t="36315" x="3489325" y="5284788"/>
          <p14:tracePt t="36323" x="3509963" y="5284788"/>
          <p14:tracePt t="36333" x="3519488" y="5284788"/>
          <p14:tracePt t="36339" x="3529013" y="5284788"/>
          <p14:tracePt t="36349" x="3540125" y="5284788"/>
          <p14:tracePt t="36355" x="3549650" y="5284788"/>
          <p14:tracePt t="36364" x="3559175" y="5284788"/>
          <p14:tracePt t="36371" x="3570288" y="5284788"/>
          <p14:tracePt t="36393" x="3579813" y="5284788"/>
          <p14:tracePt t="36401" x="3589338" y="5284788"/>
          <p14:tracePt t="36409" x="3600450" y="5275263"/>
          <p14:tracePt t="36417" x="3619500" y="5275263"/>
          <p14:tracePt t="36425" x="3619500" y="5264150"/>
          <p14:tracePt t="36433" x="3640138" y="5264150"/>
          <p14:tracePt t="36441" x="3651250" y="5264150"/>
          <p14:tracePt t="36449" x="3670300" y="5254625"/>
          <p14:tracePt t="36465" x="3681413" y="5254625"/>
          <p14:tracePt t="36473" x="3690938" y="5254625"/>
          <p14:tracePt t="36481" x="3700463" y="5254625"/>
          <p14:tracePt t="36610" x="3700463" y="5245100"/>
          <p14:tracePt t="36804" x="3700463" y="5233988"/>
          <p14:tracePt t="37221" x="3690938" y="5233988"/>
          <p14:tracePt t="37423" x="3681413" y="5233988"/>
          <p14:tracePt t="37527" x="3681413" y="5245100"/>
          <p14:tracePt t="37551" x="3670300" y="5254625"/>
          <p14:tracePt t="37559" x="3670300" y="5275263"/>
          <p14:tracePt t="37567" x="3670300" y="5305425"/>
          <p14:tracePt t="37575" x="3660775" y="5314950"/>
          <p14:tracePt t="37582" x="3660775" y="5335588"/>
          <p14:tracePt t="37590" x="3660775" y="5365750"/>
          <p14:tracePt t="37598" x="3660775" y="5395913"/>
          <p14:tracePt t="37606" x="3660775" y="5446713"/>
          <p14:tracePt t="37615" x="3660775" y="5476875"/>
          <p14:tracePt t="37622" x="3670300" y="5507038"/>
          <p14:tracePt t="37631" x="3670300" y="5516563"/>
          <p14:tracePt t="37639" x="3690938" y="5556250"/>
          <p14:tracePt t="37646" x="3700463" y="5556250"/>
          <p14:tracePt t="37655" x="3711575" y="5567363"/>
          <p14:tracePt t="37662" x="3721100" y="5588000"/>
          <p14:tracePt t="37671" x="3741738" y="5597525"/>
          <p14:tracePt t="37679" x="3760788" y="5607050"/>
          <p14:tracePt t="37689" x="3790950" y="5618163"/>
          <p14:tracePt t="37695" x="3822700" y="5618163"/>
          <p14:tracePt t="37705" x="3852863" y="5627688"/>
          <p14:tracePt t="37712" x="3913188" y="5627688"/>
          <p14:tracePt t="37725" x="3943350" y="5637213"/>
          <p14:tracePt t="37733" x="3973513" y="5637213"/>
          <p14:tracePt t="37740" x="4003675" y="5648325"/>
          <p14:tracePt t="37748" x="4073525" y="5648325"/>
          <p14:tracePt t="37757" x="4175125" y="5657850"/>
          <p14:tracePt t="37765" x="4235450" y="5678488"/>
          <p14:tracePt t="37772" x="4265613" y="5678488"/>
          <p14:tracePt t="37780" x="4305300" y="5678488"/>
          <p14:tracePt t="37789" x="4367213" y="5678488"/>
          <p14:tracePt t="37797" x="4397375" y="5688013"/>
          <p14:tracePt t="37805" x="4427538" y="5688013"/>
          <p14:tracePt t="37813" x="4457700" y="5688013"/>
          <p14:tracePt t="37820" x="4487863" y="5688013"/>
          <p14:tracePt t="37828" x="4508500" y="5688013"/>
          <p14:tracePt t="37837" x="4538663" y="5688013"/>
          <p14:tracePt t="37845" x="4578350" y="5688013"/>
          <p14:tracePt t="37852" x="4608513" y="5688013"/>
          <p14:tracePt t="37861" x="4638675" y="5688013"/>
          <p14:tracePt t="37868" x="4668838" y="5688013"/>
          <p14:tracePt t="37878" x="4699000" y="5688013"/>
          <p14:tracePt t="37884" x="4729163" y="5688013"/>
          <p14:tracePt t="37893" x="4759325" y="5688013"/>
          <p14:tracePt t="37901" x="4800600" y="5697538"/>
          <p14:tracePt t="37909" x="4819650" y="5697538"/>
          <p14:tracePt t="37918" x="4849813" y="5697538"/>
          <p14:tracePt t="37924" x="4860925" y="5697538"/>
          <p14:tracePt t="37993" x="4870450" y="5697538"/>
          <p14:tracePt t="38001" x="4881563" y="5697538"/>
          <p14:tracePt t="38011" x="4891088" y="5688013"/>
          <p14:tracePt t="38020" x="4900613" y="5688013"/>
          <p14:tracePt t="38026" x="4911725" y="5688013"/>
          <p14:tracePt t="38036" x="4941888" y="5688013"/>
          <p14:tracePt t="38046" x="4960938" y="5688013"/>
          <p14:tracePt t="38052" x="4991100" y="5688013"/>
          <p14:tracePt t="38060" x="5021263" y="5688013"/>
          <p14:tracePt t="38068" x="5083175" y="5688013"/>
          <p14:tracePt t="38076" x="5132388" y="5688013"/>
          <p14:tracePt t="38084" x="5192713" y="5688013"/>
          <p14:tracePt t="38092" x="5233988" y="5688013"/>
          <p14:tracePt t="38100" x="5294313" y="5688013"/>
          <p14:tracePt t="38108" x="5354638" y="5688013"/>
          <p14:tracePt t="38116" x="5435600" y="5688013"/>
          <p14:tracePt t="38123" x="5486400" y="5688013"/>
          <p14:tracePt t="38130" x="5535613" y="5688013"/>
          <p14:tracePt t="38138" x="5646738" y="5688013"/>
          <p14:tracePt t="38146" x="5727700" y="5708650"/>
          <p14:tracePt t="38154" x="5757863" y="5708650"/>
          <p14:tracePt t="38163" x="5829300" y="5708650"/>
          <p14:tracePt t="38171" x="5889625" y="5708650"/>
          <p14:tracePt t="38178" x="5929313" y="5708650"/>
          <p14:tracePt t="38187" x="5970588" y="5708650"/>
          <p14:tracePt t="38194" x="6030913" y="5708650"/>
          <p14:tracePt t="38202" x="6091238" y="5708650"/>
          <p14:tracePt t="38210" x="6130925" y="5708650"/>
          <p14:tracePt t="38218" x="6151563" y="5708650"/>
          <p14:tracePt t="38226" x="6191250" y="5708650"/>
          <p14:tracePt t="38235" x="6232525" y="5708650"/>
          <p14:tracePt t="38242" x="6262688" y="5697538"/>
          <p14:tracePt t="38250" x="6292850" y="5697538"/>
          <p14:tracePt t="38259" x="6323013" y="5697538"/>
          <p14:tracePt t="38266" x="6362700" y="5697538"/>
          <p14:tracePt t="38275" x="6383338" y="5697538"/>
          <p14:tracePt t="38283" x="6403975" y="5697538"/>
          <p14:tracePt t="38290" x="6413500" y="5697538"/>
          <p14:tracePt t="38299" x="6423025" y="5697538"/>
          <p14:tracePt t="38306" x="6434138" y="5697538"/>
          <p14:tracePt t="38314" x="6454775" y="5697538"/>
          <p14:tracePt t="38330" x="6464300" y="5697538"/>
          <p14:tracePt t="38340" x="6473825" y="5697538"/>
          <p14:tracePt t="38347" x="6494463" y="5697538"/>
          <p14:tracePt t="38357" x="6515100" y="5697538"/>
          <p14:tracePt t="38363" x="6545263" y="5697538"/>
          <p14:tracePt t="38372" x="6564313" y="5697538"/>
          <p14:tracePt t="38380" x="6584950" y="5697538"/>
          <p14:tracePt t="38388" x="6605588" y="5708650"/>
          <p14:tracePt t="38397" x="6615113" y="5708650"/>
          <p14:tracePt t="38404" x="6656388" y="5718175"/>
          <p14:tracePt t="38413" x="6665913" y="5727700"/>
          <p14:tracePt t="38420" x="6686550" y="5727700"/>
          <p14:tracePt t="38428" x="6705600" y="5727700"/>
          <p14:tracePt t="38436" x="6726238" y="5738813"/>
          <p14:tracePt t="38444" x="6746875" y="5738813"/>
          <p14:tracePt t="38452" x="6765925" y="5738813"/>
          <p14:tracePt t="38460" x="6765925" y="5748338"/>
          <p14:tracePt t="38468" x="6777038" y="5748338"/>
          <p14:tracePt t="38476" x="6796088" y="5748338"/>
          <p14:tracePt t="38484" x="6816725" y="5748338"/>
          <p14:tracePt t="38492" x="6827838" y="5748338"/>
          <p14:tracePt t="38500" x="6846888" y="5748338"/>
          <p14:tracePt t="38508" x="6867525" y="5748338"/>
          <p14:tracePt t="38517" x="6888163" y="5748338"/>
          <p14:tracePt t="38524" x="6897688" y="5748338"/>
          <p14:tracePt t="38533" x="6918325" y="5748338"/>
          <p14:tracePt t="38541" x="6948488" y="5748338"/>
          <p14:tracePt t="38549" x="6967538" y="5748338"/>
          <p14:tracePt t="38557" x="7008813" y="5738813"/>
          <p14:tracePt t="38564" x="7018338" y="5738813"/>
          <p14:tracePt t="38572" x="7059613" y="5738813"/>
          <p14:tracePt t="38580" x="7089775" y="5727700"/>
          <p14:tracePt t="38588" x="7119938" y="5727700"/>
          <p14:tracePt t="38597" x="7159625" y="5718175"/>
          <p14:tracePt t="38604" x="7200900" y="5718175"/>
          <p14:tracePt t="38612" x="7250113" y="5708650"/>
          <p14:tracePt t="38620" x="7261225" y="5708650"/>
          <p14:tracePt t="38628" x="7291388" y="5708650"/>
          <p14:tracePt t="38636" x="7310438" y="5697538"/>
          <p14:tracePt t="38644" x="7321550" y="5697538"/>
          <p14:tracePt t="38652" x="7331075" y="5688013"/>
          <p14:tracePt t="38660" x="7342188" y="5688013"/>
          <p14:tracePt t="38678" x="7351713" y="5688013"/>
          <p14:tracePt t="38735" x="7351713" y="5678488"/>
          <p14:tracePt t="38768" x="7351713" y="5667375"/>
          <p14:tracePt t="38776" x="7351713" y="5657850"/>
          <p14:tracePt t="38783" x="7351713" y="5648325"/>
          <p14:tracePt t="38800" x="7361238" y="5627688"/>
          <p14:tracePt t="38809" x="7372350" y="5607050"/>
          <p14:tracePt t="38815" x="7372350" y="5597525"/>
          <p14:tracePt t="38825" x="7381875" y="5576888"/>
          <p14:tracePt t="38842" x="7391400" y="5556250"/>
          <p14:tracePt t="38848" x="7391400" y="5546725"/>
          <p14:tracePt t="38856" x="7402513" y="5537200"/>
          <p14:tracePt t="38864" x="7402513" y="5526088"/>
          <p14:tracePt t="38880" x="7402513" y="5516563"/>
          <p14:tracePt t="38888" x="7381875" y="5507038"/>
          <p14:tracePt t="38896" x="7351713" y="5495925"/>
          <p14:tracePt t="38903" x="7310438" y="5476875"/>
          <p14:tracePt t="38910" x="7291388" y="5476875"/>
          <p14:tracePt t="38918" x="7261225" y="5476875"/>
          <p14:tracePt t="38926" x="7231063" y="5476875"/>
          <p14:tracePt t="38934" x="7210425" y="5476875"/>
          <p14:tracePt t="38942" x="7180263" y="5476875"/>
          <p14:tracePt t="38950" x="7159625" y="5486400"/>
          <p14:tracePt t="38958" x="7138988" y="5486400"/>
          <p14:tracePt t="38972" x="7129463" y="5507038"/>
          <p14:tracePt t="38991" x="7129463" y="5516563"/>
          <p14:tracePt t="38998" x="7129463" y="5526088"/>
          <p14:tracePt t="39009" x="7129463" y="5546725"/>
          <p14:tracePt t="39025" x="7129463" y="5556250"/>
          <p14:tracePt t="39033" x="7129463" y="5567363"/>
          <p14:tracePt t="39040" x="7129463" y="5576888"/>
          <p14:tracePt t="39048" x="7138988" y="5588000"/>
          <p14:tracePt t="39056" x="7150100" y="5597525"/>
          <p14:tracePt t="39072" x="7159625" y="5607050"/>
          <p14:tracePt t="39088" x="7170738" y="5618163"/>
          <p14:tracePt t="39096" x="7180263" y="5618163"/>
          <p14:tracePt t="39112" x="7189788" y="5618163"/>
          <p14:tracePt t="39121" x="7200900" y="5618163"/>
          <p14:tracePt t="39136" x="7210425" y="5618163"/>
          <p14:tracePt t="39153" x="7219950" y="5618163"/>
          <p14:tracePt t="39160" x="7219950" y="5607050"/>
          <p14:tracePt t="39168" x="7231063" y="5607050"/>
          <p14:tracePt t="39453" x="7219950" y="5607050"/>
          <p14:tracePt t="39477" x="7210425" y="5607050"/>
          <p14:tracePt t="39502" x="7200900" y="5607050"/>
          <p14:tracePt t="39509" x="7189788" y="5607050"/>
          <p14:tracePt t="39517" x="7180263" y="5607050"/>
          <p14:tracePt t="39524" x="7159625" y="5618163"/>
          <p14:tracePt t="39535" x="7159625" y="5627688"/>
          <p14:tracePt t="39539" x="7150100" y="5637213"/>
          <p14:tracePt t="39547" x="7129463" y="5637213"/>
          <p14:tracePt t="39555" x="7119938" y="5637213"/>
          <p14:tracePt t="39563" x="7108825" y="5637213"/>
          <p14:tracePt t="39578" x="7099300" y="5637213"/>
          <p14:tracePt t="39602" x="7089775" y="5637213"/>
          <p14:tracePt t="39653" x="7078663" y="5637213"/>
          <p14:tracePt t="40089" x="7069138" y="5637213"/>
          <p14:tracePt t="40096" x="7059613" y="5637213"/>
          <p14:tracePt t="40108" x="7038975" y="5637213"/>
          <p14:tracePt t="40113" x="6999288" y="5637213"/>
          <p14:tracePt t="40124" x="6937375" y="5637213"/>
          <p14:tracePt t="40128" x="6897688" y="5637213"/>
          <p14:tracePt t="40135" x="6807200" y="5637213"/>
          <p14:tracePt t="40143" x="6624638" y="5607050"/>
          <p14:tracePt t="40151" x="6503988" y="5597525"/>
          <p14:tracePt t="40158" x="6423025" y="5576888"/>
          <p14:tracePt t="40166" x="6272213" y="5516563"/>
          <p14:tracePt t="40174" x="6100763" y="5456238"/>
          <p14:tracePt t="40183" x="5980113" y="5405438"/>
          <p14:tracePt t="40190" x="5899150" y="5365750"/>
          <p14:tracePt t="40199" x="5788025" y="5314950"/>
          <p14:tracePt t="40206" x="5748338" y="5284788"/>
          <p14:tracePt t="40214" x="5676900" y="5233988"/>
          <p14:tracePt t="40222" x="5597525" y="5173663"/>
          <p14:tracePt t="40230" x="5505450" y="5103813"/>
          <p14:tracePt t="40238" x="5435600" y="5032375"/>
          <p14:tracePt t="40246" x="5273675" y="4881563"/>
          <p14:tracePt t="40254" x="5143500" y="4779963"/>
          <p14:tracePt t="40262" x="5083175" y="4710113"/>
          <p14:tracePt t="40270" x="4921250" y="4598988"/>
          <p14:tracePt t="40278" x="4810125" y="4487863"/>
          <p14:tracePt t="40286" x="4759325" y="4457700"/>
          <p14:tracePt t="40294" x="4699000" y="4387850"/>
          <p14:tracePt t="40302" x="4648200" y="4346575"/>
          <p14:tracePt t="40310" x="4598988" y="4295775"/>
          <p14:tracePt t="40318" x="4557713" y="4276725"/>
          <p14:tracePt t="40326" x="4557713" y="4256088"/>
          <p14:tracePt t="40335" x="4538663" y="4235450"/>
          <p14:tracePt t="40342" x="4527550" y="4216400"/>
          <p14:tracePt t="40350" x="4518025" y="4184650"/>
          <p14:tracePt t="40360" x="4487863" y="4154488"/>
          <p14:tracePt t="40366" x="4476750" y="4124325"/>
          <p14:tracePt t="40376" x="4467225" y="4094163"/>
          <p14:tracePt t="40384" x="4457700" y="4044950"/>
          <p14:tracePt t="40392" x="4437063" y="4013200"/>
          <p14:tracePt t="40400" x="4427538" y="3973513"/>
          <p14:tracePt t="40408" x="4406900" y="3922713"/>
          <p14:tracePt t="40416" x="4386263" y="3892550"/>
          <p14:tracePt t="40424" x="4367213" y="3862388"/>
          <p14:tracePt t="40436" x="4337050" y="3822700"/>
          <p14:tracePt t="40444" x="4325938" y="3802063"/>
          <p14:tracePt t="40452" x="4325938" y="3781425"/>
          <p14:tracePt t="40460" x="4325938" y="3751263"/>
          <p14:tracePt t="40468" x="4316413" y="3732213"/>
          <p14:tracePt t="40478" x="4305300" y="3711575"/>
          <p14:tracePt t="40488" x="4295775" y="3681413"/>
          <p14:tracePt t="40496" x="4265613" y="3630613"/>
          <p14:tracePt t="40504" x="4244975" y="3609975"/>
          <p14:tracePt t="40512" x="4235450" y="3579813"/>
          <p14:tracePt t="40520" x="4225925" y="3549650"/>
          <p14:tracePt t="40528" x="4205288" y="3530600"/>
          <p14:tracePt t="40536" x="4184650" y="3509963"/>
          <p14:tracePt t="40544" x="4165600" y="3489325"/>
          <p14:tracePt t="40552" x="4133850" y="3459163"/>
          <p14:tracePt t="40560" x="4103688" y="3438525"/>
          <p14:tracePt t="40568" x="4084638" y="3429000"/>
          <p14:tracePt t="40576" x="4054475" y="3408363"/>
          <p14:tracePt t="40584" x="4024313" y="3389313"/>
          <p14:tracePt t="40592" x="3973513" y="3378200"/>
          <p14:tracePt t="40600" x="3943350" y="3368675"/>
          <p14:tracePt t="40608" x="3913188" y="3359150"/>
          <p14:tracePt t="40616" x="3883025" y="3348038"/>
          <p14:tracePt t="40624" x="3852863" y="3338513"/>
          <p14:tracePt t="40632" x="3822700" y="3317875"/>
          <p14:tracePt t="40640" x="3790950" y="3308350"/>
          <p14:tracePt t="40648" x="3730625" y="3287713"/>
          <p14:tracePt t="40656" x="3700463" y="3278188"/>
          <p14:tracePt t="40663" x="3670300" y="3267075"/>
          <p14:tracePt t="40672" x="3640138" y="3257550"/>
          <p14:tracePt t="40680" x="3600450" y="3248025"/>
          <p14:tracePt t="40694" x="3549650" y="3248025"/>
          <p14:tracePt t="40700" x="3449638" y="3227388"/>
          <p14:tracePt t="40710" x="3368675" y="3206750"/>
          <p14:tracePt t="40716" x="3297238" y="3206750"/>
          <p14:tracePt t="40726" x="3216275" y="3197225"/>
          <p14:tracePt t="40734" x="3136900" y="3197225"/>
          <p14:tracePt t="40742" x="3044825" y="3197225"/>
          <p14:tracePt t="40750" x="2914650" y="3197225"/>
          <p14:tracePt t="40758" x="2833688" y="3197225"/>
          <p14:tracePt t="40766" x="2794000" y="3197225"/>
          <p14:tracePt t="40774" x="2692400" y="3197225"/>
          <p14:tracePt t="40782" x="2632075" y="3197225"/>
          <p14:tracePt t="40790" x="2551113" y="3217863"/>
          <p14:tracePt t="40798" x="2451100" y="3227388"/>
          <p14:tracePt t="40806" x="2379663" y="3227388"/>
          <p14:tracePt t="40814" x="2349500" y="3236913"/>
          <p14:tracePt t="40822" x="2279650" y="3236913"/>
          <p14:tracePt t="40830" x="2198688" y="3248025"/>
          <p14:tracePt t="40838" x="2138363" y="3248025"/>
          <p14:tracePt t="40846" x="2047875" y="3248025"/>
          <p14:tracePt t="40854" x="1966913" y="3248025"/>
          <p14:tracePt t="40863" x="1906588" y="3248025"/>
          <p14:tracePt t="40870" x="1814513" y="3248025"/>
          <p14:tracePt t="40879" x="1774825" y="3248025"/>
          <p14:tracePt t="40886" x="1714500" y="3248025"/>
          <p14:tracePt t="40894" x="1673225" y="3248025"/>
          <p14:tracePt t="40902" x="1633538" y="3248025"/>
          <p14:tracePt t="40910" x="1582738" y="3248025"/>
          <p14:tracePt t="40918" x="1552575" y="3236913"/>
          <p14:tracePt t="40926" x="1533525" y="3236913"/>
          <p14:tracePt t="40934" x="1533525" y="3227388"/>
          <p14:tracePt t="40942" x="1522413" y="3227388"/>
          <p14:tracePt t="40982" x="1522413" y="3217863"/>
          <p14:tracePt t="40990" x="1522413" y="3206750"/>
          <p14:tracePt t="40998" x="1522413" y="3197225"/>
          <p14:tracePt t="41014" x="1522413" y="3187700"/>
          <p14:tracePt t="41040" x="1522413" y="3176588"/>
          <p14:tracePt t="41056" x="1522413" y="3167063"/>
          <p14:tracePt t="41064" x="1522413" y="3155950"/>
          <p14:tracePt t="41072" x="1543050" y="3146425"/>
          <p14:tracePt t="41080" x="1552575" y="3125788"/>
          <p14:tracePt t="41088" x="1573213" y="3116263"/>
          <p14:tracePt t="41096" x="1593850" y="3106738"/>
          <p14:tracePt t="41104" x="1612900" y="3106738"/>
          <p14:tracePt t="41112" x="1633538" y="3095625"/>
          <p14:tracePt t="41120" x="1663700" y="3086100"/>
          <p14:tracePt t="41128" x="1704975" y="3086100"/>
          <p14:tracePt t="41136" x="1774825" y="3065463"/>
          <p14:tracePt t="41144" x="1835150" y="3065463"/>
          <p14:tracePt t="41152" x="1895475" y="3055938"/>
          <p14:tracePt t="41161" x="1936750" y="3055938"/>
          <p14:tracePt t="41168" x="1997075" y="3055938"/>
          <p14:tracePt t="41176" x="2087563" y="3055938"/>
          <p14:tracePt t="41184" x="2147888" y="3055938"/>
          <p14:tracePt t="41192" x="2228850" y="3055938"/>
          <p14:tracePt t="41204" x="2268538" y="3055938"/>
          <p14:tracePt t="41212" x="2298700" y="3055938"/>
          <p14:tracePt t="41220" x="2319338" y="3055938"/>
          <p14:tracePt t="41227" x="2339975" y="3055938"/>
          <p14:tracePt t="41246" x="2349500" y="3055938"/>
          <p14:tracePt t="41276" x="2359025" y="3055938"/>
          <p14:tracePt t="41292" x="2370138" y="3055938"/>
          <p14:tracePt t="41300" x="2379663" y="3055938"/>
          <p14:tracePt t="41308" x="2400300" y="3055938"/>
          <p14:tracePt t="41316" x="2430463" y="3055938"/>
          <p14:tracePt t="41324" x="2451100" y="3055938"/>
          <p14:tracePt t="41332" x="2470150" y="3055938"/>
          <p14:tracePt t="41342" x="2481263" y="3055938"/>
          <p14:tracePt t="41348" x="2490788" y="3055938"/>
          <p14:tracePt t="41358" x="2511425" y="3055938"/>
          <p14:tracePt t="41366" x="2520950" y="3055938"/>
          <p14:tracePt t="41374" x="2530475" y="3055938"/>
          <p14:tracePt t="41382" x="2541588" y="3055938"/>
          <p14:tracePt t="41410" x="2551113" y="3055938"/>
          <p14:tracePt t="41426" x="2560638" y="3055938"/>
          <p14:tracePt t="41444" x="2571750" y="3055938"/>
          <p14:tracePt t="41451" x="2581275" y="3055938"/>
          <p14:tracePt t="41458" x="2592388" y="3055938"/>
          <p14:tracePt t="41466" x="2611438" y="3055938"/>
          <p14:tracePt t="41474" x="2622550" y="3055938"/>
          <p14:tracePt t="41483" x="2632075" y="3055938"/>
          <p14:tracePt t="41490" x="2652713" y="3046413"/>
          <p14:tracePt t="41498" x="2671763" y="3046413"/>
          <p14:tracePt t="41506" x="2701925" y="3046413"/>
          <p14:tracePt t="41514" x="2722563" y="3035300"/>
          <p14:tracePt t="41522" x="2743200" y="3035300"/>
          <p14:tracePt t="41530" x="2763838" y="3035300"/>
          <p14:tracePt t="41546" x="2773363" y="3035300"/>
          <p14:tracePt t="41562" x="2782888" y="3035300"/>
          <p14:tracePt t="41586" x="2794000" y="3035300"/>
          <p14:tracePt t="41602" x="2803525" y="3035300"/>
          <p14:tracePt t="41622" x="2824163" y="3035300"/>
          <p14:tracePt t="41630" x="2833688" y="3035300"/>
          <p14:tracePt t="41638" x="2843213" y="3035300"/>
          <p14:tracePt t="41646" x="2854325" y="3035300"/>
          <p14:tracePt t="41654" x="2873375" y="3035300"/>
          <p14:tracePt t="41662" x="2894013" y="3035300"/>
          <p14:tracePt t="41672" x="2914650" y="3035300"/>
          <p14:tracePt t="41679" x="2924175" y="3035300"/>
          <p14:tracePt t="41688" x="2944813" y="3035300"/>
          <p14:tracePt t="41694" x="2974975" y="3035300"/>
          <p14:tracePt t="41704" x="2984500" y="3035300"/>
          <p14:tracePt t="41712" x="3005138" y="3025775"/>
          <p14:tracePt t="41720" x="3035300" y="3025775"/>
          <p14:tracePt t="41728" x="3044825" y="3016250"/>
          <p14:tracePt t="41736" x="3055938" y="3016250"/>
          <p14:tracePt t="41744" x="3086100" y="3005138"/>
          <p14:tracePt t="41752" x="3095625" y="3005138"/>
          <p14:tracePt t="41760" x="3116263" y="3005138"/>
          <p14:tracePt t="41768" x="3125788" y="3005138"/>
          <p14:tracePt t="41776" x="3125788" y="2995613"/>
          <p14:tracePt t="41784" x="3136900" y="2995613"/>
          <p14:tracePt t="41792" x="3146425" y="2995613"/>
          <p14:tracePt t="41800" x="3167063" y="2984500"/>
          <p14:tracePt t="41816" x="3176588" y="2984500"/>
          <p14:tracePt t="41994" x="3186113" y="2984500"/>
          <p14:tracePt t="42000" x="3197225" y="2984500"/>
          <p14:tracePt t="42010" x="3206750" y="2984500"/>
          <p14:tracePt t="42016" x="3216275" y="2984500"/>
          <p14:tracePt t="42026" x="3236913" y="2984500"/>
          <p14:tracePt t="42034" x="3257550" y="2984500"/>
          <p14:tracePt t="42042" x="3287713" y="2984500"/>
          <p14:tracePt t="42050" x="3317875" y="2984500"/>
          <p14:tracePt t="42058" x="3348038" y="2984500"/>
          <p14:tracePt t="42066" x="3368675" y="2984500"/>
          <p14:tracePt t="42074" x="3387725" y="2984500"/>
          <p14:tracePt t="42082" x="3398838" y="2984500"/>
          <p14:tracePt t="42090" x="3417888" y="2984500"/>
          <p14:tracePt t="42098" x="3438525" y="2984500"/>
          <p14:tracePt t="42106" x="3459163" y="2984500"/>
          <p14:tracePt t="42114" x="3479800" y="2984500"/>
          <p14:tracePt t="42134" x="3498850" y="2974975"/>
          <p14:tracePt t="42142" x="3519488" y="2974975"/>
          <p14:tracePt t="42150" x="3540125" y="2974975"/>
          <p14:tracePt t="42158" x="3570288" y="2974975"/>
          <p14:tracePt t="42166" x="3600450" y="2974975"/>
          <p14:tracePt t="42174" x="3609975" y="2974975"/>
          <p14:tracePt t="42182" x="3651250" y="2965450"/>
          <p14:tracePt t="42190" x="3681413" y="2965450"/>
          <p14:tracePt t="42198" x="3711575" y="2965450"/>
          <p14:tracePt t="42206" x="3721100" y="2965450"/>
          <p14:tracePt t="42214" x="3751263" y="2965450"/>
          <p14:tracePt t="42222" x="3771900" y="2965450"/>
          <p14:tracePt t="42230" x="3790950" y="2965450"/>
          <p14:tracePt t="42239" x="3822700" y="2965450"/>
          <p14:tracePt t="42246" x="3832225" y="2965450"/>
          <p14:tracePt t="42254" x="3852863" y="2965450"/>
          <p14:tracePt t="42262" x="3883025" y="2965450"/>
          <p14:tracePt t="42270" x="3902075" y="2965450"/>
          <p14:tracePt t="42278" x="3943350" y="2954338"/>
          <p14:tracePt t="42286" x="3973513" y="2954338"/>
          <p14:tracePt t="42294" x="4003675" y="2954338"/>
          <p14:tracePt t="42302" x="4033838" y="2954338"/>
          <p14:tracePt t="42310" x="4064000" y="2954338"/>
          <p14:tracePt t="42318" x="4084638" y="2954338"/>
          <p14:tracePt t="42330" x="4103688" y="2954338"/>
          <p14:tracePt t="42338" x="4133850" y="2954338"/>
          <p14:tracePt t="42346" x="4165600" y="2954338"/>
          <p14:tracePt t="42355" x="4195763" y="2954338"/>
          <p14:tracePt t="42364" x="4235450" y="2954338"/>
          <p14:tracePt t="42372" x="4265613" y="2954338"/>
          <p14:tracePt t="42380" x="4305300" y="2954338"/>
          <p14:tracePt t="42388" x="4356100" y="2965450"/>
          <p14:tracePt t="42396" x="4397375" y="2965450"/>
          <p14:tracePt t="42405" x="4457700" y="2974975"/>
          <p14:tracePt t="42412" x="4497388" y="2974975"/>
          <p14:tracePt t="42420" x="4538663" y="2995613"/>
          <p14:tracePt t="42428" x="4578350" y="2995613"/>
          <p14:tracePt t="42436" x="4629150" y="2995613"/>
          <p14:tracePt t="42444" x="4659313" y="3005138"/>
          <p14:tracePt t="42452" x="4668838" y="3005138"/>
          <p14:tracePt t="42460" x="4689475" y="3005138"/>
          <p14:tracePt t="42468" x="4699000" y="3005138"/>
          <p14:tracePt t="42676" x="4699000" y="3016250"/>
          <p14:tracePt t="42720" x="4689475" y="3016250"/>
          <p14:tracePt t="42844" x="4678363" y="3016250"/>
          <p14:tracePt t="42852" x="4659313" y="3016250"/>
          <p14:tracePt t="42861" x="4629150" y="3016250"/>
          <p14:tracePt t="42867" x="4598988" y="2995613"/>
          <p14:tracePt t="42875" x="4538663" y="2954338"/>
          <p14:tracePt t="42883" x="4437063" y="2914650"/>
          <p14:tracePt t="42890" x="4346575" y="2863850"/>
          <p14:tracePt t="42899" x="4195763" y="2763838"/>
          <p14:tracePt t="42907" x="3902075" y="2611438"/>
          <p14:tracePt t="42915" x="3721100" y="2511425"/>
          <p14:tracePt t="42923" x="3348038" y="2330450"/>
          <p14:tracePt t="42930" x="3167063" y="2228850"/>
          <p14:tracePt t="42939" x="2794000" y="2017713"/>
          <p14:tracePt t="42947" x="2611438" y="1916113"/>
          <p14:tracePt t="42954" x="2430463" y="1816100"/>
          <p14:tracePt t="42963" x="2238375" y="1693863"/>
          <p14:tracePt t="42976" x="2078038" y="1603375"/>
          <p14:tracePt t="42979" x="1955800" y="1522413"/>
          <p14:tracePt t="42986" x="1714500" y="1371600"/>
          <p14:tracePt t="42994" x="1593850" y="1301750"/>
          <p14:tracePt t="43004" x="1431925" y="1169988"/>
          <p14:tracePt t="43010" x="1350963" y="1109663"/>
          <p14:tracePt t="43020" x="1239838" y="1038225"/>
          <p14:tracePt t="43028" x="1139825" y="927100"/>
          <p14:tracePt t="43036" x="1068388" y="866775"/>
          <p14:tracePt t="43048" x="1038225" y="827088"/>
          <p14:tracePt t="43056" x="998538" y="766763"/>
          <p14:tracePt t="43064" x="927100" y="676275"/>
          <p14:tracePt t="43072" x="887413" y="625475"/>
          <p14:tracePt t="43080" x="847725" y="544513"/>
          <p14:tracePt t="43089" x="806450" y="493713"/>
          <p14:tracePt t="43096" x="766763" y="412750"/>
          <p14:tracePt t="43104" x="725488" y="312738"/>
          <p14:tracePt t="43112" x="685800" y="261938"/>
          <p14:tracePt t="43120" x="646113" y="161925"/>
          <p14:tracePt t="43128" x="584200" y="80963"/>
          <p14:tracePt t="43135" x="544513" y="952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6.2.2 </a:t>
            </a:r>
            <a:r>
              <a:rPr lang="ko-KR" altLang="en-US" dirty="0"/>
              <a:t>잠재</a:t>
            </a:r>
            <a:r>
              <a:rPr lang="en-US" altLang="ko-KR" dirty="0"/>
              <a:t> </a:t>
            </a:r>
            <a:r>
              <a:rPr lang="ko-KR" altLang="en-US" dirty="0"/>
              <a:t>변수 들여다보기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7778649" cy="5532582"/>
          </a:xfrm>
        </p:spPr>
        <p:txBody>
          <a:bodyPr>
            <a:normAutofit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2"/>
              <a:defRPr/>
            </a:pPr>
            <a:r>
              <a:rPr lang="ko-KR" altLang="en-US" dirty="0"/>
              <a:t>각 잠재 변수에 레이블을 붙이고자 </a:t>
            </a:r>
            <a:r>
              <a:rPr lang="ko-KR" altLang="en-US" dirty="0" err="1"/>
              <a:t>딕셔너리를</a:t>
            </a:r>
            <a:r>
              <a:rPr lang="ko-KR" altLang="en-US" dirty="0"/>
              <a:t> 준비합니다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레이블이 있으면 알아보기가 한결 수월합니다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085B7-ECFA-4748-A85F-4B70BB7AC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233" y="1143000"/>
            <a:ext cx="3186113" cy="47863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621F442-95AA-42A4-BD31-6669C25EC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8852"/>
      </p:ext>
    </p:extLst>
  </p:cSld>
  <p:clrMapOvr>
    <a:masterClrMapping/>
  </p:clrMapOvr>
  <p:transition advTm="112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5" x="3459163" y="1855788"/>
          <p14:tracePt t="242" x="3408363" y="1846263"/>
          <p14:tracePt t="247" x="3398838" y="1846263"/>
          <p14:tracePt t="255" x="3348038" y="1835150"/>
          <p14:tracePt t="262" x="3287713" y="1816100"/>
          <p14:tracePt t="271" x="3246438" y="1804988"/>
          <p14:tracePt t="279" x="3176588" y="1784350"/>
          <p14:tracePt t="286" x="3116263" y="1774825"/>
          <p14:tracePt t="295" x="3055938" y="1744663"/>
          <p14:tracePt t="302" x="2995613" y="1735138"/>
          <p14:tracePt t="310" x="2944813" y="1714500"/>
          <p14:tracePt t="318" x="2884488" y="1684338"/>
          <p14:tracePt t="326" x="2833688" y="1663700"/>
          <p14:tracePt t="335" x="2773363" y="1633538"/>
          <p14:tracePt t="343" x="2692400" y="1624013"/>
          <p14:tracePt t="351" x="2611438" y="1582738"/>
          <p14:tracePt t="358" x="2530475" y="1552575"/>
          <p14:tracePt t="368" x="2470150" y="1522413"/>
          <p14:tracePt t="374" x="2420938" y="1503363"/>
          <p14:tracePt t="382" x="2359025" y="1482725"/>
          <p14:tracePt t="390" x="2328863" y="1473200"/>
          <p14:tracePt t="398" x="2289175" y="1462088"/>
          <p14:tracePt t="406" x="2238375" y="1441450"/>
          <p14:tracePt t="414" x="2208213" y="1431925"/>
          <p14:tracePt t="426" x="2187575" y="1422400"/>
          <p14:tracePt t="437" x="2157413" y="1422400"/>
          <p14:tracePt t="442" x="2138363" y="1422400"/>
          <p14:tracePt t="452" x="2117725" y="1422400"/>
          <p14:tracePt t="460" x="2097088" y="1422400"/>
          <p14:tracePt t="468" x="2078038" y="1411288"/>
          <p14:tracePt t="476" x="2066925" y="1411288"/>
          <p14:tracePt t="484" x="2047875" y="1411288"/>
          <p14:tracePt t="492" x="2027238" y="1411288"/>
          <p14:tracePt t="500" x="2016125" y="1411288"/>
          <p14:tracePt t="509" x="1997075" y="1411288"/>
          <p14:tracePt t="517" x="1985963" y="1411288"/>
          <p14:tracePt t="525" x="1976438" y="1411288"/>
          <p14:tracePt t="534" x="1955800" y="1401763"/>
          <p14:tracePt t="540" x="1936750" y="1401763"/>
          <p14:tracePt t="557" x="1916113" y="1401763"/>
          <p14:tracePt t="565" x="1895475" y="1401763"/>
          <p14:tracePt t="572" x="1876425" y="1401763"/>
          <p14:tracePt t="580" x="1855788" y="1401763"/>
          <p14:tracePt t="597" x="1835150" y="1401763"/>
          <p14:tracePt t="605" x="1814513" y="1401763"/>
          <p14:tracePt t="612" x="1795463" y="1401763"/>
          <p14:tracePt t="632" x="1784350" y="1401763"/>
          <p14:tracePt t="641" x="1774825" y="1411288"/>
          <p14:tracePt t="650" x="1765300" y="1422400"/>
          <p14:tracePt t="665" x="1765300" y="1431925"/>
          <p14:tracePt t="689" x="1765300" y="1441450"/>
          <p14:tracePt t="705" x="1765300" y="1452563"/>
          <p14:tracePt t="720" x="1765300" y="1462088"/>
          <p14:tracePt t="737" x="1765300" y="1473200"/>
          <p14:tracePt t="851" x="1765300" y="1482725"/>
          <p14:tracePt t="867" x="1765300" y="1492250"/>
          <p14:tracePt t="883" x="1765300" y="1503363"/>
          <p14:tracePt t="891" x="1765300" y="1512888"/>
          <p14:tracePt t="1561" x="1774825" y="1512888"/>
          <p14:tracePt t="1577" x="1784350" y="1512888"/>
          <p14:tracePt t="1592" x="1804988" y="1512888"/>
          <p14:tracePt t="1599" x="1825625" y="1512888"/>
          <p14:tracePt t="1607" x="1835150" y="1522413"/>
          <p14:tracePt t="1615" x="1855788" y="1522413"/>
          <p14:tracePt t="1623" x="1876425" y="1522413"/>
          <p14:tracePt t="1631" x="1885950" y="1522413"/>
          <p14:tracePt t="1639" x="1916113" y="1522413"/>
          <p14:tracePt t="1649" x="1946275" y="1522413"/>
          <p14:tracePt t="1654" x="1955800" y="1522413"/>
          <p14:tracePt t="1662" x="1985963" y="1522413"/>
          <p14:tracePt t="1670" x="2006600" y="1522413"/>
          <p14:tracePt t="1678" x="2027238" y="1522413"/>
          <p14:tracePt t="1686" x="2057400" y="1522413"/>
          <p14:tracePt t="1694" x="2078038" y="1512888"/>
          <p14:tracePt t="1706" x="2097088" y="1512888"/>
          <p14:tracePt t="1714" x="2108200" y="1512888"/>
          <p14:tracePt t="1722" x="2117725" y="1512888"/>
          <p14:tracePt t="1730" x="2138363" y="1512888"/>
          <p14:tracePt t="1738" x="2157413" y="1512888"/>
          <p14:tracePt t="1746" x="2178050" y="1512888"/>
          <p14:tracePt t="1761" x="2187575" y="1512888"/>
          <p14:tracePt t="1769" x="2198688" y="1512888"/>
          <p14:tracePt t="1777" x="2219325" y="1512888"/>
          <p14:tracePt t="1785" x="2228850" y="1512888"/>
          <p14:tracePt t="1792" x="2238375" y="1512888"/>
          <p14:tracePt t="1800" x="2259013" y="1512888"/>
          <p14:tracePt t="1808" x="2289175" y="1512888"/>
          <p14:tracePt t="1817" x="2298700" y="1512888"/>
          <p14:tracePt t="1824" x="2319338" y="1512888"/>
          <p14:tracePt t="1832" x="2328863" y="1512888"/>
          <p14:tracePt t="1848" x="2339975" y="1512888"/>
          <p14:tracePt t="1856" x="2349500" y="1512888"/>
          <p14:tracePt t="1888" x="2359025" y="1512888"/>
          <p14:tracePt t="1994" x="2370138" y="1512888"/>
          <p14:tracePt t="2246" x="2370138" y="1503363"/>
          <p14:tracePt t="2331" x="2379663" y="1503363"/>
          <p14:tracePt t="2339" x="2390775" y="1503363"/>
          <p14:tracePt t="2347" x="2409825" y="1503363"/>
          <p14:tracePt t="2355" x="2420938" y="1503363"/>
          <p14:tracePt t="2363" x="2439988" y="1503363"/>
          <p14:tracePt t="2371" x="2451100" y="1503363"/>
          <p14:tracePt t="2379" x="2470150" y="1503363"/>
          <p14:tracePt t="2387" x="2481263" y="1503363"/>
          <p14:tracePt t="2397" x="2500313" y="1503363"/>
          <p14:tracePt t="2403" x="2520950" y="1503363"/>
          <p14:tracePt t="2414" x="2551113" y="1503363"/>
          <p14:tracePt t="2419" x="2571750" y="1503363"/>
          <p14:tracePt t="2429" x="2601913" y="1503363"/>
          <p14:tracePt t="2434" x="2632075" y="1503363"/>
          <p14:tracePt t="2444" x="2662238" y="1503363"/>
          <p14:tracePt t="2452" x="2692400" y="1503363"/>
          <p14:tracePt t="2460" x="2722563" y="1503363"/>
          <p14:tracePt t="2468" x="2752725" y="1503363"/>
          <p14:tracePt t="2476" x="2773363" y="1503363"/>
          <p14:tracePt t="2484" x="2803525" y="1503363"/>
          <p14:tracePt t="2492" x="2843213" y="1503363"/>
          <p14:tracePt t="2500" x="2873375" y="1512888"/>
          <p14:tracePt t="2509" x="2903538" y="1512888"/>
          <p14:tracePt t="2516" x="2935288" y="1512888"/>
          <p14:tracePt t="2524" x="2965450" y="1512888"/>
          <p14:tracePt t="2532" x="2995613" y="1512888"/>
          <p14:tracePt t="2540" x="3025775" y="1512888"/>
          <p14:tracePt t="2548" x="3065463" y="1522413"/>
          <p14:tracePt t="2557" x="3095625" y="1522413"/>
          <p14:tracePt t="2564" x="3116263" y="1522413"/>
          <p14:tracePt t="2573" x="3136900" y="1522413"/>
          <p14:tracePt t="2580" x="3167063" y="1533525"/>
          <p14:tracePt t="2588" x="3186113" y="1533525"/>
          <p14:tracePt t="2596" x="3216275" y="1533525"/>
          <p14:tracePt t="2613" x="3236913" y="1533525"/>
          <p14:tracePt t="2620" x="3246438" y="1533525"/>
          <p14:tracePt t="2628" x="3267075" y="1533525"/>
          <p14:tracePt t="3007" x="3278188" y="1533525"/>
          <p14:tracePt t="3030" x="3287713" y="1533525"/>
          <p14:tracePt t="3038" x="3297238" y="1543050"/>
          <p14:tracePt t="3046" x="3308350" y="1543050"/>
          <p14:tracePt t="3054" x="3348038" y="1552575"/>
          <p14:tracePt t="3062" x="3378200" y="1552575"/>
          <p14:tracePt t="3071" x="3408363" y="1563688"/>
          <p14:tracePt t="3078" x="3449638" y="1573213"/>
          <p14:tracePt t="3092" x="3489325" y="1582738"/>
          <p14:tracePt t="3098" x="3529013" y="1582738"/>
          <p14:tracePt t="3108" x="3579813" y="1582738"/>
          <p14:tracePt t="3114" x="3609975" y="1593850"/>
          <p14:tracePt t="3124" x="3640138" y="1593850"/>
          <p14:tracePt t="3130" x="3651250" y="1593850"/>
          <p14:tracePt t="3140" x="3670300" y="1593850"/>
          <p14:tracePt t="3148" x="3690938" y="1593850"/>
          <p14:tracePt t="3156" x="3711575" y="1593850"/>
          <p14:tracePt t="3164" x="3721100" y="1593850"/>
          <p14:tracePt t="3180" x="3741738" y="1593850"/>
          <p14:tracePt t="3192" x="3751263" y="1593850"/>
          <p14:tracePt t="3200" x="3771900" y="1593850"/>
          <p14:tracePt t="3208" x="3781425" y="1593850"/>
          <p14:tracePt t="3216" x="3802063" y="1593850"/>
          <p14:tracePt t="3224" x="3822700" y="1593850"/>
          <p14:tracePt t="3232" x="3852863" y="1593850"/>
          <p14:tracePt t="3240" x="3871913" y="1582738"/>
          <p14:tracePt t="3248" x="3892550" y="1582738"/>
          <p14:tracePt t="3256" x="3913188" y="1573213"/>
          <p14:tracePt t="3272" x="3922713" y="1573213"/>
          <p14:tracePt t="3280" x="3932238" y="1573213"/>
          <p14:tracePt t="3288" x="3943350" y="1573213"/>
          <p14:tracePt t="3296" x="3952875" y="1573213"/>
          <p14:tracePt t="3304" x="3952875" y="1563688"/>
          <p14:tracePt t="3344" x="3962400" y="1563688"/>
          <p14:tracePt t="3436" x="3973513" y="1563688"/>
          <p14:tracePt t="3683" x="3994150" y="1563688"/>
          <p14:tracePt t="3691" x="4013200" y="1563688"/>
          <p14:tracePt t="3699" x="4024313" y="1563688"/>
          <p14:tracePt t="3707" x="4054475" y="1563688"/>
          <p14:tracePt t="3715" x="4073525" y="1563688"/>
          <p14:tracePt t="3723" x="4114800" y="1563688"/>
          <p14:tracePt t="3731" x="4144963" y="1563688"/>
          <p14:tracePt t="3739" x="4175125" y="1563688"/>
          <p14:tracePt t="3747" x="4205288" y="1563688"/>
          <p14:tracePt t="3755" x="4235450" y="1563688"/>
          <p14:tracePt t="3765" x="4265613" y="1563688"/>
          <p14:tracePt t="3771" x="4286250" y="1563688"/>
          <p14:tracePt t="3781" x="4295775" y="1563688"/>
          <p14:tracePt t="3789" x="4305300" y="1563688"/>
          <p14:tracePt t="3809" x="4316413" y="1563688"/>
          <p14:tracePt t="3824" x="4337050" y="1563688"/>
          <p14:tracePt t="3832" x="4346575" y="1563688"/>
          <p14:tracePt t="3840" x="4356100" y="1552575"/>
          <p14:tracePt t="3848" x="4367213" y="1552575"/>
          <p14:tracePt t="3856" x="4376738" y="1552575"/>
          <p14:tracePt t="3864" x="4397375" y="1552575"/>
          <p14:tracePt t="3872" x="4406900" y="1552575"/>
          <p14:tracePt t="3880" x="4416425" y="1552575"/>
          <p14:tracePt t="3888" x="4437063" y="1552575"/>
          <p14:tracePt t="3896" x="4457700" y="1552575"/>
          <p14:tracePt t="3904" x="4476750" y="1552575"/>
          <p14:tracePt t="3912" x="4487863" y="1552575"/>
          <p14:tracePt t="3920" x="4518025" y="1552575"/>
          <p14:tracePt t="3928" x="4548188" y="1552575"/>
          <p14:tracePt t="3936" x="4578350" y="1552575"/>
          <p14:tracePt t="3952" x="4659313" y="1552575"/>
          <p14:tracePt t="3961" x="4699000" y="1552575"/>
          <p14:tracePt t="3968" x="4749800" y="1552575"/>
          <p14:tracePt t="3976" x="4779963" y="1552575"/>
          <p14:tracePt t="3984" x="4830763" y="1552575"/>
          <p14:tracePt t="3992" x="4870450" y="1552575"/>
          <p14:tracePt t="4002" x="4891088" y="1552575"/>
          <p14:tracePt t="4012" x="4921250" y="1552575"/>
          <p14:tracePt t="4020" x="4930775" y="1552575"/>
          <p14:tracePt t="4028" x="4951413" y="1552575"/>
          <p14:tracePt t="4036" x="4972050" y="1552575"/>
          <p14:tracePt t="4044" x="4981575" y="1552575"/>
          <p14:tracePt t="4052" x="4991100" y="1552575"/>
          <p14:tracePt t="4060" x="5002213" y="1552575"/>
          <p14:tracePt t="4068" x="5011738" y="1552575"/>
          <p14:tracePt t="4076" x="5032375" y="1552575"/>
          <p14:tracePt t="4086" x="5053013" y="1552575"/>
          <p14:tracePt t="4092" x="5072063" y="1552575"/>
          <p14:tracePt t="4102" x="5083175" y="1552575"/>
          <p14:tracePt t="4110" x="5102225" y="1552575"/>
          <p14:tracePt t="4118" x="5132388" y="1552575"/>
          <p14:tracePt t="4126" x="5153025" y="1552575"/>
          <p14:tracePt t="4134" x="5183188" y="1552575"/>
          <p14:tracePt t="4142" x="5213350" y="1563688"/>
          <p14:tracePt t="4150" x="5243513" y="1563688"/>
          <p14:tracePt t="4158" x="5264150" y="1563688"/>
          <p14:tracePt t="4166" x="5273675" y="1563688"/>
          <p14:tracePt t="4174" x="5284788" y="1563688"/>
          <p14:tracePt t="4182" x="5303838" y="1563688"/>
          <p14:tracePt t="4190" x="5324475" y="1573213"/>
          <p14:tracePt t="4199" x="5334000" y="1573213"/>
          <p14:tracePt t="4206" x="5345113" y="1573213"/>
          <p14:tracePt t="4215" x="5364163" y="1573213"/>
          <p14:tracePt t="4222" x="5375275" y="1573213"/>
          <p14:tracePt t="4230" x="5384800" y="1582738"/>
          <p14:tracePt t="4238" x="5395913" y="1582738"/>
          <p14:tracePt t="4254" x="5405438" y="1582738"/>
          <p14:tracePt t="4262" x="5414963" y="1582738"/>
          <p14:tracePt t="4310" x="5426075" y="1582738"/>
          <p14:tracePt t="4326" x="5435600" y="1582738"/>
          <p14:tracePt t="4350" x="5456238" y="1582738"/>
          <p14:tracePt t="4360" x="5465763" y="1582738"/>
          <p14:tracePt t="4366" x="5486400" y="1582738"/>
          <p14:tracePt t="4374" x="5486400" y="1573213"/>
          <p14:tracePt t="4382" x="5505450" y="1573213"/>
          <p14:tracePt t="4390" x="5526088" y="1573213"/>
          <p14:tracePt t="4397" x="5556250" y="1563688"/>
          <p14:tracePt t="4408" x="5576888" y="1563688"/>
          <p14:tracePt t="4414" x="5607050" y="1563688"/>
          <p14:tracePt t="4424" x="5646738" y="1552575"/>
          <p14:tracePt t="4431" x="5676900" y="1552575"/>
          <p14:tracePt t="4440" x="5718175" y="1552575"/>
          <p14:tracePt t="4447" x="5768975" y="1543050"/>
          <p14:tracePt t="4456" x="5838825" y="1543050"/>
          <p14:tracePt t="4464" x="5899150" y="1543050"/>
          <p14:tracePt t="4472" x="5959475" y="1543050"/>
          <p14:tracePt t="4480" x="6030913" y="1543050"/>
          <p14:tracePt t="4488" x="6070600" y="1543050"/>
          <p14:tracePt t="4497" x="6121400" y="1543050"/>
          <p14:tracePt t="4504" x="6161088" y="1543050"/>
          <p14:tracePt t="4512" x="6191250" y="1543050"/>
          <p14:tracePt t="4524" x="6232525" y="1543050"/>
          <p14:tracePt t="4532" x="6251575" y="1543050"/>
          <p14:tracePt t="4540" x="6292850" y="1543050"/>
          <p14:tracePt t="4548" x="6332538" y="1543050"/>
          <p14:tracePt t="4556" x="6383338" y="1552575"/>
          <p14:tracePt t="4563" x="6413500" y="1552575"/>
          <p14:tracePt t="4572" x="6454775" y="1552575"/>
          <p14:tracePt t="4580" x="6484938" y="1563688"/>
          <p14:tracePt t="4588" x="6515100" y="1563688"/>
          <p14:tracePt t="4596" x="6534150" y="1563688"/>
          <p14:tracePt t="5032" x="6545263" y="1563688"/>
          <p14:tracePt t="5040" x="6564313" y="1563688"/>
          <p14:tracePt t="5046" x="6594475" y="1563688"/>
          <p14:tracePt t="5056" x="6624638" y="1563688"/>
          <p14:tracePt t="5068" x="6696075" y="1563688"/>
          <p14:tracePt t="5070" x="6756400" y="1563688"/>
          <p14:tracePt t="5079" x="6888163" y="1582738"/>
          <p14:tracePt t="5086" x="7038975" y="1612900"/>
          <p14:tracePt t="5095" x="7189788" y="1644650"/>
          <p14:tracePt t="5104" x="7270750" y="1654175"/>
          <p14:tracePt t="5112" x="7493000" y="1704975"/>
          <p14:tracePt t="5120" x="7643813" y="1735138"/>
          <p14:tracePt t="5128" x="7724775" y="1765300"/>
          <p14:tracePt t="5136" x="7854950" y="1804988"/>
          <p14:tracePt t="5144" x="7996238" y="1835150"/>
          <p14:tracePt t="5152" x="8058150" y="1855788"/>
          <p14:tracePt t="5160" x="8137525" y="1865313"/>
          <p14:tracePt t="5168" x="8158163" y="1876425"/>
          <p14:tracePt t="5177" x="8188325" y="1876425"/>
          <p14:tracePt t="5184" x="8208963" y="1885950"/>
          <p14:tracePt t="5488" x="8178800" y="1885950"/>
          <p14:tracePt t="5495" x="8158163" y="1885950"/>
          <p14:tracePt t="5502" x="8128000" y="1885950"/>
          <p14:tracePt t="5510" x="8107363" y="1895475"/>
          <p14:tracePt t="5518" x="8097838" y="1895475"/>
          <p14:tracePt t="5526" x="8077200" y="1895475"/>
          <p14:tracePt t="5534" x="8067675" y="1895475"/>
          <p14:tracePt t="5543" x="8047038" y="1895475"/>
          <p14:tracePt t="5559" x="8026400" y="1895475"/>
          <p14:tracePt t="5566" x="8007350" y="1895475"/>
          <p14:tracePt t="5576" x="7986713" y="1895475"/>
          <p14:tracePt t="5582" x="7956550" y="1885950"/>
          <p14:tracePt t="5590" x="7926388" y="1876425"/>
          <p14:tracePt t="5598" x="7896225" y="1876425"/>
          <p14:tracePt t="5606" x="7866063" y="1865313"/>
          <p14:tracePt t="5614" x="7835900" y="1865313"/>
          <p14:tracePt t="5622" x="7815263" y="1855788"/>
          <p14:tracePt t="5631" x="7805738" y="1855788"/>
          <p14:tracePt t="5638" x="7794625" y="1855788"/>
          <p14:tracePt t="5740" x="7794625" y="1846263"/>
          <p14:tracePt t="5762" x="7805738" y="1846263"/>
          <p14:tracePt t="5778" x="7824788" y="1846263"/>
          <p14:tracePt t="5788" x="7835900" y="1835150"/>
          <p14:tracePt t="5794" x="7845425" y="1835150"/>
          <p14:tracePt t="5804" x="7866063" y="1835150"/>
          <p14:tracePt t="5812" x="7896225" y="1835150"/>
          <p14:tracePt t="5820" x="7916863" y="1835150"/>
          <p14:tracePt t="5828" x="7947025" y="1835150"/>
          <p14:tracePt t="5836" x="7977188" y="1835150"/>
          <p14:tracePt t="5844" x="8007350" y="1825625"/>
          <p14:tracePt t="5858" x="8026400" y="1825625"/>
          <p14:tracePt t="5864" x="8026400" y="1816100"/>
          <p14:tracePt t="5872" x="8037513" y="1816100"/>
          <p14:tracePt t="6116" x="8026400" y="1825625"/>
          <p14:tracePt t="6120" x="7996238" y="1876425"/>
          <p14:tracePt t="6129" x="7966075" y="1906588"/>
          <p14:tracePt t="6139" x="7935913" y="1936750"/>
          <p14:tracePt t="6145" x="7896225" y="1987550"/>
          <p14:tracePt t="6154" x="7866063" y="2006600"/>
          <p14:tracePt t="6161" x="7835900" y="2036763"/>
          <p14:tracePt t="6170" x="7815263" y="2057400"/>
          <p14:tracePt t="6178" x="7794625" y="2066925"/>
          <p14:tracePt t="6185" x="7785100" y="2066925"/>
          <p14:tracePt t="6194" x="7785100" y="2078038"/>
          <p14:tracePt t="6250" x="7775575" y="2078038"/>
          <p14:tracePt t="6298" x="7775575" y="2087563"/>
          <p14:tracePt t="6314" x="7764463" y="2108200"/>
          <p14:tracePt t="6322" x="7754938" y="2138363"/>
          <p14:tracePt t="6330" x="7745413" y="2168525"/>
          <p14:tracePt t="6339" x="7734300" y="2198688"/>
          <p14:tracePt t="6346" x="7724775" y="2238375"/>
          <p14:tracePt t="6356" x="7715250" y="2268538"/>
          <p14:tracePt t="6366" x="7704138" y="2330450"/>
          <p14:tracePt t="6374" x="7683500" y="2379663"/>
          <p14:tracePt t="6382" x="7653338" y="2460625"/>
          <p14:tracePt t="6390" x="7643813" y="2520950"/>
          <p14:tracePt t="6398" x="7613650" y="2581275"/>
          <p14:tracePt t="6408" x="7604125" y="2622550"/>
          <p14:tracePt t="6417" x="7593013" y="2682875"/>
          <p14:tracePt t="6424" x="7583488" y="2733675"/>
          <p14:tracePt t="6430" x="7573963" y="2794000"/>
          <p14:tracePt t="6440" x="7553325" y="2833688"/>
          <p14:tracePt t="6446" x="7543800" y="2884488"/>
          <p14:tracePt t="6456" x="7532688" y="2924175"/>
          <p14:tracePt t="6462" x="7523163" y="2984500"/>
          <p14:tracePt t="6472" x="7523163" y="3046413"/>
          <p14:tracePt t="6480" x="7513638" y="3086100"/>
          <p14:tracePt t="6487" x="7513638" y="3167063"/>
          <p14:tracePt t="6496" x="7502525" y="3206750"/>
          <p14:tracePt t="6504" x="7502525" y="3297238"/>
          <p14:tracePt t="6511" x="7502525" y="3378200"/>
          <p14:tracePt t="6520" x="7502525" y="3438525"/>
          <p14:tracePt t="6528" x="7502525" y="3479800"/>
          <p14:tracePt t="6537" x="7502525" y="3519488"/>
          <p14:tracePt t="6543" x="7502525" y="3579813"/>
          <p14:tracePt t="6551" x="7502525" y="3609975"/>
          <p14:tracePt t="6559" x="7502525" y="3660775"/>
          <p14:tracePt t="6572" x="7502525" y="3741738"/>
          <p14:tracePt t="6579" x="7502525" y="3762375"/>
          <p14:tracePt t="6588" x="7502525" y="3802063"/>
          <p14:tracePt t="6595" x="7502525" y="3883025"/>
          <p14:tracePt t="6604" x="7502525" y="3933825"/>
          <p14:tracePt t="6611" x="7502525" y="4003675"/>
          <p14:tracePt t="6620" x="7502525" y="4054475"/>
          <p14:tracePt t="6628" x="7502525" y="4105275"/>
          <p14:tracePt t="6636" x="7502525" y="4154488"/>
          <p14:tracePt t="6644" x="7502525" y="4216400"/>
          <p14:tracePt t="6653" x="7513638" y="4316413"/>
          <p14:tracePt t="6660" x="7532688" y="4376738"/>
          <p14:tracePt t="6668" x="7543800" y="4437063"/>
          <p14:tracePt t="6676" x="7553325" y="4478338"/>
          <p14:tracePt t="6684" x="7562850" y="4527550"/>
          <p14:tracePt t="6692" x="7573963" y="4568825"/>
          <p14:tracePt t="6699" x="7583488" y="4629150"/>
          <p14:tracePt t="6708" x="7613650" y="4679950"/>
          <p14:tracePt t="6716" x="7623175" y="4719638"/>
          <p14:tracePt t="6723" x="7634288" y="4749800"/>
          <p14:tracePt t="6732" x="7643813" y="4779963"/>
          <p14:tracePt t="6740" x="7653338" y="4821238"/>
          <p14:tracePt t="6747" x="7664450" y="4860925"/>
          <p14:tracePt t="6755" x="7673975" y="4891088"/>
          <p14:tracePt t="6765" x="7683500" y="4932363"/>
          <p14:tracePt t="6776" x="7694613" y="4951413"/>
          <p14:tracePt t="6785" x="7734300" y="5041900"/>
          <p14:tracePt t="6794" x="7754938" y="5083175"/>
          <p14:tracePt t="6802" x="7775575" y="5133975"/>
          <p14:tracePt t="6810" x="7805738" y="5183188"/>
          <p14:tracePt t="6819" x="7835900" y="5224463"/>
          <p14:tracePt t="6826" x="7866063" y="5275263"/>
          <p14:tracePt t="6833" x="7896225" y="5324475"/>
          <p14:tracePt t="6842" x="7935913" y="5375275"/>
          <p14:tracePt t="6849" x="7986713" y="5426075"/>
          <p14:tracePt t="6858" x="8007350" y="5456238"/>
          <p14:tracePt t="6865" x="8058150" y="5486400"/>
          <p14:tracePt t="6873" x="8088313" y="5516563"/>
          <p14:tracePt t="6882" x="8107363" y="5537200"/>
          <p14:tracePt t="6889" x="8137525" y="5546725"/>
          <p14:tracePt t="6898" x="8148638" y="5546725"/>
          <p14:tracePt t="7040" x="8148638" y="5537200"/>
          <p14:tracePt t="7289" x="8148638" y="5526088"/>
          <p14:tracePt t="7312" x="8148638" y="5516563"/>
          <p14:tracePt t="7320" x="8137525" y="5516563"/>
          <p14:tracePt t="7328" x="8118475" y="5495925"/>
          <p14:tracePt t="7335" x="8088313" y="5465763"/>
          <p14:tracePt t="7343" x="8037513" y="5446713"/>
          <p14:tracePt t="7351" x="7986713" y="5416550"/>
          <p14:tracePt t="7359" x="7905750" y="5365750"/>
          <p14:tracePt t="7367" x="7824788" y="5324475"/>
          <p14:tracePt t="7375" x="7745413" y="5305425"/>
          <p14:tracePt t="7384" x="7664450" y="5275263"/>
          <p14:tracePt t="7391" x="7593013" y="5245100"/>
          <p14:tracePt t="7399" x="7493000" y="5203825"/>
          <p14:tracePt t="7407" x="7361238" y="5164138"/>
          <p14:tracePt t="7416" x="7210425" y="5092700"/>
          <p14:tracePt t="7425" x="7069138" y="5032375"/>
          <p14:tracePt t="7434" x="6837363" y="4911725"/>
          <p14:tracePt t="7441" x="6615113" y="4800600"/>
          <p14:tracePt t="7449" x="6403975" y="4689475"/>
          <p14:tracePt t="7457" x="6283325" y="4619625"/>
          <p14:tracePt t="7465" x="6091238" y="4497388"/>
          <p14:tracePt t="7473" x="5959475" y="4427538"/>
          <p14:tracePt t="7482" x="5799138" y="4316413"/>
          <p14:tracePt t="7493" x="5637213" y="4195763"/>
          <p14:tracePt t="7501" x="5567363" y="4135438"/>
          <p14:tracePt t="7509" x="5465763" y="4044950"/>
          <p14:tracePt t="7518" x="5334000" y="3913188"/>
          <p14:tracePt t="7525" x="5254625" y="3832225"/>
          <p14:tracePt t="7534" x="5132388" y="3751263"/>
          <p14:tracePt t="7541" x="5021263" y="3660775"/>
          <p14:tracePt t="7549" x="4881563" y="3519488"/>
          <p14:tracePt t="7557" x="4779963" y="3449638"/>
          <p14:tracePt t="7565" x="4659313" y="3359150"/>
          <p14:tracePt t="7574" x="4487863" y="3206750"/>
          <p14:tracePt t="7581" x="4367213" y="3125788"/>
          <p14:tracePt t="7590" x="4316413" y="3086100"/>
          <p14:tracePt t="7598" x="4244975" y="3035300"/>
          <p14:tracePt t="7606" x="4184650" y="2995613"/>
          <p14:tracePt t="7614" x="4114800" y="2954338"/>
          <p14:tracePt t="7622" x="4054475" y="2914650"/>
          <p14:tracePt t="7629" x="4003675" y="2884488"/>
          <p14:tracePt t="7638" x="3952875" y="2844800"/>
          <p14:tracePt t="7645" x="3902075" y="2803525"/>
          <p14:tracePt t="7654" x="3841750" y="2763838"/>
          <p14:tracePt t="7661" x="3790950" y="2733675"/>
          <p14:tracePt t="7670" x="3690938" y="2673350"/>
          <p14:tracePt t="7677" x="3619500" y="2622550"/>
          <p14:tracePt t="7687" x="3559175" y="2592388"/>
          <p14:tracePt t="7697" x="3468688" y="2541588"/>
          <p14:tracePt t="7705" x="3387725" y="2490788"/>
          <p14:tracePt t="7714" x="3308350" y="2451100"/>
          <p14:tracePt t="7722" x="3236913" y="2409825"/>
          <p14:tracePt t="7731" x="3197225" y="2400300"/>
          <p14:tracePt t="7737" x="3136900" y="2379663"/>
          <p14:tracePt t="7747" x="3065463" y="2349500"/>
          <p14:tracePt t="7753" x="3035300" y="2339975"/>
          <p14:tracePt t="7764" x="3005138" y="2330450"/>
          <p14:tracePt t="7769" x="2974975" y="2319338"/>
          <p14:tracePt t="7780" x="2944813" y="2309813"/>
          <p14:tracePt t="7785" x="2914650" y="2309813"/>
          <p14:tracePt t="7795" x="2873375" y="2298700"/>
          <p14:tracePt t="7803" x="2824163" y="2289175"/>
          <p14:tracePt t="7811" x="2782888" y="2279650"/>
          <p14:tracePt t="7819" x="2722563" y="2279650"/>
          <p14:tracePt t="7827" x="2641600" y="2268538"/>
          <p14:tracePt t="7835" x="2601913" y="2268538"/>
          <p14:tracePt t="7843" x="2500313" y="2249488"/>
          <p14:tracePt t="7851" x="2400300" y="2238375"/>
          <p14:tracePt t="7859" x="2289175" y="2238375"/>
          <p14:tracePt t="7867" x="2187575" y="2219325"/>
          <p14:tracePt t="7875" x="2097088" y="2208213"/>
          <p14:tracePt t="7883" x="2016125" y="2178050"/>
          <p14:tracePt t="7891" x="1936750" y="2168525"/>
          <p14:tracePt t="7903" x="1855788" y="2159000"/>
          <p14:tracePt t="7911" x="1735138" y="2108200"/>
          <p14:tracePt t="7919" x="1704975" y="2097088"/>
          <p14:tracePt t="7928" x="1673225" y="2087563"/>
          <p14:tracePt t="7936" x="1654175" y="2078038"/>
          <p14:tracePt t="7944" x="1643063" y="2078038"/>
          <p14:tracePt t="8004" x="1633538" y="2078038"/>
          <p14:tracePt t="8027" x="1624013" y="2078038"/>
          <p14:tracePt t="8036" x="1624013" y="2066925"/>
          <p14:tracePt t="8103" x="1624013" y="2057400"/>
          <p14:tracePt t="8127" x="1633538" y="2047875"/>
          <p14:tracePt t="8133" x="1643063" y="2036763"/>
          <p14:tracePt t="8142" x="1654175" y="2036763"/>
          <p14:tracePt t="8150" x="1673225" y="2036763"/>
          <p14:tracePt t="8157" x="1693863" y="2027238"/>
          <p14:tracePt t="8165" x="1714500" y="2027238"/>
          <p14:tracePt t="8173" x="1724025" y="2027238"/>
          <p14:tracePt t="8181" x="1744663" y="2017713"/>
          <p14:tracePt t="8189" x="1774825" y="2017713"/>
          <p14:tracePt t="8197" x="1795463" y="2017713"/>
          <p14:tracePt t="8210" x="1804988" y="2017713"/>
          <p14:tracePt t="8218" x="1825625" y="2017713"/>
          <p14:tracePt t="8225" x="1825625" y="2006600"/>
          <p14:tracePt t="8233" x="1835150" y="2006600"/>
          <p14:tracePt t="8241" x="1844675" y="2006600"/>
          <p14:tracePt t="8258" x="1844675" y="1997075"/>
          <p14:tracePt t="8274" x="1855788" y="1997075"/>
          <p14:tracePt t="8305" x="1876425" y="1997075"/>
          <p14:tracePt t="8315" x="1885950" y="1987550"/>
          <p14:tracePt t="8322" x="1895475" y="1987550"/>
          <p14:tracePt t="8330" x="1906588" y="1987550"/>
          <p14:tracePt t="8339" x="1925638" y="1987550"/>
          <p14:tracePt t="8347" x="1936750" y="1987550"/>
          <p14:tracePt t="8354" x="1946275" y="1976438"/>
          <p14:tracePt t="8371" x="1955800" y="1976438"/>
          <p14:tracePt t="8496" x="1976438" y="1976438"/>
          <p14:tracePt t="8504" x="2006600" y="1976438"/>
          <p14:tracePt t="8513" x="2036763" y="1976438"/>
          <p14:tracePt t="8519" x="2108200" y="1976438"/>
          <p14:tracePt t="8527" x="2187575" y="1976438"/>
          <p14:tracePt t="8536" x="2268538" y="1987550"/>
          <p14:tracePt t="8543" x="2349500" y="1997075"/>
          <p14:tracePt t="8552" x="2439988" y="1997075"/>
          <p14:tracePt t="8560" x="2520950" y="2006600"/>
          <p14:tracePt t="8567" x="2601913" y="2027238"/>
          <p14:tracePt t="8576" x="2662238" y="2036763"/>
          <p14:tracePt t="8584" x="2713038" y="2036763"/>
          <p14:tracePt t="8591" x="2743200" y="2036763"/>
          <p14:tracePt t="8600" x="2752725" y="2036763"/>
          <p14:tracePt t="8986" x="2763838" y="2036763"/>
          <p14:tracePt t="8994" x="2782888" y="2036763"/>
          <p14:tracePt t="9002" x="2813050" y="2036763"/>
          <p14:tracePt t="9010" x="2843213" y="2027238"/>
          <p14:tracePt t="9018" x="2914650" y="2017713"/>
          <p14:tracePt t="9026" x="2954338" y="2006600"/>
          <p14:tracePt t="9034" x="3005138" y="2006600"/>
          <p14:tracePt t="9043" x="3074988" y="2006600"/>
          <p14:tracePt t="9050" x="3146425" y="2006600"/>
          <p14:tracePt t="9059" x="3227388" y="2006600"/>
          <p14:tracePt t="9067" x="3317875" y="2006600"/>
          <p14:tracePt t="9074" x="3398838" y="2006600"/>
          <p14:tracePt t="9083" x="3459163" y="2006600"/>
          <p14:tracePt t="9090" x="3498850" y="2006600"/>
          <p14:tracePt t="9099" x="3529013" y="2006600"/>
          <p14:tracePt t="9105" x="3540125" y="2006600"/>
          <p14:tracePt t="9115" x="3549650" y="2006600"/>
          <p14:tracePt t="9389" x="3559175" y="2006600"/>
          <p14:tracePt t="9398" x="3579813" y="2006600"/>
          <p14:tracePt t="9408" x="3609975" y="2006600"/>
          <p14:tracePt t="9416" x="3670300" y="2006600"/>
          <p14:tracePt t="9420" x="3711575" y="2006600"/>
          <p14:tracePt t="9430" x="3771900" y="2006600"/>
          <p14:tracePt t="9440" x="3832225" y="1987550"/>
          <p14:tracePt t="9446" x="3913188" y="1976438"/>
          <p14:tracePt t="9454" x="3943350" y="1976438"/>
          <p14:tracePt t="9462" x="3994150" y="1976438"/>
          <p14:tracePt t="9470" x="4094163" y="1966913"/>
          <p14:tracePt t="9478" x="4133850" y="1966913"/>
          <p14:tracePt t="9485" x="4165600" y="1966913"/>
          <p14:tracePt t="9493" x="4195763" y="1955800"/>
          <p14:tracePt t="9501" x="4214813" y="1955800"/>
          <p14:tracePt t="9509" x="4225925" y="1955800"/>
          <p14:tracePt t="9525" x="4235450" y="1955800"/>
          <p14:tracePt t="9533" x="4244975" y="1955800"/>
          <p14:tracePt t="9565" x="4256088" y="1955800"/>
          <p14:tracePt t="9582" x="4265613" y="1955800"/>
          <p14:tracePt t="9598" x="4286250" y="1955800"/>
          <p14:tracePt t="9607" x="4305300" y="1955800"/>
          <p14:tracePt t="9615" x="4325938" y="1955800"/>
          <p14:tracePt t="9624" x="4356100" y="1955800"/>
          <p14:tracePt t="9630" x="4367213" y="1955800"/>
          <p14:tracePt t="9638" x="4397375" y="1955800"/>
          <p14:tracePt t="9645" x="4427538" y="1955800"/>
          <p14:tracePt t="9654" x="4457700" y="1955800"/>
          <p14:tracePt t="9661" x="4487863" y="1955800"/>
          <p14:tracePt t="9669" x="4538663" y="1955800"/>
          <p14:tracePt t="9677" x="4568825" y="1955800"/>
          <p14:tracePt t="9685" x="4598988" y="1955800"/>
          <p14:tracePt t="9693" x="4608513" y="1955800"/>
          <p14:tracePt t="9701" x="4638675" y="1955800"/>
          <p14:tracePt t="9709" x="4659313" y="1955800"/>
          <p14:tracePt t="9717" x="4689475" y="1955800"/>
          <p14:tracePt t="9725" x="4710113" y="1955800"/>
          <p14:tracePt t="9733" x="4729163" y="1955800"/>
          <p14:tracePt t="9745" x="4759325" y="1946275"/>
          <p14:tracePt t="9754" x="4789488" y="1946275"/>
          <p14:tracePt t="9763" x="4810125" y="1946275"/>
          <p14:tracePt t="9770" x="4840288" y="1946275"/>
          <p14:tracePt t="9779" x="4870450" y="1946275"/>
          <p14:tracePt t="9787" x="4900613" y="1946275"/>
          <p14:tracePt t="9795" x="4930775" y="1946275"/>
          <p14:tracePt t="9803" x="4960938" y="1946275"/>
          <p14:tracePt t="9811" x="4972050" y="1946275"/>
          <p14:tracePt t="9820" x="5002213" y="1946275"/>
          <p14:tracePt t="9827" x="5032375" y="1946275"/>
          <p14:tracePt t="9835" x="5053013" y="1946275"/>
          <p14:tracePt t="9843" x="5083175" y="1946275"/>
          <p14:tracePt t="9851" x="5102225" y="1946275"/>
          <p14:tracePt t="9859" x="5132388" y="1946275"/>
          <p14:tracePt t="9867" x="5153025" y="1946275"/>
          <p14:tracePt t="9875" x="5162550" y="1946275"/>
          <p14:tracePt t="9883" x="5183188" y="1946275"/>
          <p14:tracePt t="9891" x="5192713" y="1946275"/>
          <p14:tracePt t="9899" x="5203825" y="1946275"/>
          <p14:tracePt t="9907" x="5213350" y="1946275"/>
          <p14:tracePt t="9959" x="5224463" y="1946275"/>
          <p14:tracePt t="10217" x="5173663" y="1946275"/>
          <p14:tracePt t="10226" x="5132388" y="1936750"/>
          <p14:tracePt t="10233" x="5053013" y="1916113"/>
          <p14:tracePt t="10241" x="4960938" y="1906588"/>
          <p14:tracePt t="10249" x="4840288" y="1895475"/>
          <p14:tracePt t="10257" x="4689475" y="1855788"/>
          <p14:tracePt t="10265" x="4568825" y="1835150"/>
          <p14:tracePt t="10273" x="4386263" y="1795463"/>
          <p14:tracePt t="10281" x="4214813" y="1765300"/>
          <p14:tracePt t="10289" x="4003675" y="1735138"/>
          <p14:tracePt t="10299" x="3509963" y="1633538"/>
          <p14:tracePt t="10305" x="3338513" y="1603375"/>
          <p14:tracePt t="10313" x="3167063" y="1573213"/>
          <p14:tracePt t="10321" x="2974975" y="1533525"/>
          <p14:tracePt t="10329" x="2843213" y="1503363"/>
          <p14:tracePt t="10337" x="2592388" y="1431925"/>
          <p14:tracePt t="10345" x="2481263" y="1401763"/>
          <p14:tracePt t="10353" x="2319338" y="1350963"/>
          <p14:tracePt t="10361" x="2219325" y="1290638"/>
          <p14:tracePt t="10370" x="2097088" y="1250950"/>
          <p14:tracePt t="10377" x="2036763" y="1209675"/>
          <p14:tracePt t="10385" x="1895475" y="1130300"/>
          <p14:tracePt t="10393" x="1795463" y="1068388"/>
          <p14:tracePt t="10400" x="1724025" y="1038225"/>
          <p14:tracePt t="10411" x="1663700" y="977900"/>
          <p14:tracePt t="10417" x="1563688" y="917575"/>
          <p14:tracePt t="10427" x="1452563" y="847725"/>
          <p14:tracePt t="10434" x="1422400" y="827088"/>
          <p14:tracePt t="10443" x="1381125" y="787400"/>
          <p14:tracePt t="10450" x="1290638" y="715963"/>
          <p14:tracePt t="10459" x="1260475" y="695325"/>
          <p14:tracePt t="10467" x="1179513" y="635000"/>
          <p14:tracePt t="10475" x="1128713" y="565150"/>
          <p14:tracePt t="10484" x="1079500" y="514350"/>
          <p14:tracePt t="10491" x="989013" y="444500"/>
          <p14:tracePt t="10501" x="908050" y="373063"/>
          <p14:tracePt t="10507" x="796925" y="292100"/>
          <p14:tracePt t="10515" x="676275" y="201613"/>
          <p14:tracePt t="10523" x="574675" y="141288"/>
          <p14:tracePt t="10531" x="474663" y="90488"/>
          <p14:tracePt t="10539" x="382588" y="3016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6.2.2 </a:t>
            </a:r>
            <a:r>
              <a:rPr lang="ko-KR" altLang="en-US" dirty="0"/>
              <a:t>잠재</a:t>
            </a:r>
            <a:r>
              <a:rPr lang="en-US" altLang="ko-KR" dirty="0"/>
              <a:t> </a:t>
            </a:r>
            <a:r>
              <a:rPr lang="ko-KR" altLang="en-US" dirty="0"/>
              <a:t>변수 들여다보기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350516" cy="5532582"/>
          </a:xfrm>
        </p:spPr>
        <p:txBody>
          <a:bodyPr>
            <a:normAutofit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3"/>
              <a:defRPr/>
            </a:pPr>
            <a:r>
              <a:rPr lang="en-US" altLang="ko-KR" dirty="0"/>
              <a:t>Axes3D() </a:t>
            </a:r>
            <a:r>
              <a:rPr lang="ko-KR" altLang="en-US" dirty="0"/>
              <a:t>함수로 </a:t>
            </a:r>
            <a:r>
              <a:rPr lang="en-US" altLang="ko-KR" dirty="0"/>
              <a:t>3</a:t>
            </a:r>
            <a:r>
              <a:rPr lang="ko-KR" altLang="en-US" dirty="0"/>
              <a:t>차원의 액자를 만든 후 잠재 변수의 각 차원 </a:t>
            </a:r>
            <a:r>
              <a:rPr lang="en-US" altLang="ko-KR" dirty="0"/>
              <a:t>X, Y, Z</a:t>
            </a:r>
            <a:r>
              <a:rPr lang="ko-KR" altLang="en-US" dirty="0"/>
              <a:t>를 따로 추출하여 </a:t>
            </a:r>
            <a:r>
              <a:rPr lang="en-US" altLang="ko-KR" dirty="0" err="1"/>
              <a:t>numpy</a:t>
            </a:r>
            <a:r>
              <a:rPr lang="en-US" altLang="ko-KR" dirty="0"/>
              <a:t>() </a:t>
            </a:r>
            <a:r>
              <a:rPr lang="ko-KR" altLang="en-US" dirty="0"/>
              <a:t>함수를 불러 </a:t>
            </a:r>
            <a:r>
              <a:rPr lang="ko-KR" altLang="en-US" dirty="0" err="1"/>
              <a:t>넘파이</a:t>
            </a:r>
            <a:r>
              <a:rPr lang="ko-KR" altLang="en-US" dirty="0"/>
              <a:t> 행렬로 변환합니다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그리고 </a:t>
            </a:r>
            <a:r>
              <a:rPr lang="en-US" altLang="ko-KR" dirty="0"/>
              <a:t>200</a:t>
            </a:r>
            <a:r>
              <a:rPr lang="ko-KR" altLang="en-US" dirty="0"/>
              <a:t>개의 이미지에 해당하는 레이블도 </a:t>
            </a:r>
            <a:r>
              <a:rPr lang="ko-KR" altLang="en-US" dirty="0" err="1"/>
              <a:t>넘파이</a:t>
            </a:r>
            <a:r>
              <a:rPr lang="ko-KR" altLang="en-US" dirty="0"/>
              <a:t> 행렬로 변환합니다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835123-B553-4996-A86C-747CA7352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285" y="2998125"/>
            <a:ext cx="5586413" cy="312896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4FC7EA1-0F44-40B4-B1DE-EDFD36A58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F8D3B-A43C-4C92-B15A-D9E33DF5C667}"/>
              </a:ext>
            </a:extLst>
          </p:cNvPr>
          <p:cNvSpPr txBox="1"/>
          <p:nvPr/>
        </p:nvSpPr>
        <p:spPr>
          <a:xfrm>
            <a:off x="3328311" y="2500792"/>
            <a:ext cx="7783386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%matplotlib</a:t>
            </a:r>
            <a:r>
              <a:rPr lang="ko-KR" altLang="en-US" sz="24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notebook 	</a:t>
            </a:r>
            <a:r>
              <a:rPr lang="en-US" altLang="ko-KR" sz="2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# </a:t>
            </a:r>
            <a:r>
              <a:rPr lang="ko-KR" altLang="en-US" sz="20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추가하면 </a:t>
            </a:r>
            <a:r>
              <a:rPr lang="en-US" altLang="ko-KR" sz="20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차원으로 볼 수 있습니다</a:t>
            </a:r>
            <a:endParaRPr lang="ko-KR" altLang="en-US" sz="2400" dirty="0">
              <a:solidFill>
                <a:srgbClr val="00B05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108469"/>
      </p:ext>
    </p:extLst>
  </p:cSld>
  <p:clrMapOvr>
    <a:masterClrMapping/>
  </p:clrMapOvr>
  <p:transition advTm="313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8" x="1441450" y="1503363"/>
          <p14:tracePt t="444" x="1452563" y="1503363"/>
          <p14:tracePt t="475" x="1452563" y="1492250"/>
          <p14:tracePt t="790" x="1462088" y="1492250"/>
          <p14:tracePt t="806" x="1471613" y="1492250"/>
          <p14:tracePt t="814" x="1482725" y="1492250"/>
          <p14:tracePt t="852" x="1492250" y="1492250"/>
          <p14:tracePt t="1278" x="1492250" y="1503363"/>
          <p14:tracePt t="1328" x="1503363" y="1503363"/>
          <p14:tracePt t="1402" x="1512888" y="1503363"/>
          <p14:tracePt t="1466" x="1522413" y="1503363"/>
          <p14:tracePt t="1474" x="1522413" y="1512888"/>
          <p14:tracePt t="1522" x="1533525" y="1512888"/>
          <p14:tracePt t="1538" x="1543050" y="1512888"/>
          <p14:tracePt t="1545" x="1552575" y="1512888"/>
          <p14:tracePt t="1554" x="1563688" y="1512888"/>
          <p14:tracePt t="1568" x="1573213" y="1512888"/>
          <p14:tracePt t="1578" x="1582738" y="1512888"/>
          <p14:tracePt t="1592" x="1603375" y="1522413"/>
          <p14:tracePt t="1609" x="1612900" y="1522413"/>
          <p14:tracePt t="1631" x="1624013" y="1522413"/>
          <p14:tracePt t="1649" x="1633538" y="1522413"/>
          <p14:tracePt t="1721" x="1643063" y="1522413"/>
          <p14:tracePt t="1834" x="1654175" y="1522413"/>
          <p14:tracePt t="1850" x="1663700" y="1522413"/>
          <p14:tracePt t="1858" x="1673225" y="1522413"/>
          <p14:tracePt t="1865" x="1693863" y="1522413"/>
          <p14:tracePt t="1873" x="1704975" y="1522413"/>
          <p14:tracePt t="1881" x="1735138" y="1522413"/>
          <p14:tracePt t="1889" x="1765300" y="1522413"/>
          <p14:tracePt t="1897" x="1814513" y="1522413"/>
          <p14:tracePt t="1905" x="1825625" y="1522413"/>
          <p14:tracePt t="1913" x="1876425" y="1522413"/>
          <p14:tracePt t="1921" x="1906588" y="1522413"/>
          <p14:tracePt t="1929" x="1955800" y="1522413"/>
          <p14:tracePt t="1937" x="1997075" y="1522413"/>
          <p14:tracePt t="1945" x="2027238" y="1522413"/>
          <p14:tracePt t="1954" x="2057400" y="1522413"/>
          <p14:tracePt t="1973" x="2127250" y="1522413"/>
          <p14:tracePt t="1983" x="2187575" y="1522413"/>
          <p14:tracePt t="1989" x="2219325" y="1522413"/>
          <p14:tracePt t="1999" x="2259013" y="1522413"/>
          <p14:tracePt t="2006" x="2289175" y="1522413"/>
          <p14:tracePt t="2015" x="2309813" y="1522413"/>
          <p14:tracePt t="2023" x="2339975" y="1522413"/>
          <p14:tracePt t="2031" x="2370138" y="1522413"/>
          <p14:tracePt t="2039" x="2390775" y="1522413"/>
          <p14:tracePt t="2047" x="2400300" y="1522413"/>
          <p14:tracePt t="2341" x="2409825" y="1522413"/>
          <p14:tracePt t="2381" x="2420938" y="1522413"/>
          <p14:tracePt t="2406" x="2430463" y="1522413"/>
          <p14:tracePt t="2421" x="2439988" y="1533525"/>
          <p14:tracePt t="2429" x="2451100" y="1533525"/>
          <p14:tracePt t="2437" x="2470150" y="1533525"/>
          <p14:tracePt t="2445" x="2511425" y="1533525"/>
          <p14:tracePt t="2458" x="2560638" y="1543050"/>
          <p14:tracePt t="2465" x="2601913" y="1543050"/>
          <p14:tracePt t="2473" x="2641600" y="1552575"/>
          <p14:tracePt t="2481" x="2722563" y="1552575"/>
          <p14:tracePt t="2489" x="2794000" y="1552575"/>
          <p14:tracePt t="2499" x="2854325" y="1552575"/>
          <p14:tracePt t="2510" x="2914650" y="1563688"/>
          <p14:tracePt t="2518" x="2954338" y="1563688"/>
          <p14:tracePt t="2525" x="2995613" y="1563688"/>
          <p14:tracePt t="2534" x="3025775" y="1563688"/>
          <p14:tracePt t="2542" x="3044825" y="1563688"/>
          <p14:tracePt t="2549" x="3065463" y="1563688"/>
          <p14:tracePt t="2557" x="3074988" y="1563688"/>
          <p14:tracePt t="2565" x="3086100" y="1563688"/>
          <p14:tracePt t="2721" x="3095625" y="1563688"/>
          <p14:tracePt t="2738" x="3106738" y="1563688"/>
          <p14:tracePt t="2745" x="3116263" y="1563688"/>
          <p14:tracePt t="2753" x="3125788" y="1563688"/>
          <p14:tracePt t="2760" x="3136900" y="1563688"/>
          <p14:tracePt t="2768" x="3146425" y="1552575"/>
          <p14:tracePt t="2776" x="3167063" y="1552575"/>
          <p14:tracePt t="2785" x="3186113" y="1543050"/>
          <p14:tracePt t="2792" x="3197225" y="1543050"/>
          <p14:tracePt t="2801" x="3216275" y="1543050"/>
          <p14:tracePt t="2808" x="3227388" y="1543050"/>
          <p14:tracePt t="2818" x="3236913" y="1543050"/>
          <p14:tracePt t="2824" x="3246438" y="1543050"/>
          <p14:tracePt t="2840" x="3257550" y="1543050"/>
          <p14:tracePt t="2944" x="3267075" y="1543050"/>
          <p14:tracePt t="3209" x="3278188" y="1543050"/>
          <p14:tracePt t="3218" x="3308350" y="1543050"/>
          <p14:tracePt t="3225" x="3338513" y="1543050"/>
          <p14:tracePt t="3233" x="3357563" y="1543050"/>
          <p14:tracePt t="3241" x="3398838" y="1543050"/>
          <p14:tracePt t="3249" x="3438525" y="1552575"/>
          <p14:tracePt t="3257" x="3468688" y="1563688"/>
          <p14:tracePt t="3267" x="3498850" y="1563688"/>
          <p14:tracePt t="3273" x="3540125" y="1573213"/>
          <p14:tracePt t="3281" x="3570288" y="1582738"/>
          <p14:tracePt t="3289" x="3600450" y="1582738"/>
          <p14:tracePt t="3297" x="3609975" y="1593850"/>
          <p14:tracePt t="3305" x="3630613" y="1593850"/>
          <p14:tracePt t="3315" x="3651250" y="1593850"/>
          <p14:tracePt t="3321" x="3651250" y="1603375"/>
          <p14:tracePt t="3334" x="3660775" y="1603375"/>
          <p14:tracePt t="3341" x="3670300" y="1603375"/>
          <p14:tracePt t="3357" x="3681413" y="1603375"/>
          <p14:tracePt t="3372" x="3690938" y="1603375"/>
          <p14:tracePt t="3742" x="3700463" y="1603375"/>
          <p14:tracePt t="3751" x="3711575" y="1603375"/>
          <p14:tracePt t="3758" x="3741738" y="1603375"/>
          <p14:tracePt t="3766" x="3760788" y="1593850"/>
          <p14:tracePt t="3774" x="3790950" y="1593850"/>
          <p14:tracePt t="3781" x="3822700" y="1582738"/>
          <p14:tracePt t="3789" x="3852863" y="1582738"/>
          <p14:tracePt t="3797" x="3902075" y="1582738"/>
          <p14:tracePt t="3805" x="3943350" y="1573213"/>
          <p14:tracePt t="3813" x="3994150" y="1573213"/>
          <p14:tracePt t="3821" x="4033838" y="1573213"/>
          <p14:tracePt t="3829" x="4073525" y="1563688"/>
          <p14:tracePt t="3837" x="4103688" y="1563688"/>
          <p14:tracePt t="3845" x="4133850" y="1563688"/>
          <p14:tracePt t="3853" x="4165600" y="1563688"/>
          <p14:tracePt t="3861" x="4184650" y="1563688"/>
          <p14:tracePt t="3869" x="4205288" y="1563688"/>
          <p14:tracePt t="3878" x="4214813" y="1563688"/>
          <p14:tracePt t="3894" x="4235450" y="1563688"/>
          <p14:tracePt t="3997" x="4244975" y="1563688"/>
          <p14:tracePt t="4039" x="4256088" y="1563688"/>
          <p14:tracePt t="4071" x="4265613" y="1563688"/>
          <p14:tracePt t="4079" x="4286250" y="1563688"/>
          <p14:tracePt t="4087" x="4295775" y="1563688"/>
          <p14:tracePt t="4095" x="4305300" y="1563688"/>
          <p14:tracePt t="4103" x="4337050" y="1563688"/>
          <p14:tracePt t="4111" x="4367213" y="1563688"/>
          <p14:tracePt t="4119" x="4397375" y="1563688"/>
          <p14:tracePt t="4127" x="4427538" y="1563688"/>
          <p14:tracePt t="4137" x="4457700" y="1563688"/>
          <p14:tracePt t="4147" x="4508500" y="1573213"/>
          <p14:tracePt t="4155" x="4548188" y="1573213"/>
          <p14:tracePt t="4163" x="4568825" y="1573213"/>
          <p14:tracePt t="4171" x="4598988" y="1582738"/>
          <p14:tracePt t="4179" x="4629150" y="1582738"/>
          <p14:tracePt t="4189" x="4648200" y="1582738"/>
          <p14:tracePt t="4199" x="4668838" y="1582738"/>
          <p14:tracePt t="4207" x="4689475" y="1582738"/>
          <p14:tracePt t="4215" x="4699000" y="1582738"/>
          <p14:tracePt t="4223" x="4710113" y="1582738"/>
          <p14:tracePt t="4231" x="4729163" y="1582738"/>
          <p14:tracePt t="4247" x="4740275" y="1582738"/>
          <p14:tracePt t="4255" x="4749800" y="1582738"/>
          <p14:tracePt t="4263" x="4759325" y="1582738"/>
          <p14:tracePt t="4271" x="4770438" y="1582738"/>
          <p14:tracePt t="4295" x="4779963" y="1582738"/>
          <p14:tracePt t="4311" x="4789488" y="1582738"/>
          <p14:tracePt t="4321" x="4810125" y="1582738"/>
          <p14:tracePt t="4337" x="4819650" y="1582738"/>
          <p14:tracePt t="4343" x="4830763" y="1582738"/>
          <p14:tracePt t="4353" x="4840288" y="1582738"/>
          <p14:tracePt t="4361" x="4849813" y="1582738"/>
          <p14:tracePt t="4441" x="4860925" y="1582738"/>
          <p14:tracePt t="4449" x="4881563" y="1573213"/>
          <p14:tracePt t="4457" x="4900613" y="1573213"/>
          <p14:tracePt t="4465" x="4930775" y="1573213"/>
          <p14:tracePt t="4473" x="4960938" y="1573213"/>
          <p14:tracePt t="4481" x="4991100" y="1573213"/>
          <p14:tracePt t="4489" x="5032375" y="1573213"/>
          <p14:tracePt t="4497" x="5072063" y="1573213"/>
          <p14:tracePt t="4505" x="5132388" y="1573213"/>
          <p14:tracePt t="4513" x="5162550" y="1573213"/>
          <p14:tracePt t="4521" x="5203825" y="1573213"/>
          <p14:tracePt t="4529" x="5224463" y="1573213"/>
          <p14:tracePt t="4537" x="5264150" y="1573213"/>
          <p14:tracePt t="4547" x="5294313" y="1573213"/>
          <p14:tracePt t="4553" x="5324475" y="1573213"/>
          <p14:tracePt t="4561" x="5345113" y="1573213"/>
          <p14:tracePt t="4569" x="5364163" y="1573213"/>
          <p14:tracePt t="4577" x="5384800" y="1573213"/>
          <p14:tracePt t="4585" x="5405438" y="1573213"/>
          <p14:tracePt t="4593" x="5426075" y="1573213"/>
          <p14:tracePt t="4601" x="5445125" y="1582738"/>
          <p14:tracePt t="4609" x="5456238" y="1582738"/>
          <p14:tracePt t="4617" x="5465763" y="1582738"/>
          <p14:tracePt t="4625" x="5475288" y="1582738"/>
          <p14:tracePt t="4633" x="5495925" y="1582738"/>
          <p14:tracePt t="4659" x="5505450" y="1582738"/>
          <p14:tracePt t="4939" x="5516563" y="1582738"/>
          <p14:tracePt t="5402" x="5535613" y="1582738"/>
          <p14:tracePt t="5411" x="5556250" y="1573213"/>
          <p14:tracePt t="5418" x="5576888" y="1573213"/>
          <p14:tracePt t="5429" x="5597525" y="1573213"/>
          <p14:tracePt t="5436" x="5637213" y="1573213"/>
          <p14:tracePt t="5444" x="5676900" y="1573213"/>
          <p14:tracePt t="5451" x="5707063" y="1573213"/>
          <p14:tracePt t="5459" x="5737225" y="1573213"/>
          <p14:tracePt t="5467" x="5778500" y="1573213"/>
          <p14:tracePt t="5475" x="5838825" y="1573213"/>
          <p14:tracePt t="5483" x="5908675" y="1573213"/>
          <p14:tracePt t="5491" x="5970588" y="1573213"/>
          <p14:tracePt t="5499" x="6030913" y="1573213"/>
          <p14:tracePt t="5507" x="6070600" y="1573213"/>
          <p14:tracePt t="5515" x="6111875" y="1573213"/>
          <p14:tracePt t="5523" x="6142038" y="1573213"/>
          <p14:tracePt t="5531" x="6172200" y="1573213"/>
          <p14:tracePt t="5539" x="6202363" y="1573213"/>
          <p14:tracePt t="5547" x="6221413" y="1573213"/>
          <p14:tracePt t="5841" x="6232525" y="1573213"/>
          <p14:tracePt t="5865" x="6242050" y="1573213"/>
          <p14:tracePt t="5945" x="6251575" y="1573213"/>
          <p14:tracePt t="5979" x="6262688" y="1573213"/>
          <p14:tracePt t="5989" x="6262688" y="1563688"/>
          <p14:tracePt t="5999" x="6272213" y="1563688"/>
          <p14:tracePt t="6023" x="6283325" y="1563688"/>
          <p14:tracePt t="6136" x="6292850" y="1563688"/>
          <p14:tracePt t="6152" x="6313488" y="1563688"/>
          <p14:tracePt t="6160" x="6332538" y="1563688"/>
          <p14:tracePt t="6170" x="6353175" y="1563688"/>
          <p14:tracePt t="6176" x="6392863" y="1563688"/>
          <p14:tracePt t="6182" x="6423025" y="1563688"/>
          <p14:tracePt t="6195" x="6494463" y="1563688"/>
          <p14:tracePt t="6202" x="6534150" y="1563688"/>
          <p14:tracePt t="6211" x="6594475" y="1563688"/>
          <p14:tracePt t="6219" x="6624638" y="1563688"/>
          <p14:tracePt t="6227" x="6675438" y="1563688"/>
          <p14:tracePt t="6237" x="6756400" y="1543050"/>
          <p14:tracePt t="6247" x="6786563" y="1543050"/>
          <p14:tracePt t="6255" x="6877050" y="1543050"/>
          <p14:tracePt t="6271" x="6897688" y="1543050"/>
          <p14:tracePt t="6279" x="6907213" y="1543050"/>
          <p14:tracePt t="6287" x="6927850" y="1543050"/>
          <p14:tracePt t="6305" x="6948488" y="1543050"/>
          <p14:tracePt t="6311" x="6967538" y="1543050"/>
          <p14:tracePt t="6321" x="6988175" y="1543050"/>
          <p14:tracePt t="6326" x="7018338" y="1543050"/>
          <p14:tracePt t="6337" x="7038975" y="1543050"/>
          <p14:tracePt t="6347" x="7069138" y="1543050"/>
          <p14:tracePt t="6357" x="7078663" y="1543050"/>
          <p14:tracePt t="6365" x="7099300" y="1543050"/>
          <p14:tracePt t="6373" x="7108825" y="1543050"/>
          <p14:tracePt t="6657" x="7119938" y="1543050"/>
          <p14:tracePt t="6664" x="7129463" y="1543050"/>
          <p14:tracePt t="6670" x="7159625" y="1543050"/>
          <p14:tracePt t="6682" x="7180263" y="1533525"/>
          <p14:tracePt t="6688" x="7210425" y="1533525"/>
          <p14:tracePt t="6695" x="7261225" y="1522413"/>
          <p14:tracePt t="6703" x="7300913" y="1522413"/>
          <p14:tracePt t="6711" x="7342188" y="1503363"/>
          <p14:tracePt t="6718" x="7381875" y="1503363"/>
          <p14:tracePt t="6727" x="7421563" y="1503363"/>
          <p14:tracePt t="6735" x="7451725" y="1492250"/>
          <p14:tracePt t="6742" x="7481888" y="1492250"/>
          <p14:tracePt t="6751" x="7532688" y="1492250"/>
          <p14:tracePt t="6759" x="7543800" y="1492250"/>
          <p14:tracePt t="6767" x="7583488" y="1482725"/>
          <p14:tracePt t="6775" x="7593013" y="1482725"/>
          <p14:tracePt t="6783" x="7604125" y="1482725"/>
          <p14:tracePt t="6790" x="7623175" y="1482725"/>
          <p14:tracePt t="6801" x="7634288" y="1482725"/>
          <p14:tracePt t="6815" x="7643813" y="1482725"/>
          <p14:tracePt t="6823" x="7653338" y="1473200"/>
          <p14:tracePt t="6831" x="7664450" y="1473200"/>
          <p14:tracePt t="6839" x="7673975" y="1462088"/>
          <p14:tracePt t="6846" x="7673975" y="1452563"/>
          <p14:tracePt t="6855" x="7683500" y="1452563"/>
          <p14:tracePt t="6862" x="7704138" y="1441450"/>
          <p14:tracePt t="6871" x="7715250" y="1441450"/>
          <p14:tracePt t="6887" x="7724775" y="1441450"/>
          <p14:tracePt t="7289" x="7734300" y="1441450"/>
          <p14:tracePt t="7297" x="7745413" y="1452563"/>
          <p14:tracePt t="7305" x="7754938" y="1473200"/>
          <p14:tracePt t="7313" x="7764463" y="1473200"/>
          <p14:tracePt t="7320" x="7775575" y="1482725"/>
          <p14:tracePt t="7331" x="7785100" y="1492250"/>
          <p14:tracePt t="7338" x="7805738" y="1503363"/>
          <p14:tracePt t="7347" x="7815263" y="1512888"/>
          <p14:tracePt t="7355" x="7824788" y="1512888"/>
          <p14:tracePt t="7363" x="7845425" y="1522413"/>
          <p14:tracePt t="7370" x="7866063" y="1522413"/>
          <p14:tracePt t="7379" x="7886700" y="1522413"/>
          <p14:tracePt t="7386" x="7896225" y="1522413"/>
          <p14:tracePt t="7395" x="7916863" y="1522413"/>
          <p14:tracePt t="7403" x="7935913" y="1522413"/>
          <p14:tracePt t="7410" x="7966075" y="1522413"/>
          <p14:tracePt t="7419" x="7996238" y="1522413"/>
          <p14:tracePt t="7426" x="8026400" y="1522413"/>
          <p14:tracePt t="7435" x="8067675" y="1522413"/>
          <p14:tracePt t="7443" x="8097838" y="1522413"/>
          <p14:tracePt t="7451" x="8128000" y="1522413"/>
          <p14:tracePt t="7459" x="8158163" y="1522413"/>
          <p14:tracePt t="7467" x="8188325" y="1522413"/>
          <p14:tracePt t="7474" x="8208963" y="1522413"/>
          <p14:tracePt t="7483" x="8218488" y="1522413"/>
          <p14:tracePt t="7490" x="8229600" y="1522413"/>
          <p14:tracePt t="8071" x="8248650" y="1533525"/>
          <p14:tracePt t="8079" x="8269288" y="1543050"/>
          <p14:tracePt t="8090" x="8289925" y="1543050"/>
          <p14:tracePt t="8098" x="8320088" y="1552575"/>
          <p14:tracePt t="8106" x="8350250" y="1552575"/>
          <p14:tracePt t="8114" x="8389938" y="1573213"/>
          <p14:tracePt t="8123" x="8420100" y="1573213"/>
          <p14:tracePt t="8131" x="8450263" y="1573213"/>
          <p14:tracePt t="8139" x="8480425" y="1582738"/>
          <p14:tracePt t="8147" x="8501063" y="1582738"/>
          <p14:tracePt t="8154" x="8521700" y="1582738"/>
          <p14:tracePt t="8163" x="8540750" y="1582738"/>
          <p14:tracePt t="8170" x="8551863" y="1582738"/>
          <p14:tracePt t="8186" x="8561388" y="1582738"/>
          <p14:tracePt t="8210" x="8572500" y="1582738"/>
          <p14:tracePt t="8435" x="8591550" y="1582738"/>
          <p14:tracePt t="8443" x="8602663" y="1582738"/>
          <p14:tracePt t="8453" x="8612188" y="1582738"/>
          <p14:tracePt t="8457" x="8642350" y="1582738"/>
          <p14:tracePt t="8465" x="8662988" y="1582738"/>
          <p14:tracePt t="8472" x="8693150" y="1582738"/>
          <p14:tracePt t="8482" x="8712200" y="1582738"/>
          <p14:tracePt t="8488" x="8742363" y="1582738"/>
          <p14:tracePt t="8496" x="8774113" y="1582738"/>
          <p14:tracePt t="8504" x="8793163" y="1582738"/>
          <p14:tracePt t="8512" x="8813800" y="1573213"/>
          <p14:tracePt t="8529" x="8823325" y="1573213"/>
          <p14:tracePt t="8544" x="8823325" y="1563688"/>
          <p14:tracePt t="8553" x="8834438" y="1563688"/>
          <p14:tracePt t="8642" x="8834438" y="1552575"/>
          <p14:tracePt t="9085" x="8843963" y="1552575"/>
          <p14:tracePt t="9102" x="8853488" y="1552575"/>
          <p14:tracePt t="9109" x="8864600" y="1552575"/>
          <p14:tracePt t="9117" x="8883650" y="1552575"/>
          <p14:tracePt t="9125" x="8913813" y="1552575"/>
          <p14:tracePt t="9133" x="8945563" y="1552575"/>
          <p14:tracePt t="9141" x="8985250" y="1552575"/>
          <p14:tracePt t="9149" x="9045575" y="1552575"/>
          <p14:tracePt t="9157" x="9085263" y="1552575"/>
          <p14:tracePt t="9165" x="9147175" y="1552575"/>
          <p14:tracePt t="9173" x="9196388" y="1552575"/>
          <p14:tracePt t="9181" x="9256713" y="1552575"/>
          <p14:tracePt t="9189" x="9358313" y="1552575"/>
          <p14:tracePt t="9197" x="9409113" y="1552575"/>
          <p14:tracePt t="9205" x="9469438" y="1552575"/>
          <p14:tracePt t="9213" x="9499600" y="1552575"/>
          <p14:tracePt t="9221" x="9539288" y="1552575"/>
          <p14:tracePt t="9229" x="9559925" y="1552575"/>
          <p14:tracePt t="9237" x="9590088" y="1552575"/>
          <p14:tracePt t="9245" x="9610725" y="1552575"/>
          <p14:tracePt t="9253" x="9620250" y="1552575"/>
          <p14:tracePt t="9268" x="9631363" y="1543050"/>
          <p14:tracePt t="9277" x="9650413" y="1533525"/>
          <p14:tracePt t="9285" x="9661525" y="1533525"/>
          <p14:tracePt t="9293" x="9671050" y="1522413"/>
          <p14:tracePt t="9302" x="9671050" y="1512888"/>
          <p14:tracePt t="9308" x="9680575" y="1512888"/>
          <p14:tracePt t="9332" x="9691688" y="1512888"/>
          <p14:tracePt t="9343" x="9691688" y="1503363"/>
          <p14:tracePt t="9415" x="9701213" y="1503363"/>
          <p14:tracePt t="9431" x="9710738" y="1503363"/>
          <p14:tracePt t="9455" x="9710738" y="1492250"/>
          <p14:tracePt t="9463" x="9721850" y="1492250"/>
          <p14:tracePt t="9503" x="9731375" y="1492250"/>
          <p14:tracePt t="9605" x="9740900" y="1492250"/>
          <p14:tracePt t="9649" x="9752013" y="1492250"/>
          <p14:tracePt t="9664" x="9771063" y="1492250"/>
          <p14:tracePt t="9670" x="9782175" y="1492250"/>
          <p14:tracePt t="9681" x="9801225" y="1492250"/>
          <p14:tracePt t="9688" x="9821863" y="1503363"/>
          <p14:tracePt t="9696" x="9852025" y="1512888"/>
          <p14:tracePt t="9704" x="9902825" y="1533525"/>
          <p14:tracePt t="9712" x="9932988" y="1543050"/>
          <p14:tracePt t="9720" x="9972675" y="1552575"/>
          <p14:tracePt t="9728" x="10034588" y="1573213"/>
          <p14:tracePt t="9736" x="10104438" y="1582738"/>
          <p14:tracePt t="9744" x="10175875" y="1603375"/>
          <p14:tracePt t="9752" x="10255250" y="1612900"/>
          <p14:tracePt t="9760" x="10315575" y="1612900"/>
          <p14:tracePt t="9768" x="10396538" y="1624013"/>
          <p14:tracePt t="9776" x="10456863" y="1624013"/>
          <p14:tracePt t="9784" x="10507663" y="1624013"/>
          <p14:tracePt t="9792" x="10567988" y="1624013"/>
          <p14:tracePt t="9800" x="10609263" y="1624013"/>
          <p14:tracePt t="9808" x="10658475" y="1624013"/>
          <p14:tracePt t="9816" x="10699750" y="1624013"/>
          <p14:tracePt t="9824" x="10729913" y="1624013"/>
          <p14:tracePt t="9832" x="10760075" y="1624013"/>
          <p14:tracePt t="9840" x="10780713" y="1624013"/>
          <p14:tracePt t="9848" x="10790238" y="1624013"/>
          <p14:tracePt t="9856" x="10810875" y="1624013"/>
          <p14:tracePt t="9864" x="10829925" y="1624013"/>
          <p14:tracePt t="9872" x="10841038" y="1624013"/>
          <p14:tracePt t="9881" x="10850563" y="1624013"/>
          <p14:tracePt t="9888" x="10880725" y="1624013"/>
          <p14:tracePt t="9897" x="10901363" y="1624013"/>
          <p14:tracePt t="9904" x="10931525" y="1624013"/>
          <p14:tracePt t="9912" x="10952163" y="1624013"/>
          <p14:tracePt t="9921" x="10982325" y="1624013"/>
          <p14:tracePt t="9928" x="11012488" y="1624013"/>
          <p14:tracePt t="9936" x="11042650" y="1624013"/>
          <p14:tracePt t="9944" x="11082338" y="1624013"/>
          <p14:tracePt t="9952" x="11102975" y="1624013"/>
          <p14:tracePt t="9964" x="11123613" y="1624013"/>
          <p14:tracePt t="9968" x="11133138" y="1624013"/>
          <p14:tracePt t="9978" x="11142663" y="1624013"/>
          <p14:tracePt t="10753" x="11142663" y="1612900"/>
          <p14:tracePt t="10790" x="11142663" y="1603375"/>
          <p14:tracePt t="10846" x="11142663" y="1593850"/>
          <p14:tracePt t="11274" x="11133138" y="1593850"/>
          <p14:tracePt t="11282" x="11093450" y="1593850"/>
          <p14:tracePt t="11292" x="11031538" y="1593850"/>
          <p14:tracePt t="11298" x="10922000" y="1593850"/>
          <p14:tracePt t="11307" x="10820400" y="1593850"/>
          <p14:tracePt t="11315" x="10598150" y="1593850"/>
          <p14:tracePt t="11324" x="10285413" y="1593850"/>
          <p14:tracePt t="11331" x="9863138" y="1593850"/>
          <p14:tracePt t="11339" x="9045575" y="1522413"/>
          <p14:tracePt t="11347" x="8389938" y="1462088"/>
          <p14:tracePt t="11355" x="7613650" y="1441450"/>
          <p14:tracePt t="11366" x="7038975" y="1411288"/>
          <p14:tracePt t="11374" x="6353175" y="1411288"/>
          <p14:tracePt t="11382" x="5737225" y="1411288"/>
          <p14:tracePt t="11390" x="5384800" y="1411288"/>
          <p14:tracePt t="11398" x="5153025" y="1411288"/>
          <p14:tracePt t="11406" x="5021263" y="1422400"/>
          <p14:tracePt t="11414" x="4870450" y="1431925"/>
          <p14:tracePt t="11422" x="4740275" y="1452563"/>
          <p14:tracePt t="11430" x="4710113" y="1452563"/>
          <p14:tracePt t="11507" x="4699000" y="1452563"/>
          <p14:tracePt t="11527" x="4678363" y="1462088"/>
          <p14:tracePt t="11543" x="4668838" y="1462088"/>
          <p14:tracePt t="11552" x="4659313" y="1473200"/>
          <p14:tracePt t="11559" x="4638675" y="1482725"/>
          <p14:tracePt t="11571" x="4629150" y="1482725"/>
          <p14:tracePt t="11580" x="4618038" y="1492250"/>
          <p14:tracePt t="11587" x="4598988" y="1492250"/>
          <p14:tracePt t="11595" x="4568825" y="1503363"/>
          <p14:tracePt t="11604" x="4548188" y="1522413"/>
          <p14:tracePt t="11611" x="4518025" y="1533525"/>
          <p14:tracePt t="11619" x="4467225" y="1543050"/>
          <p14:tracePt t="11627" x="4446588" y="1552575"/>
          <p14:tracePt t="11637" x="4416425" y="1573213"/>
          <p14:tracePt t="11643" x="4376738" y="1593850"/>
          <p14:tracePt t="11653" x="4305300" y="1654175"/>
          <p14:tracePt t="11659" x="4256088" y="1684338"/>
          <p14:tracePt t="11669" x="4195763" y="1714500"/>
          <p14:tracePt t="11676" x="4165600" y="1735138"/>
          <p14:tracePt t="11684" x="4114800" y="1765300"/>
          <p14:tracePt t="11692" x="4084638" y="1795463"/>
          <p14:tracePt t="11700" x="4043363" y="1816100"/>
          <p14:tracePt t="11708" x="4013200" y="1825625"/>
          <p14:tracePt t="11716" x="3962400" y="1846263"/>
          <p14:tracePt t="11724" x="3952875" y="1846263"/>
          <p14:tracePt t="11732" x="3943350" y="1855788"/>
          <p14:tracePt t="11740" x="3932238" y="1855788"/>
          <p14:tracePt t="11748" x="3913188" y="1865313"/>
          <p14:tracePt t="11756" x="3892550" y="1865313"/>
          <p14:tracePt t="11764" x="3871913" y="1865313"/>
          <p14:tracePt t="11776" x="3841750" y="1876425"/>
          <p14:tracePt t="11784" x="3760788" y="1876425"/>
          <p14:tracePt t="11792" x="3700463" y="1876425"/>
          <p14:tracePt t="11800" x="3640138" y="1876425"/>
          <p14:tracePt t="11809" x="3600450" y="1876425"/>
          <p14:tracePt t="11816" x="3540125" y="1876425"/>
          <p14:tracePt t="11824" x="3468688" y="1876425"/>
          <p14:tracePt t="11832" x="3408363" y="1885950"/>
          <p14:tracePt t="11840" x="3368675" y="1885950"/>
          <p14:tracePt t="11847" x="3317875" y="1885950"/>
          <p14:tracePt t="11856" x="3308350" y="1885950"/>
          <p14:tracePt t="11864" x="3257550" y="1885950"/>
          <p14:tracePt t="11872" x="3227388" y="1895475"/>
          <p14:tracePt t="11880" x="3197225" y="1895475"/>
          <p14:tracePt t="11888" x="3167063" y="1895475"/>
          <p14:tracePt t="11896" x="3136900" y="1895475"/>
          <p14:tracePt t="11904" x="3125788" y="1895475"/>
          <p14:tracePt t="11912" x="3095625" y="1895475"/>
          <p14:tracePt t="11920" x="3074988" y="1895475"/>
          <p14:tracePt t="11928" x="3055938" y="1895475"/>
          <p14:tracePt t="11937" x="3044825" y="1895475"/>
          <p14:tracePt t="11955" x="3035300" y="1906588"/>
          <p14:tracePt t="12280" x="3044825" y="1906588"/>
          <p14:tracePt t="12297" x="3055938" y="1906588"/>
          <p14:tracePt t="12313" x="3065463" y="1906588"/>
          <p14:tracePt t="12328" x="3065463" y="1895475"/>
          <p14:tracePt t="12336" x="3074988" y="1895475"/>
          <p14:tracePt t="12344" x="3086100" y="1895475"/>
          <p14:tracePt t="12351" x="3106738" y="1885950"/>
          <p14:tracePt t="12360" x="3136900" y="1885950"/>
          <p14:tracePt t="12368" x="3146425" y="1885950"/>
          <p14:tracePt t="12376" x="3176588" y="1885950"/>
          <p14:tracePt t="12384" x="3206750" y="1885950"/>
          <p14:tracePt t="12392" x="3246438" y="1876425"/>
          <p14:tracePt t="12400" x="3267075" y="1876425"/>
          <p14:tracePt t="12408" x="3287713" y="1876425"/>
          <p14:tracePt t="12416" x="3308350" y="1876425"/>
          <p14:tracePt t="12424" x="3338513" y="1876425"/>
          <p14:tracePt t="12432" x="3357563" y="1876425"/>
          <p14:tracePt t="12440" x="3378200" y="1876425"/>
          <p14:tracePt t="12456" x="3387725" y="1876425"/>
          <p14:tracePt t="12463" x="3398838" y="1876425"/>
          <p14:tracePt t="12472" x="3408363" y="1876425"/>
          <p14:tracePt t="12492" x="3417888" y="1876425"/>
          <p14:tracePt t="12627" x="3429000" y="1876425"/>
          <p14:tracePt t="12874" x="3438525" y="1876425"/>
          <p14:tracePt t="12881" x="3459163" y="1876425"/>
          <p14:tracePt t="12892" x="3509963" y="1876425"/>
          <p14:tracePt t="12902" x="3559175" y="1876425"/>
          <p14:tracePt t="12910" x="3600450" y="1885950"/>
          <p14:tracePt t="12918" x="3660775" y="1885950"/>
          <p14:tracePt t="12926" x="3741738" y="1895475"/>
          <p14:tracePt t="12934" x="3790950" y="1895475"/>
          <p14:tracePt t="12942" x="3871913" y="1906588"/>
          <p14:tracePt t="12949" x="3952875" y="1906588"/>
          <p14:tracePt t="12964" x="4043363" y="1906588"/>
          <p14:tracePt t="12966" x="4103688" y="1906588"/>
          <p14:tracePt t="12974" x="4165600" y="1906588"/>
          <p14:tracePt t="12983" x="4205288" y="1906588"/>
          <p14:tracePt t="12990" x="4235450" y="1906588"/>
          <p14:tracePt t="13000" x="4256088" y="1906588"/>
          <p14:tracePt t="13008" x="4265613" y="1906588"/>
          <p14:tracePt t="13024" x="4275138" y="1906588"/>
          <p14:tracePt t="13031" x="4286250" y="1906588"/>
          <p14:tracePt t="13040" x="4295775" y="1895475"/>
          <p14:tracePt t="13048" x="4305300" y="1895475"/>
          <p14:tracePt t="13056" x="4316413" y="1885950"/>
          <p14:tracePt t="13064" x="4337050" y="1865313"/>
          <p14:tracePt t="13072" x="4356100" y="1855788"/>
          <p14:tracePt t="13080" x="4367213" y="1846263"/>
          <p14:tracePt t="13088" x="4376738" y="1846263"/>
          <p14:tracePt t="13096" x="4376738" y="1835150"/>
          <p14:tracePt t="13104" x="4386263" y="1835150"/>
          <p14:tracePt t="13502" x="4386263" y="1846263"/>
          <p14:tracePt t="13534" x="4397375" y="1855788"/>
          <p14:tracePt t="13549" x="4397375" y="1865313"/>
          <p14:tracePt t="13557" x="4406900" y="1865313"/>
          <p14:tracePt t="13573" x="4416425" y="1865313"/>
          <p14:tracePt t="13582" x="4427538" y="1885950"/>
          <p14:tracePt t="13590" x="4446588" y="1916113"/>
          <p14:tracePt t="13597" x="4476750" y="1966913"/>
          <p14:tracePt t="13605" x="4538663" y="2108200"/>
          <p14:tracePt t="13617" x="4598988" y="2228850"/>
          <p14:tracePt t="13625" x="4678363" y="2360613"/>
          <p14:tracePt t="13633" x="4870450" y="2763838"/>
          <p14:tracePt t="13641" x="4911725" y="2905125"/>
          <p14:tracePt t="13651" x="5002213" y="3176588"/>
          <p14:tracePt t="13660" x="5062538" y="3317875"/>
          <p14:tracePt t="13668" x="5183188" y="3600450"/>
          <p14:tracePt t="13676" x="5224463" y="3721100"/>
          <p14:tracePt t="13684" x="5254625" y="3781425"/>
          <p14:tracePt t="13691" x="5294313" y="3883025"/>
          <p14:tracePt t="13699" x="5334000" y="3983038"/>
          <p14:tracePt t="13707" x="5345113" y="4033838"/>
          <p14:tracePt t="13715" x="5354638" y="4064000"/>
          <p14:tracePt t="13723" x="5364163" y="4084638"/>
          <p14:tracePt t="13739" x="5375275" y="4084638"/>
          <p14:tracePt t="13756" x="5375275" y="4094163"/>
          <p14:tracePt t="13824" x="5375275" y="4105275"/>
          <p14:tracePt t="13848" x="5384800" y="4114800"/>
          <p14:tracePt t="13856" x="5384800" y="4124325"/>
          <p14:tracePt t="13881" x="5384800" y="4135438"/>
          <p14:tracePt t="13889" x="5384800" y="4144963"/>
          <p14:tracePt t="13897" x="5384800" y="4154488"/>
          <p14:tracePt t="13913" x="5384800" y="4165600"/>
          <p14:tracePt t="14058" x="5395913" y="4165600"/>
          <p14:tracePt t="14066" x="5405438" y="4165600"/>
          <p14:tracePt t="14082" x="5426075" y="4165600"/>
          <p14:tracePt t="14090" x="5435600" y="4154488"/>
          <p14:tracePt t="14098" x="5456238" y="4154488"/>
          <p14:tracePt t="14114" x="5475288" y="4154488"/>
          <p14:tracePt t="14122" x="5495925" y="4154488"/>
          <p14:tracePt t="14130" x="5526088" y="4144963"/>
          <p14:tracePt t="14138" x="5546725" y="4144963"/>
          <p14:tracePt t="14154" x="5576888" y="4144963"/>
          <p14:tracePt t="14162" x="5607050" y="4144963"/>
          <p14:tracePt t="14170" x="5637213" y="4144963"/>
          <p14:tracePt t="14182" x="5657850" y="4144963"/>
          <p14:tracePt t="14190" x="5688013" y="4144963"/>
          <p14:tracePt t="14198" x="5707063" y="4144963"/>
          <p14:tracePt t="14206" x="5707063" y="4135438"/>
          <p14:tracePt t="14214" x="5718175" y="4135438"/>
          <p14:tracePt t="14224" x="5737225" y="4135438"/>
          <p14:tracePt t="14230" x="5748338" y="4135438"/>
          <p14:tracePt t="14238" x="5757863" y="4135438"/>
          <p14:tracePt t="14479" x="5768975" y="4135438"/>
          <p14:tracePt t="14492" x="5788025" y="4144963"/>
          <p14:tracePt t="14500" x="5808663" y="4144963"/>
          <p14:tracePt t="14508" x="5818188" y="4165600"/>
          <p14:tracePt t="14516" x="5829300" y="4165600"/>
          <p14:tracePt t="14524" x="5848350" y="4175125"/>
          <p14:tracePt t="14532" x="5868988" y="4175125"/>
          <p14:tracePt t="14541" x="5889625" y="4184650"/>
          <p14:tracePt t="14548" x="5908675" y="4195763"/>
          <p14:tracePt t="14556" x="5929313" y="4195763"/>
          <p14:tracePt t="14564" x="5940425" y="4195763"/>
          <p14:tracePt t="14572" x="5949950" y="4195763"/>
          <p14:tracePt t="14588" x="5959475" y="4195763"/>
          <p14:tracePt t="14596" x="5970588" y="4195763"/>
          <p14:tracePt t="14604" x="5980113" y="4195763"/>
          <p14:tracePt t="14620" x="6000750" y="4195763"/>
          <p14:tracePt t="14628" x="6010275" y="4195763"/>
          <p14:tracePt t="14636" x="6030913" y="4195763"/>
          <p14:tracePt t="14644" x="6040438" y="4195763"/>
          <p14:tracePt t="14654" x="6070600" y="4195763"/>
          <p14:tracePt t="14662" x="6091238" y="4195763"/>
          <p14:tracePt t="14670" x="6121400" y="4195763"/>
          <p14:tracePt t="14678" x="6161088" y="4195763"/>
          <p14:tracePt t="14686" x="6191250" y="4205288"/>
          <p14:tracePt t="14694" x="6251575" y="4205288"/>
          <p14:tracePt t="14702" x="6332538" y="4225925"/>
          <p14:tracePt t="14710" x="6392863" y="4225925"/>
          <p14:tracePt t="14718" x="6454775" y="4235450"/>
          <p14:tracePt t="14726" x="6484938" y="4235450"/>
          <p14:tracePt t="14734" x="6524625" y="4235450"/>
          <p14:tracePt t="14746" x="6575425" y="4235450"/>
          <p14:tracePt t="14754" x="6624638" y="4235450"/>
          <p14:tracePt t="14762" x="6656388" y="4235450"/>
          <p14:tracePt t="14770" x="6686550" y="4235450"/>
          <p14:tracePt t="14778" x="6716713" y="4235450"/>
          <p14:tracePt t="14786" x="6726238" y="4235450"/>
          <p14:tracePt t="14794" x="6746875" y="4235450"/>
          <p14:tracePt t="14802" x="6765925" y="4235450"/>
          <p14:tracePt t="14810" x="6777038" y="4235450"/>
          <p14:tracePt t="14854" x="6786563" y="4235450"/>
          <p14:tracePt t="14965" x="6786563" y="4225925"/>
          <p14:tracePt t="15226" x="6807200" y="4225925"/>
          <p14:tracePt t="15234" x="6827838" y="4225925"/>
          <p14:tracePt t="15245" x="6858000" y="4205288"/>
          <p14:tracePt t="15250" x="6897688" y="4205288"/>
          <p14:tracePt t="15259" x="6937375" y="4195763"/>
          <p14:tracePt t="15266" x="6988175" y="4195763"/>
          <p14:tracePt t="15272" x="7029450" y="4184650"/>
          <p14:tracePt t="15280" x="7059613" y="4175125"/>
          <p14:tracePt t="15288" x="7089775" y="4165600"/>
          <p14:tracePt t="15298" x="7129463" y="4165600"/>
          <p14:tracePt t="15303" x="7159625" y="4154488"/>
          <p14:tracePt t="15313" x="7189788" y="4154488"/>
          <p14:tracePt t="15320" x="7219950" y="4144963"/>
          <p14:tracePt t="15329" x="7231063" y="4135438"/>
          <p14:tracePt t="15336" x="7250113" y="4135438"/>
          <p14:tracePt t="15394" x="7261225" y="4135438"/>
          <p14:tracePt t="15426" x="7270750" y="4135438"/>
          <p14:tracePt t="15557" x="7270750" y="4124325"/>
          <p14:tracePt t="15644" x="7280275" y="4154488"/>
          <p14:tracePt t="15653" x="7291388" y="4184650"/>
          <p14:tracePt t="15659" x="7300913" y="4216400"/>
          <p14:tracePt t="15668" x="7310438" y="4246563"/>
          <p14:tracePt t="15674" x="7321550" y="4276725"/>
          <p14:tracePt t="15686" x="7331075" y="4316413"/>
          <p14:tracePt t="15692" x="7351713" y="4346575"/>
          <p14:tracePt t="15700" x="7351713" y="4356100"/>
          <p14:tracePt t="15708" x="7361238" y="4367213"/>
          <p14:tracePt t="15716" x="7361238" y="4387850"/>
          <p14:tracePt t="15724" x="7361238" y="4397375"/>
          <p14:tracePt t="15732" x="7372350" y="4397375"/>
          <p14:tracePt t="15741" x="7372350" y="4406900"/>
          <p14:tracePt t="16016" x="7351713" y="4427538"/>
          <p14:tracePt t="16022" x="7331075" y="4448175"/>
          <p14:tracePt t="16030" x="7300913" y="4497388"/>
          <p14:tracePt t="16038" x="7261225" y="4548188"/>
          <p14:tracePt t="16045" x="7200900" y="4589463"/>
          <p14:tracePt t="16053" x="7150100" y="4608513"/>
          <p14:tracePt t="16061" x="7108825" y="4629150"/>
          <p14:tracePt t="16069" x="7089775" y="4638675"/>
          <p14:tracePt t="16077" x="7038975" y="4649788"/>
          <p14:tracePt t="16085" x="7029450" y="4649788"/>
          <p14:tracePt t="16093" x="7008813" y="4649788"/>
          <p14:tracePt t="16101" x="6978650" y="4649788"/>
          <p14:tracePt t="16109" x="6967538" y="4649788"/>
          <p14:tracePt t="16117" x="6948488" y="4649788"/>
          <p14:tracePt t="16125" x="6937375" y="4649788"/>
          <p14:tracePt t="16274" x="6927850" y="4649788"/>
          <p14:tracePt t="16282" x="6907213" y="4649788"/>
          <p14:tracePt t="16286" x="6888163" y="4649788"/>
          <p14:tracePt t="16298" x="6888163" y="4638675"/>
          <p14:tracePt t="16303" x="6867525" y="4629150"/>
          <p14:tracePt t="16314" x="6846888" y="4629150"/>
          <p14:tracePt t="16318" x="6837363" y="4619625"/>
          <p14:tracePt t="16327" x="6827838" y="4619625"/>
          <p14:tracePt t="16334" x="6816725" y="4619625"/>
          <p14:tracePt t="16344" x="6807200" y="4619625"/>
          <p14:tracePt t="16351" x="6786563" y="4608513"/>
          <p14:tracePt t="16359" x="6777038" y="4608513"/>
          <p14:tracePt t="16367" x="6777038" y="4598988"/>
          <p14:tracePt t="16375" x="6756400" y="4598988"/>
          <p14:tracePt t="16383" x="6746875" y="4598988"/>
          <p14:tracePt t="16391" x="6735763" y="4598988"/>
          <p14:tracePt t="16399" x="6735763" y="4589463"/>
          <p14:tracePt t="16423" x="6726238" y="4578350"/>
          <p14:tracePt t="16439" x="6726238" y="4568825"/>
          <p14:tracePt t="16447" x="6716713" y="4559300"/>
          <p14:tracePt t="16464" x="6716713" y="4548188"/>
          <p14:tracePt t="16471" x="6716713" y="4538663"/>
          <p14:tracePt t="16479" x="6705600" y="4518025"/>
          <p14:tracePt t="16487" x="6705600" y="4508500"/>
          <p14:tracePt t="16527" x="6716713" y="4497388"/>
          <p14:tracePt t="16535" x="6716713" y="4487863"/>
          <p14:tracePt t="16543" x="6726238" y="4478338"/>
          <p14:tracePt t="16559" x="6735763" y="4467225"/>
          <p14:tracePt t="16575" x="6746875" y="4467225"/>
          <p14:tracePt t="16591" x="6756400" y="4467225"/>
          <p14:tracePt t="16607" x="6756400" y="4457700"/>
          <p14:tracePt t="16615" x="6765925" y="4457700"/>
          <p14:tracePt t="16641" x="6777038" y="4457700"/>
          <p14:tracePt t="16666" x="6786563" y="4457700"/>
          <p14:tracePt t="16683" x="6796088" y="4457700"/>
          <p14:tracePt t="16691" x="6796088" y="4467225"/>
          <p14:tracePt t="16699" x="6807200" y="4478338"/>
          <p14:tracePt t="16707" x="6816725" y="4497388"/>
          <p14:tracePt t="16713" x="6827838" y="4518025"/>
          <p14:tracePt t="16745" x="6837363" y="4548188"/>
          <p14:tracePt t="16753" x="6837363" y="4568825"/>
          <p14:tracePt t="16762" x="6837363" y="4589463"/>
          <p14:tracePt t="16777" x="6837363" y="4608513"/>
          <p14:tracePt t="16785" x="6837363" y="4629150"/>
          <p14:tracePt t="16793" x="6837363" y="4638675"/>
          <p14:tracePt t="16817" x="6837363" y="4649788"/>
          <p14:tracePt t="16825" x="6837363" y="4659313"/>
          <p14:tracePt t="16833" x="6827838" y="4659313"/>
          <p14:tracePt t="16849" x="6816725" y="4668838"/>
          <p14:tracePt t="16857" x="6807200" y="4668838"/>
          <p14:tracePt t="16865" x="6807200" y="4679950"/>
          <p14:tracePt t="16873" x="6796088" y="4679950"/>
          <p14:tracePt t="16897" x="6786563" y="4689475"/>
          <p14:tracePt t="16913" x="6777038" y="4710113"/>
          <p14:tracePt t="16929" x="6765925" y="4710113"/>
          <p14:tracePt t="16946" x="6765925" y="4719638"/>
          <p14:tracePt t="16961" x="6765925" y="4730750"/>
          <p14:tracePt t="16969" x="6756400" y="4730750"/>
          <p14:tracePt t="16978" x="6756400" y="4740275"/>
          <p14:tracePt t="16987" x="6756400" y="4749800"/>
          <p14:tracePt t="16994" x="6756400" y="4760913"/>
          <p14:tracePt t="17003" x="6756400" y="4770438"/>
          <p14:tracePt t="17011" x="6746875" y="4770438"/>
          <p14:tracePt t="17028" x="6746875" y="4779963"/>
          <p14:tracePt t="17045" x="6746875" y="4791075"/>
          <p14:tracePt t="17059" x="6735763" y="4800600"/>
          <p14:tracePt t="17067" x="6726238" y="4810125"/>
          <p14:tracePt t="17075" x="6716713" y="4810125"/>
          <p14:tracePt t="17091" x="6696075" y="4821238"/>
          <p14:tracePt t="17107" x="6686550" y="4830763"/>
          <p14:tracePt t="17115" x="6665913" y="4830763"/>
          <p14:tracePt t="17123" x="6656388" y="4840288"/>
          <p14:tracePt t="17141" x="6645275" y="4840288"/>
          <p14:tracePt t="17147" x="6635750" y="4840288"/>
          <p14:tracePt t="17155" x="6624638" y="4840288"/>
          <p14:tracePt t="17163" x="6615113" y="4840288"/>
          <p14:tracePt t="17195" x="6615113" y="4830763"/>
          <p14:tracePt t="17203" x="6605588" y="4810125"/>
          <p14:tracePt t="17219" x="6605588" y="4791075"/>
          <p14:tracePt t="17227" x="6605588" y="4770438"/>
          <p14:tracePt t="17235" x="6605588" y="4749800"/>
          <p14:tracePt t="17243" x="6605588" y="4719638"/>
          <p14:tracePt t="17260" x="6605588" y="4710113"/>
          <p14:tracePt t="17267" x="6605588" y="4689475"/>
          <p14:tracePt t="17283" x="6605588" y="4679950"/>
          <p14:tracePt t="17339" x="6605588" y="4668838"/>
          <p14:tracePt t="17347" x="6615113" y="4668838"/>
          <p14:tracePt t="17354" x="6624638" y="4668838"/>
          <p14:tracePt t="17362" x="6635750" y="4668838"/>
          <p14:tracePt t="17377" x="6645275" y="4659313"/>
          <p14:tracePt t="17393" x="6656388" y="4659313"/>
          <p14:tracePt t="17409" x="6665913" y="4659313"/>
          <p14:tracePt t="17417" x="6675438" y="4659313"/>
          <p14:tracePt t="17426" x="6686550" y="4659313"/>
          <p14:tracePt t="17449" x="6696075" y="4659313"/>
          <p14:tracePt t="17465" x="6705600" y="4659313"/>
          <p14:tracePt t="17473" x="6716713" y="4659313"/>
          <p14:tracePt t="17489" x="6726238" y="4668838"/>
          <p14:tracePt t="17509" x="6726238" y="4679950"/>
          <p14:tracePt t="17517" x="6726238" y="4689475"/>
          <p14:tracePt t="17525" x="6726238" y="4699000"/>
          <p14:tracePt t="17542" x="6726238" y="4710113"/>
          <p14:tracePt t="17549" x="6726238" y="4719638"/>
          <p14:tracePt t="17557" x="6726238" y="4730750"/>
          <p14:tracePt t="17565" x="6726238" y="4740275"/>
          <p14:tracePt t="17581" x="6726238" y="4749800"/>
          <p14:tracePt t="17589" x="6726238" y="4760913"/>
          <p14:tracePt t="17605" x="6726238" y="4770438"/>
          <p14:tracePt t="17621" x="6726238" y="4779963"/>
          <p14:tracePt t="17647" x="6716713" y="4779963"/>
          <p14:tracePt t="17653" x="6705600" y="4779963"/>
          <p14:tracePt t="17669" x="6696075" y="4779963"/>
          <p14:tracePt t="17687" x="6696075" y="4791075"/>
          <p14:tracePt t="17695" x="6686550" y="4791075"/>
          <p14:tracePt t="17720" x="6675438" y="4791075"/>
          <p14:tracePt t="17892" x="6665913" y="4791075"/>
          <p14:tracePt t="17912" x="6656388" y="4791075"/>
          <p14:tracePt t="17936" x="6645275" y="4791075"/>
          <p14:tracePt t="17943" x="6635750" y="4791075"/>
          <p14:tracePt t="17951" x="6624638" y="4791075"/>
          <p14:tracePt t="17959" x="6615113" y="4791075"/>
          <p14:tracePt t="17967" x="6605588" y="4791075"/>
          <p14:tracePt t="17975" x="6575425" y="4791075"/>
          <p14:tracePt t="17985" x="6554788" y="4791075"/>
          <p14:tracePt t="17993" x="6545263" y="4791075"/>
          <p14:tracePt t="18001" x="6524625" y="4791075"/>
          <p14:tracePt t="18007" x="6494463" y="4791075"/>
          <p14:tracePt t="18021" x="6464300" y="4791075"/>
          <p14:tracePt t="18029" x="6434138" y="4791075"/>
          <p14:tracePt t="18037" x="6403975" y="4791075"/>
          <p14:tracePt t="18045" x="6373813" y="4791075"/>
          <p14:tracePt t="18053" x="6332538" y="4791075"/>
          <p14:tracePt t="18061" x="6302375" y="4791075"/>
          <p14:tracePt t="18073" x="6283325" y="4791075"/>
          <p14:tracePt t="18081" x="6262688" y="4791075"/>
          <p14:tracePt t="18129" x="6191250" y="4791075"/>
          <p14:tracePt t="18137" x="6040438" y="4791075"/>
          <p14:tracePt t="18145" x="5959475" y="4791075"/>
          <p14:tracePt t="18153" x="5889625" y="4791075"/>
          <p14:tracePt t="18161" x="5788025" y="4791075"/>
          <p14:tracePt t="18169" x="5737225" y="4791075"/>
          <p14:tracePt t="18177" x="5637213" y="4791075"/>
          <p14:tracePt t="18185" x="5597525" y="4791075"/>
          <p14:tracePt t="18193" x="5567363" y="4791075"/>
          <p14:tracePt t="18201" x="5526088" y="4791075"/>
          <p14:tracePt t="18209" x="5505450" y="4791075"/>
          <p14:tracePt t="18217" x="5486400" y="4791075"/>
          <p14:tracePt t="18233" x="5465763" y="4791075"/>
          <p14:tracePt t="18241" x="5456238" y="4791075"/>
          <p14:tracePt t="18249" x="5445125" y="4791075"/>
          <p14:tracePt t="18267" x="5435600" y="4791075"/>
          <p14:tracePt t="18289" x="5414963" y="4791075"/>
          <p14:tracePt t="18299" x="5384800" y="4791075"/>
          <p14:tracePt t="18304" x="5354638" y="4791075"/>
          <p14:tracePt t="18315" x="5334000" y="4791075"/>
          <p14:tracePt t="18321" x="5303838" y="4791075"/>
          <p14:tracePt t="18331" x="5273675" y="4791075"/>
          <p14:tracePt t="18339" x="5224463" y="4791075"/>
          <p14:tracePt t="18347" x="5162550" y="4791075"/>
          <p14:tracePt t="18355" x="5053013" y="4791075"/>
          <p14:tracePt t="18363" x="5021263" y="4791075"/>
          <p14:tracePt t="18371" x="4951413" y="4791075"/>
          <p14:tracePt t="18379" x="4891088" y="4791075"/>
          <p14:tracePt t="18388" x="4849813" y="4791075"/>
          <p14:tracePt t="18395" x="4800600" y="4791075"/>
          <p14:tracePt t="18404" x="4759325" y="4791075"/>
          <p14:tracePt t="18411" x="4729163" y="4791075"/>
          <p14:tracePt t="18421" x="4699000" y="4791075"/>
          <p14:tracePt t="18431" x="4668838" y="4791075"/>
          <p14:tracePt t="18439" x="4659313" y="4791075"/>
          <p14:tracePt t="18447" x="4648200" y="4791075"/>
          <p14:tracePt t="18455" x="4638675" y="4791075"/>
          <p14:tracePt t="18463" x="4629150" y="4791075"/>
          <p14:tracePt t="18470" x="4608513" y="4791075"/>
          <p14:tracePt t="18479" x="4598988" y="4791075"/>
          <p14:tracePt t="18487" x="4578350" y="4791075"/>
          <p14:tracePt t="18495" x="4538663" y="4791075"/>
          <p14:tracePt t="18504" x="4508500" y="4791075"/>
          <p14:tracePt t="18511" x="4446588" y="4791075"/>
          <p14:tracePt t="18520" x="4416425" y="4791075"/>
          <p14:tracePt t="18527" x="4376738" y="4791075"/>
          <p14:tracePt t="18535" x="4337050" y="4779963"/>
          <p14:tracePt t="18543" x="4305300" y="4779963"/>
          <p14:tracePt t="18551" x="4275138" y="4770438"/>
          <p14:tracePt t="18559" x="4256088" y="4760913"/>
          <p14:tracePt t="18567" x="4235450" y="4760913"/>
          <p14:tracePt t="18575" x="4214813" y="4749800"/>
          <p14:tracePt t="18591" x="4205288" y="4749800"/>
          <p14:tracePt t="18638" x="4195763" y="4749800"/>
          <p14:tracePt t="18653" x="4184650" y="4749800"/>
          <p14:tracePt t="18662" x="4165600" y="4749800"/>
          <p14:tracePt t="18670" x="4154488" y="4749800"/>
          <p14:tracePt t="18678" x="4144963" y="4749800"/>
          <p14:tracePt t="18688" x="4133850" y="4749800"/>
          <p14:tracePt t="18693" x="4114800" y="4749800"/>
          <p14:tracePt t="18709" x="4103688" y="4749800"/>
          <p14:tracePt t="18741" x="4094163" y="4749800"/>
          <p14:tracePt t="18765" x="4084638" y="4749800"/>
          <p14:tracePt t="18773" x="4073525" y="4749800"/>
          <p14:tracePt t="18781" x="4064000" y="4749800"/>
          <p14:tracePt t="18797" x="4043363" y="4749800"/>
          <p14:tracePt t="18805" x="4024313" y="4760913"/>
          <p14:tracePt t="18813" x="4013200" y="4760913"/>
          <p14:tracePt t="18821" x="3994150" y="4760913"/>
          <p14:tracePt t="18831" x="3983038" y="4760913"/>
          <p14:tracePt t="18841" x="3952875" y="4760913"/>
          <p14:tracePt t="18849" x="3922713" y="4760913"/>
          <p14:tracePt t="18857" x="3892550" y="4760913"/>
          <p14:tracePt t="18865" x="3862388" y="4760913"/>
          <p14:tracePt t="18874" x="3832225" y="4760913"/>
          <p14:tracePt t="18882" x="3802063" y="4760913"/>
          <p14:tracePt t="18890" x="3771900" y="4760913"/>
          <p14:tracePt t="18897" x="3741738" y="4760913"/>
          <p14:tracePt t="18906" x="3711575" y="4760913"/>
          <p14:tracePt t="18914" x="3681413" y="4760913"/>
          <p14:tracePt t="18922" x="3660775" y="4760913"/>
          <p14:tracePt t="18929" x="3619500" y="4760913"/>
          <p14:tracePt t="18937" x="3589338" y="4760913"/>
          <p14:tracePt t="18945" x="3529013" y="4760913"/>
          <p14:tracePt t="18953" x="3509963" y="4760913"/>
          <p14:tracePt t="18961" x="3479800" y="4760913"/>
          <p14:tracePt t="18970" x="3468688" y="4760913"/>
          <p14:tracePt t="18979" x="3449638" y="4760913"/>
          <p14:tracePt t="18984" x="3429000" y="4760913"/>
          <p14:tracePt t="18995" x="3417888" y="4760913"/>
          <p14:tracePt t="19003" x="3408363" y="4760913"/>
          <p14:tracePt t="19019" x="3398838" y="4760913"/>
          <p14:tracePt t="19160" x="3398838" y="4740275"/>
          <p14:tracePt t="19167" x="3398838" y="4719638"/>
          <p14:tracePt t="19176" x="3387725" y="4699000"/>
          <p14:tracePt t="19186" x="3387725" y="4689475"/>
          <p14:tracePt t="19192" x="3387725" y="4679950"/>
          <p14:tracePt t="19202" x="3387725" y="4659313"/>
          <p14:tracePt t="19208" x="3387725" y="4649788"/>
          <p14:tracePt t="19216" x="3387725" y="4629150"/>
          <p14:tracePt t="19224" x="3387725" y="4619625"/>
          <p14:tracePt t="19232" x="3387725" y="4608513"/>
          <p14:tracePt t="19240" x="3378200" y="4589463"/>
          <p14:tracePt t="19248" x="3378200" y="4568825"/>
          <p14:tracePt t="19256" x="3368675" y="4548188"/>
          <p14:tracePt t="19263" x="3357563" y="4548188"/>
          <p14:tracePt t="19270" x="3348038" y="4527550"/>
          <p14:tracePt t="19278" x="3338513" y="4497388"/>
          <p14:tracePt t="19287" x="3338513" y="4487863"/>
          <p14:tracePt t="19297" x="3327400" y="4467225"/>
          <p14:tracePt t="19303" x="3327400" y="4457700"/>
          <p14:tracePt t="19319" x="3327400" y="4448175"/>
          <p14:tracePt t="19329" x="3317875" y="4418013"/>
          <p14:tracePt t="19337" x="3297238" y="4387850"/>
          <p14:tracePt t="19344" x="3297238" y="4376738"/>
          <p14:tracePt t="19353" x="3278188" y="4356100"/>
          <p14:tracePt t="19360" x="3267075" y="4337050"/>
          <p14:tracePt t="19369" x="3246438" y="4316413"/>
          <p14:tracePt t="19377" x="3236913" y="4306888"/>
          <p14:tracePt t="19385" x="3227388" y="4295775"/>
          <p14:tracePt t="19549" x="3227388" y="4286250"/>
          <p14:tracePt t="19573" x="3227388" y="4276725"/>
          <p14:tracePt t="19581" x="3227388" y="4265613"/>
          <p14:tracePt t="19589" x="3227388" y="4246563"/>
          <p14:tracePt t="19597" x="3227388" y="4225925"/>
          <p14:tracePt t="19605" x="3227388" y="4216400"/>
          <p14:tracePt t="19613" x="3227388" y="4205288"/>
          <p14:tracePt t="19621" x="3216275" y="4175125"/>
          <p14:tracePt t="19637" x="3216275" y="4165600"/>
          <p14:tracePt t="19644" x="3206750" y="4154488"/>
          <p14:tracePt t="19655" x="3206750" y="4144963"/>
          <p14:tracePt t="19771" x="3206750" y="4154488"/>
          <p14:tracePt t="19779" x="3206750" y="4175125"/>
          <p14:tracePt t="19787" x="3206750" y="4205288"/>
          <p14:tracePt t="19795" x="3216275" y="4225925"/>
          <p14:tracePt t="19803" x="3216275" y="4256088"/>
          <p14:tracePt t="19811" x="3216275" y="4265613"/>
          <p14:tracePt t="19819" x="3216275" y="4286250"/>
          <p14:tracePt t="19827" x="3216275" y="4295775"/>
          <p14:tracePt t="19836" x="3216275" y="4306888"/>
          <p14:tracePt t="19844" x="3216275" y="4325938"/>
          <p14:tracePt t="19860" x="3216275" y="4337050"/>
          <p14:tracePt t="19868" x="3206750" y="4346575"/>
          <p14:tracePt t="19892" x="3206750" y="4356100"/>
          <p14:tracePt t="19916" x="3197225" y="4356100"/>
          <p14:tracePt t="19948" x="3197225" y="4367213"/>
          <p14:tracePt t="19957" x="3186113" y="4367213"/>
          <p14:tracePt t="19971" x="3176588" y="4367213"/>
          <p14:tracePt t="19981" x="3176588" y="4376738"/>
          <p14:tracePt t="19987" x="3167063" y="4376738"/>
          <p14:tracePt t="19997" x="3167063" y="4387850"/>
          <p14:tracePt t="20002" x="3167063" y="4397375"/>
          <p14:tracePt t="20013" x="3155950" y="4406900"/>
          <p14:tracePt t="20036" x="3155950" y="4418013"/>
          <p14:tracePt t="20046" x="3155950" y="4427538"/>
          <p14:tracePt t="20061" x="3155950" y="4437063"/>
          <p14:tracePt t="20069" x="3155950" y="4448175"/>
          <p14:tracePt t="20085" x="3155950" y="4467225"/>
          <p14:tracePt t="20092" x="3155950" y="4487863"/>
          <p14:tracePt t="20100" x="3155950" y="4508500"/>
          <p14:tracePt t="20108" x="3155950" y="4527550"/>
          <p14:tracePt t="20117" x="3167063" y="4538663"/>
          <p14:tracePt t="20125" x="3176588" y="4559300"/>
          <p14:tracePt t="20133" x="3186113" y="4578350"/>
          <p14:tracePt t="20157" x="3206750" y="4608513"/>
          <p14:tracePt t="20165" x="3206750" y="4619625"/>
          <p14:tracePt t="20172" x="3216275" y="4629150"/>
          <p14:tracePt t="20181" x="3216275" y="4638675"/>
          <p14:tracePt t="20188" x="3216275" y="4649788"/>
          <p14:tracePt t="20197" x="3227388" y="4649788"/>
          <p14:tracePt t="20212" x="3227388" y="4659313"/>
          <p14:tracePt t="20221" x="3227388" y="4668838"/>
          <p14:tracePt t="20228" x="3227388" y="4679950"/>
          <p14:tracePt t="20237" x="3236913" y="4689475"/>
          <p14:tracePt t="20265" x="3236913" y="4699000"/>
          <p14:tracePt t="20281" x="3236913" y="4710113"/>
          <p14:tracePt t="20520" x="3227388" y="4710113"/>
          <p14:tracePt t="20528" x="3197225" y="4679950"/>
          <p14:tracePt t="20536" x="3167063" y="4659313"/>
          <p14:tracePt t="20547" x="3136900" y="4638675"/>
          <p14:tracePt t="20551" x="3086100" y="4608513"/>
          <p14:tracePt t="20561" x="3035300" y="4568825"/>
          <p14:tracePt t="20567" x="2995613" y="4527550"/>
          <p14:tracePt t="20575" x="2903538" y="4478338"/>
          <p14:tracePt t="20583" x="2854325" y="4406900"/>
          <p14:tracePt t="20591" x="2732088" y="4316413"/>
          <p14:tracePt t="20599" x="2662238" y="4225925"/>
          <p14:tracePt t="20607" x="2622550" y="4205288"/>
          <p14:tracePt t="20615" x="2551113" y="4114800"/>
          <p14:tracePt t="20623" x="2481263" y="4044950"/>
          <p14:tracePt t="20631" x="2370138" y="3952875"/>
          <p14:tracePt t="20639" x="2289175" y="3883025"/>
          <p14:tracePt t="20647" x="2249488" y="3852863"/>
          <p14:tracePt t="20657" x="2178050" y="3762375"/>
          <p14:tracePt t="20665" x="2078038" y="3660775"/>
          <p14:tracePt t="20673" x="2057400" y="3630613"/>
          <p14:tracePt t="20685" x="1985963" y="3560763"/>
          <p14:tracePt t="20693" x="1946275" y="3498850"/>
          <p14:tracePt t="20701" x="1925638" y="3468688"/>
          <p14:tracePt t="20709" x="1906588" y="3438525"/>
          <p14:tracePt t="20717" x="1895475" y="3408363"/>
          <p14:tracePt t="20726" x="1876425" y="3359150"/>
          <p14:tracePt t="20733" x="1876425" y="3327400"/>
          <p14:tracePt t="20741" x="1855788" y="3287713"/>
          <p14:tracePt t="20749" x="1855788" y="3257550"/>
          <p14:tracePt t="20757" x="1844675" y="3206750"/>
          <p14:tracePt t="20765" x="1835150" y="3167063"/>
          <p14:tracePt t="20773" x="1804988" y="3116263"/>
          <p14:tracePt t="20781" x="1795463" y="3086100"/>
          <p14:tracePt t="20789" x="1784350" y="3046413"/>
          <p14:tracePt t="20797" x="1774825" y="3016250"/>
          <p14:tracePt t="20805" x="1754188" y="2984500"/>
          <p14:tracePt t="20813" x="1744663" y="2944813"/>
          <p14:tracePt t="20821" x="1735138" y="2905125"/>
          <p14:tracePt t="20830" x="1714500" y="2874963"/>
          <p14:tracePt t="20837" x="1693863" y="2833688"/>
          <p14:tracePt t="20845" x="1663700" y="2763838"/>
          <p14:tracePt t="20853" x="1643063" y="2733675"/>
          <p14:tracePt t="20861" x="1633538" y="2713038"/>
          <p14:tracePt t="20869" x="1624013" y="2703513"/>
          <p14:tracePt t="20877" x="1612900" y="2692400"/>
          <p14:tracePt t="20889" x="1612900" y="2673350"/>
          <p14:tracePt t="20897" x="1603375" y="2662238"/>
          <p14:tracePt t="20905" x="1603375" y="2641600"/>
          <p14:tracePt t="20913" x="1582738" y="2622550"/>
          <p14:tracePt t="20921" x="1573213" y="2622550"/>
          <p14:tracePt t="20930" x="1563688" y="2601913"/>
          <p14:tracePt t="20937" x="1552575" y="2581275"/>
          <p14:tracePt t="20945" x="1543050" y="2571750"/>
          <p14:tracePt t="20953" x="1533525" y="2562225"/>
          <p14:tracePt t="20969" x="1512888" y="2541588"/>
          <p14:tracePt t="20977" x="1492250" y="2532063"/>
          <p14:tracePt t="20992" x="1482725" y="2511425"/>
          <p14:tracePt t="20999" x="1401763" y="2451100"/>
          <p14:tracePt t="21008" x="1371600" y="2409825"/>
          <p14:tracePt t="21015" x="1362075" y="2409825"/>
          <p14:tracePt t="21023" x="1362075" y="2400300"/>
          <p14:tracePt t="21031" x="1350963" y="2390775"/>
          <p14:tracePt t="21039" x="1341438" y="2379663"/>
          <p14:tracePt t="21055" x="1341438" y="2370138"/>
          <p14:tracePt t="21071" x="1341438" y="2360613"/>
          <p14:tracePt t="21079" x="1341438" y="2349500"/>
          <p14:tracePt t="21087" x="1341438" y="2339975"/>
          <p14:tracePt t="21103" x="1341438" y="2330450"/>
          <p14:tracePt t="21135" x="1341438" y="2319338"/>
          <p14:tracePt t="21151" x="1341438" y="2309813"/>
          <p14:tracePt t="21167" x="1350963" y="2298700"/>
          <p14:tracePt t="21175" x="1371600" y="2289175"/>
          <p14:tracePt t="21185" x="1401763" y="2289175"/>
          <p14:tracePt t="21195" x="1452563" y="2279650"/>
          <p14:tracePt t="21203" x="1492250" y="2279650"/>
          <p14:tracePt t="21210" x="1522413" y="2279650"/>
          <p14:tracePt t="21218" x="1603375" y="2268538"/>
          <p14:tracePt t="21227" x="1704975" y="2259013"/>
          <p14:tracePt t="21236" x="1784350" y="2238375"/>
          <p14:tracePt t="21243" x="1844675" y="2238375"/>
          <p14:tracePt t="21250" x="1955800" y="2238375"/>
          <p14:tracePt t="21259" x="2066925" y="2238375"/>
          <p14:tracePt t="21266" x="2108200" y="2238375"/>
          <p14:tracePt t="21274" x="2178050" y="2238375"/>
          <p14:tracePt t="21282" x="2228850" y="2238375"/>
          <p14:tracePt t="21290" x="2268538" y="2238375"/>
          <p14:tracePt t="21298" x="2289175" y="2238375"/>
          <p14:tracePt t="21308" x="2298700" y="2238375"/>
          <p14:tracePt t="21407" x="2298700" y="2228850"/>
          <p14:tracePt t="21468" x="2309813" y="2228850"/>
          <p14:tracePt t="21633" x="2319338" y="2219325"/>
          <p14:tracePt t="21640" x="2339975" y="2219325"/>
          <p14:tracePt t="21648" x="2370138" y="2208213"/>
          <p14:tracePt t="21657" x="2409825" y="2198688"/>
          <p14:tracePt t="21664" x="2470150" y="2189163"/>
          <p14:tracePt t="21672" x="2530475" y="2189163"/>
          <p14:tracePt t="21679" x="2592388" y="2189163"/>
          <p14:tracePt t="21688" x="2682875" y="2189163"/>
          <p14:tracePt t="21694" x="2722563" y="2189163"/>
          <p14:tracePt t="21702" x="2794000" y="2189163"/>
          <p14:tracePt t="21711" x="2894013" y="2189163"/>
          <p14:tracePt t="21718" x="2965450" y="2189163"/>
          <p14:tracePt t="21727" x="3025775" y="2189163"/>
          <p14:tracePt t="21734" x="3044825" y="2189163"/>
          <p14:tracePt t="21742" x="3065463" y="2178050"/>
          <p14:tracePt t="21759" x="3074988" y="2178050"/>
          <p14:tracePt t="21807" x="3074988" y="2168525"/>
          <p14:tracePt t="21815" x="3074988" y="2159000"/>
          <p14:tracePt t="21824" x="3086100" y="2159000"/>
          <p14:tracePt t="21832" x="3106738" y="2147888"/>
          <p14:tracePt t="21839" x="3116263" y="2147888"/>
          <p14:tracePt t="21846" x="3125788" y="2147888"/>
          <p14:tracePt t="21854" x="3125788" y="2138363"/>
          <p14:tracePt t="21870" x="3136900" y="2138363"/>
          <p14:tracePt t="22001" x="3146425" y="2138363"/>
          <p14:tracePt t="22007" x="3167063" y="2127250"/>
          <p14:tracePt t="22018" x="3186113" y="2117725"/>
          <p14:tracePt t="22026" x="3216275" y="2117725"/>
          <p14:tracePt t="22033" x="3246438" y="2108200"/>
          <p14:tracePt t="22041" x="3287713" y="2097088"/>
          <p14:tracePt t="22049" x="3348038" y="2097088"/>
          <p14:tracePt t="22057" x="3417888" y="2097088"/>
          <p14:tracePt t="22065" x="3498850" y="2078038"/>
          <p14:tracePt t="22073" x="3579813" y="2078038"/>
          <p14:tracePt t="22081" x="3640138" y="2078038"/>
          <p14:tracePt t="22089" x="3690938" y="2078038"/>
          <p14:tracePt t="22097" x="3751263" y="2066925"/>
          <p14:tracePt t="22105" x="3832225" y="2066925"/>
          <p14:tracePt t="22117" x="3892550" y="2066925"/>
          <p14:tracePt t="22126" x="3922713" y="2066925"/>
          <p14:tracePt t="22133" x="3943350" y="2057400"/>
          <p14:tracePt t="22142" x="3962400" y="2057400"/>
          <p14:tracePt t="22466" x="3973513" y="2057400"/>
          <p14:tracePt t="22483" x="3983038" y="2057400"/>
          <p14:tracePt t="22490" x="4003675" y="2057400"/>
          <p14:tracePt t="22498" x="4013200" y="2057400"/>
          <p14:tracePt t="22506" x="4043363" y="2057400"/>
          <p14:tracePt t="22517" x="4073525" y="2057400"/>
          <p14:tracePt t="22527" x="4133850" y="2057400"/>
          <p14:tracePt t="22534" x="4175125" y="2057400"/>
          <p14:tracePt t="22542" x="4235450" y="2057400"/>
          <p14:tracePt t="22550" x="4316413" y="2057400"/>
          <p14:tracePt t="22558" x="4356100" y="2057400"/>
          <p14:tracePt t="22566" x="4437063" y="2057400"/>
          <p14:tracePt t="22574" x="4487863" y="2078038"/>
          <p14:tracePt t="22583" x="4527550" y="2078038"/>
          <p14:tracePt t="22590" x="4557713" y="2078038"/>
          <p14:tracePt t="22598" x="4587875" y="2078038"/>
          <p14:tracePt t="22606" x="4608513" y="2078038"/>
          <p14:tracePt t="22614" x="4638675" y="2078038"/>
          <p14:tracePt t="22720" x="4648200" y="2078038"/>
          <p14:tracePt t="22744" x="4659313" y="2078038"/>
          <p14:tracePt t="22752" x="4668838" y="2078038"/>
          <p14:tracePt t="22760" x="4678363" y="2078038"/>
          <p14:tracePt t="22776" x="4699000" y="2078038"/>
          <p14:tracePt t="22784" x="4719638" y="2078038"/>
          <p14:tracePt t="22792" x="4740275" y="2078038"/>
          <p14:tracePt t="22800" x="4749800" y="2078038"/>
          <p14:tracePt t="22808" x="4779963" y="2078038"/>
          <p14:tracePt t="22816" x="4810125" y="2078038"/>
          <p14:tracePt t="22824" x="4860925" y="2078038"/>
          <p14:tracePt t="22832" x="4891088" y="2087563"/>
          <p14:tracePt t="22840" x="4921250" y="2087563"/>
          <p14:tracePt t="22848" x="4951413" y="2097088"/>
          <p14:tracePt t="22856" x="4972050" y="2097088"/>
          <p14:tracePt t="22865" x="5002213" y="2108200"/>
          <p14:tracePt t="22874" x="5032375" y="2117725"/>
          <p14:tracePt t="22884" x="5041900" y="2117725"/>
          <p14:tracePt t="22892" x="5053013" y="2127250"/>
          <p14:tracePt t="22901" x="5062538" y="2127250"/>
          <p14:tracePt t="23161" x="5072063" y="2127250"/>
          <p14:tracePt t="23217" x="5083175" y="2127250"/>
          <p14:tracePt t="23232" x="5083175" y="2138363"/>
          <p14:tracePt t="23313" x="5092700" y="2138363"/>
          <p14:tracePt t="23337" x="5102225" y="2138363"/>
          <p14:tracePt t="23361" x="5113338" y="2138363"/>
          <p14:tracePt t="23569" x="5122863" y="2138363"/>
          <p14:tracePt t="23585" x="5132388" y="2147888"/>
          <p14:tracePt t="23593" x="5162550" y="2159000"/>
          <p14:tracePt t="23602" x="5213350" y="2178050"/>
          <p14:tracePt t="23613" x="5243513" y="2198688"/>
          <p14:tracePt t="23617" x="5294313" y="2228850"/>
          <p14:tracePt t="23627" x="5334000" y="2249488"/>
          <p14:tracePt t="23633" x="5395913" y="2259013"/>
          <p14:tracePt t="23642" x="5445125" y="2268538"/>
          <p14:tracePt t="23652" x="5475288" y="2279650"/>
          <p14:tracePt t="23662" x="5505450" y="2289175"/>
          <p14:tracePt t="23668" x="5535613" y="2298700"/>
          <p14:tracePt t="23677" x="5576888" y="2309813"/>
          <p14:tracePt t="23686" x="5586413" y="2309813"/>
          <p14:tracePt t="23694" x="5607050" y="2309813"/>
          <p14:tracePt t="23702" x="5637213" y="2319338"/>
          <p14:tracePt t="23711" x="5646738" y="2319338"/>
          <p14:tracePt t="23718" x="5667375" y="2319338"/>
          <p14:tracePt t="23727" x="5676900" y="2319338"/>
          <p14:tracePt t="23734" x="5688013" y="2319338"/>
          <p14:tracePt t="23778" x="5697538" y="2319338"/>
          <p14:tracePt t="24005" x="5697538" y="2309813"/>
          <p14:tracePt t="24013" x="5718175" y="2298700"/>
          <p14:tracePt t="24021" x="5737225" y="2279650"/>
          <p14:tracePt t="24029" x="5768975" y="2268538"/>
          <p14:tracePt t="24037" x="5799138" y="2259013"/>
          <p14:tracePt t="24045" x="5829300" y="2249488"/>
          <p14:tracePt t="24052" x="5878513" y="2238375"/>
          <p14:tracePt t="24060" x="5940425" y="2228850"/>
          <p14:tracePt t="24069" x="6049963" y="2208213"/>
          <p14:tracePt t="24077" x="6130925" y="2208213"/>
          <p14:tracePt t="24085" x="6172200" y="2208213"/>
          <p14:tracePt t="24093" x="6262688" y="2208213"/>
          <p14:tracePt t="24101" x="6403975" y="2208213"/>
          <p14:tracePt t="24110" x="6484938" y="2198688"/>
          <p14:tracePt t="24117" x="6515100" y="2198688"/>
          <p14:tracePt t="24126" x="6575425" y="2198688"/>
          <p14:tracePt t="24133" x="6645275" y="2198688"/>
          <p14:tracePt t="24140" x="6696075" y="2198688"/>
          <p14:tracePt t="24149" x="6716713" y="2189163"/>
          <p14:tracePt t="24156" x="6726238" y="2189163"/>
          <p14:tracePt t="24173" x="6726238" y="2178050"/>
          <p14:tracePt t="24874" x="6746875" y="2178050"/>
          <p14:tracePt t="24882" x="6777038" y="2178050"/>
          <p14:tracePt t="24891" x="6816725" y="2178050"/>
          <p14:tracePt t="24898" x="6877050" y="2168525"/>
          <p14:tracePt t="24907" x="6937375" y="2138363"/>
          <p14:tracePt t="24913" x="6999288" y="2127250"/>
          <p14:tracePt t="24923" x="7059613" y="2127250"/>
          <p14:tracePt t="24929" x="7108825" y="2117725"/>
          <p14:tracePt t="24937" x="7159625" y="2117725"/>
          <p14:tracePt t="24945" x="7219950" y="2117725"/>
          <p14:tracePt t="24960" x="7291388" y="2108200"/>
          <p14:tracePt t="24968" x="7331075" y="2097088"/>
          <p14:tracePt t="24984" x="7342188" y="2097088"/>
          <p14:tracePt t="25000" x="7351713" y="2087563"/>
          <p14:tracePt t="25026" x="7361238" y="2078038"/>
          <p14:tracePt t="25034" x="7372350" y="2078038"/>
          <p14:tracePt t="25050" x="7381875" y="2078038"/>
          <p14:tracePt t="25058" x="7391400" y="2066925"/>
          <p14:tracePt t="25066" x="7402513" y="2066925"/>
          <p14:tracePt t="25074" x="7412038" y="2057400"/>
          <p14:tracePt t="25081" x="7432675" y="2057400"/>
          <p14:tracePt t="25090" x="7432675" y="2047875"/>
          <p14:tracePt t="25098" x="7442200" y="2047875"/>
          <p14:tracePt t="25114" x="7451725" y="2047875"/>
          <p14:tracePt t="25122" x="7462838" y="2047875"/>
          <p14:tracePt t="25350" x="7462838" y="2087563"/>
          <p14:tracePt t="25358" x="7481888" y="2189163"/>
          <p14:tracePt t="25368" x="7481888" y="2349500"/>
          <p14:tracePt t="25375" x="7481888" y="2379663"/>
          <p14:tracePt t="25380" x="7502525" y="2460625"/>
          <p14:tracePt t="25388" x="7532688" y="2611438"/>
          <p14:tracePt t="25397" x="7643813" y="3025775"/>
          <p14:tracePt t="25405" x="7764463" y="3317875"/>
          <p14:tracePt t="25413" x="7835900" y="3549650"/>
          <p14:tracePt t="25420" x="7875588" y="3670300"/>
          <p14:tracePt t="25429" x="7935913" y="3841750"/>
          <p14:tracePt t="25436" x="7986713" y="4013200"/>
          <p14:tracePt t="25444" x="7986713" y="4105275"/>
          <p14:tracePt t="25453" x="8007350" y="4205288"/>
          <p14:tracePt t="25460" x="8007350" y="4295775"/>
          <p14:tracePt t="25470" x="8016875" y="4418013"/>
          <p14:tracePt t="25476" x="8016875" y="4487863"/>
          <p14:tracePt t="25486" x="8016875" y="4538663"/>
          <p14:tracePt t="25492" x="8016875" y="4589463"/>
          <p14:tracePt t="25524" x="8016875" y="4619625"/>
          <p14:tracePt t="25532" x="8007350" y="4649788"/>
          <p14:tracePt t="25540" x="7986713" y="4668838"/>
          <p14:tracePt t="25549" x="7977188" y="4699000"/>
          <p14:tracePt t="25557" x="7966075" y="4730750"/>
          <p14:tracePt t="25564" x="7966075" y="4749800"/>
          <p14:tracePt t="25573" x="7956550" y="4770438"/>
          <p14:tracePt t="25580" x="7947025" y="4830763"/>
          <p14:tracePt t="25589" x="7935913" y="4851400"/>
          <p14:tracePt t="25596" x="7926388" y="4881563"/>
          <p14:tracePt t="25604" x="7916863" y="4941888"/>
          <p14:tracePt t="25612" x="7916863" y="4981575"/>
          <p14:tracePt t="25620" x="7905750" y="5022850"/>
          <p14:tracePt t="25628" x="7886700" y="5103813"/>
          <p14:tracePt t="25639" x="7886700" y="5133975"/>
          <p14:tracePt t="25648" x="7886700" y="5164138"/>
          <p14:tracePt t="25659" x="7886700" y="5183188"/>
          <p14:tracePt t="25664" x="7875588" y="5203825"/>
          <p14:tracePt t="25674" x="7875588" y="5213350"/>
          <p14:tracePt t="25682" x="7875588" y="5224463"/>
          <p14:tracePt t="25691" x="7875588" y="5233988"/>
          <p14:tracePt t="25699" x="7866063" y="5245100"/>
          <p14:tracePt t="25706" x="7866063" y="5254625"/>
          <p14:tracePt t="25723" x="7866063" y="5264150"/>
          <p14:tracePt t="25730" x="7854950" y="5275263"/>
          <p14:tracePt t="25738" x="7845425" y="5294313"/>
          <p14:tracePt t="25746" x="7835900" y="5305425"/>
          <p14:tracePt t="25755" x="7835900" y="5314950"/>
          <p14:tracePt t="25762" x="7824788" y="5335588"/>
          <p14:tracePt t="25770" x="7815263" y="5365750"/>
          <p14:tracePt t="25778" x="7815263" y="5375275"/>
          <p14:tracePt t="25786" x="7805738" y="5375275"/>
          <p14:tracePt t="25794" x="7805738" y="5384800"/>
          <p14:tracePt t="25802" x="7805738" y="5395913"/>
          <p14:tracePt t="25810" x="7794625" y="5395913"/>
          <p14:tracePt t="25826" x="7785100" y="5405438"/>
          <p14:tracePt t="25844" x="7775575" y="5416550"/>
          <p14:tracePt t="25854" x="7764463" y="5416550"/>
          <p14:tracePt t="25862" x="7764463" y="5426075"/>
          <p14:tracePt t="25870" x="7754938" y="5435600"/>
          <p14:tracePt t="25877" x="7745413" y="5435600"/>
          <p14:tracePt t="25886" x="7734300" y="5456238"/>
          <p14:tracePt t="25896" x="7715250" y="5465763"/>
          <p14:tracePt t="25902" x="7704138" y="5486400"/>
          <p14:tracePt t="25910" x="7704138" y="5495925"/>
          <p14:tracePt t="25918" x="7683500" y="5507038"/>
          <p14:tracePt t="25925" x="7673975" y="5516563"/>
          <p14:tracePt t="25933" x="7664450" y="5516563"/>
          <p14:tracePt t="25942" x="7653338" y="5526088"/>
          <p14:tracePt t="25952" x="7643813" y="5537200"/>
          <p14:tracePt t="25958" x="7634288" y="5546725"/>
          <p14:tracePt t="25966" x="7604125" y="5556250"/>
          <p14:tracePt t="26008" x="7593013" y="5556250"/>
          <p14:tracePt t="26015" x="7523163" y="5556250"/>
          <p14:tracePt t="26024" x="7472363" y="5567363"/>
          <p14:tracePt t="26032" x="7402513" y="5567363"/>
          <p14:tracePt t="26040" x="7321550" y="5567363"/>
          <p14:tracePt t="26049" x="7270750" y="5567363"/>
          <p14:tracePt t="26056" x="7189788" y="5567363"/>
          <p14:tracePt t="26063" x="7159625" y="5567363"/>
          <p14:tracePt t="26072" x="7119938" y="5567363"/>
          <p14:tracePt t="26080" x="7099300" y="5556250"/>
          <p14:tracePt t="26088" x="7078663" y="5546725"/>
          <p14:tracePt t="26096" x="7069138" y="5537200"/>
          <p14:tracePt t="26104" x="7069138" y="5526088"/>
          <p14:tracePt t="26120" x="7069138" y="5507038"/>
          <p14:tracePt t="26136" x="7069138" y="5495925"/>
          <p14:tracePt t="26144" x="7069138" y="5476875"/>
          <p14:tracePt t="26152" x="7078663" y="5456238"/>
          <p14:tracePt t="26160" x="7099300" y="5446713"/>
          <p14:tracePt t="26168" x="7099300" y="5426075"/>
          <p14:tracePt t="26176" x="7108825" y="5426075"/>
          <p14:tracePt t="26184" x="7108825" y="5416550"/>
          <p14:tracePt t="26192" x="7108825" y="5395913"/>
          <p14:tracePt t="26204" x="7108825" y="5365750"/>
          <p14:tracePt t="26212" x="7108825" y="5345113"/>
          <p14:tracePt t="26220" x="7108825" y="5314950"/>
          <p14:tracePt t="26228" x="7108825" y="5305425"/>
          <p14:tracePt t="26236" x="7108825" y="5284788"/>
          <p14:tracePt t="26244" x="7108825" y="5264150"/>
          <p14:tracePt t="26260" x="7119938" y="5245100"/>
          <p14:tracePt t="26268" x="7119938" y="5233988"/>
          <p14:tracePt t="26275" x="7138988" y="5224463"/>
          <p14:tracePt t="26283" x="7150100" y="5224463"/>
          <p14:tracePt t="26292" x="7170738" y="5213350"/>
          <p14:tracePt t="26302" x="7189788" y="5203825"/>
          <p14:tracePt t="26307" x="7200900" y="5203825"/>
          <p14:tracePt t="26318" x="7219950" y="5203825"/>
          <p14:tracePt t="26323" x="7250113" y="5183188"/>
          <p14:tracePt t="26333" x="7270750" y="5183188"/>
          <p14:tracePt t="26341" x="7300913" y="5183188"/>
          <p14:tracePt t="26350" x="7331075" y="5183188"/>
          <p14:tracePt t="26358" x="7361238" y="5183188"/>
          <p14:tracePt t="26365" x="7391400" y="5183188"/>
          <p14:tracePt t="26374" x="7412038" y="5183188"/>
          <p14:tracePt t="26381" x="7442200" y="5183188"/>
          <p14:tracePt t="26390" x="7462838" y="5203825"/>
          <p14:tracePt t="26397" x="7481888" y="5224463"/>
          <p14:tracePt t="26408" x="7502525" y="5245100"/>
          <p14:tracePt t="26418" x="7513638" y="5264150"/>
          <p14:tracePt t="26425" x="7523163" y="5284788"/>
          <p14:tracePt t="26434" x="7523163" y="5314950"/>
          <p14:tracePt t="26442" x="7532688" y="5345113"/>
          <p14:tracePt t="26450" x="7532688" y="5375275"/>
          <p14:tracePt t="26457" x="7532688" y="5384800"/>
          <p14:tracePt t="26466" x="7532688" y="5416550"/>
          <p14:tracePt t="26473" x="7532688" y="5435600"/>
          <p14:tracePt t="26482" x="7532688" y="5465763"/>
          <p14:tracePt t="26490" x="7523163" y="5486400"/>
          <p14:tracePt t="26497" x="7513638" y="5495925"/>
          <p14:tracePt t="26506" x="7502525" y="5507038"/>
          <p14:tracePt t="26513" x="7481888" y="5516563"/>
          <p14:tracePt t="26522" x="7472363" y="5526088"/>
          <p14:tracePt t="26530" x="7451725" y="5546725"/>
          <p14:tracePt t="26538" x="7432675" y="5556250"/>
          <p14:tracePt t="26546" x="7412038" y="5556250"/>
          <p14:tracePt t="26554" x="7391400" y="5556250"/>
          <p14:tracePt t="26563" x="7361238" y="5567363"/>
          <p14:tracePt t="26570" x="7342188" y="5567363"/>
          <p14:tracePt t="26578" x="7321550" y="5567363"/>
          <p14:tracePt t="26586" x="7310438" y="5567363"/>
          <p14:tracePt t="26593" x="7291388" y="5567363"/>
          <p14:tracePt t="26602" x="7280275" y="5567363"/>
          <p14:tracePt t="26612" x="7270750" y="5567363"/>
          <p14:tracePt t="26629" x="7261225" y="5567363"/>
          <p14:tracePt t="26658" x="7261225" y="5556250"/>
          <p14:tracePt t="26806" x="7261225" y="5546725"/>
          <p14:tracePt t="27045" x="7250113" y="5546725"/>
          <p14:tracePt t="27054" x="7240588" y="5556250"/>
          <p14:tracePt t="27062" x="7231063" y="5556250"/>
          <p14:tracePt t="27070" x="7210425" y="5567363"/>
          <p14:tracePt t="27077" x="7189788" y="5576888"/>
          <p14:tracePt t="27085" x="7159625" y="5588000"/>
          <p14:tracePt t="27094" x="7150100" y="5588000"/>
          <p14:tracePt t="27102" x="7099300" y="5597525"/>
          <p14:tracePt t="27110" x="7089775" y="5597525"/>
          <p14:tracePt t="27117" x="7069138" y="5607050"/>
          <p14:tracePt t="27126" x="7059613" y="5607050"/>
          <p14:tracePt t="27134" x="7048500" y="5607050"/>
          <p14:tracePt t="27232" x="7059613" y="5607050"/>
          <p14:tracePt t="27455" x="7069138" y="5607050"/>
          <p14:tracePt t="27481" x="7078663" y="5607050"/>
          <p14:tracePt t="27492" x="7089775" y="5607050"/>
          <p14:tracePt t="27507" x="7099300" y="5607050"/>
          <p14:tracePt t="27524" x="7108825" y="5607050"/>
          <p14:tracePt t="27543" x="7119938" y="5607050"/>
          <p14:tracePt t="27551" x="7119938" y="5597525"/>
          <p14:tracePt t="27560" x="7129463" y="5597525"/>
          <p14:tracePt t="27804" x="7129463" y="5588000"/>
          <p14:tracePt t="27897" x="7119938" y="5588000"/>
          <p14:tracePt t="27905" x="7108825" y="5588000"/>
          <p14:tracePt t="27922" x="7089775" y="5588000"/>
          <p14:tracePt t="27930" x="7069138" y="5588000"/>
          <p14:tracePt t="27937" x="7048500" y="5588000"/>
          <p14:tracePt t="27945" x="7018338" y="5588000"/>
          <p14:tracePt t="27953" x="6988175" y="5588000"/>
          <p14:tracePt t="27962" x="6948488" y="5588000"/>
          <p14:tracePt t="27973" x="6918325" y="5597525"/>
          <p14:tracePt t="27977" x="6888163" y="5597525"/>
          <p14:tracePt t="27987" x="6846888" y="5597525"/>
          <p14:tracePt t="27993" x="6807200" y="5597525"/>
          <p14:tracePt t="28003" x="6756400" y="5597525"/>
          <p14:tracePt t="28011" x="6716713" y="5597525"/>
          <p14:tracePt t="28019" x="6675438" y="5597525"/>
          <p14:tracePt t="28028" x="6635750" y="5597525"/>
          <p14:tracePt t="28035" x="6605588" y="5597525"/>
          <p14:tracePt t="28045" x="6564313" y="5607050"/>
          <p14:tracePt t="28055" x="6545263" y="5607050"/>
          <p14:tracePt t="28063" x="6515100" y="5607050"/>
          <p14:tracePt t="28072" x="6494463" y="5607050"/>
          <p14:tracePt t="28079" x="6464300" y="5607050"/>
          <p14:tracePt t="28088" x="6443663" y="5607050"/>
          <p14:tracePt t="28095" x="6434138" y="5607050"/>
          <p14:tracePt t="28103" x="6423025" y="5607050"/>
          <p14:tracePt t="28112" x="6403975" y="5607050"/>
          <p14:tracePt t="28120" x="6383338" y="5607050"/>
          <p14:tracePt t="28127" x="6362700" y="5607050"/>
          <p14:tracePt t="28135" x="6353175" y="5607050"/>
          <p14:tracePt t="28143" x="6332538" y="5607050"/>
          <p14:tracePt t="28151" x="6323013" y="5607050"/>
          <p14:tracePt t="28160" x="6313488" y="5607050"/>
          <p14:tracePt t="28167" x="6302375" y="5607050"/>
          <p14:tracePt t="28183" x="6292850" y="5607050"/>
          <p14:tracePt t="28191" x="6283325" y="5607050"/>
          <p14:tracePt t="28208" x="6272213" y="5607050"/>
          <p14:tracePt t="28223" x="6262688" y="5607050"/>
          <p14:tracePt t="28239" x="6251575" y="5607050"/>
          <p14:tracePt t="28249" x="6242050" y="5607050"/>
          <p14:tracePt t="28259" x="6232525" y="5607050"/>
          <p14:tracePt t="28267" x="6221413" y="5607050"/>
          <p14:tracePt t="28284" x="6211888" y="5607050"/>
          <p14:tracePt t="28291" x="6202363" y="5607050"/>
          <p14:tracePt t="28299" x="6191250" y="5607050"/>
          <p14:tracePt t="28398" x="6181725" y="5607050"/>
          <p14:tracePt t="28405" x="6172200" y="5607050"/>
          <p14:tracePt t="28413" x="6151563" y="5607050"/>
          <p14:tracePt t="28421" x="6130925" y="5618163"/>
          <p14:tracePt t="28429" x="6100763" y="5618163"/>
          <p14:tracePt t="28437" x="6070600" y="5618163"/>
          <p14:tracePt t="28445" x="6040438" y="5618163"/>
          <p14:tracePt t="28453" x="6030913" y="5618163"/>
          <p14:tracePt t="28465" x="6019800" y="5618163"/>
          <p14:tracePt t="28489" x="6019800" y="5627688"/>
          <p14:tracePt t="28519" x="6019800" y="5637213"/>
          <p14:tracePt t="28527" x="6019800" y="5648325"/>
          <p14:tracePt t="28533" x="6030913" y="5667375"/>
          <p14:tracePt t="28541" x="6040438" y="5667375"/>
          <p14:tracePt t="28549" x="6049963" y="5688013"/>
          <p14:tracePt t="28557" x="6061075" y="5708650"/>
          <p14:tracePt t="28565" x="6070600" y="5718175"/>
          <p14:tracePt t="28573" x="6080125" y="5727700"/>
          <p14:tracePt t="28581" x="6091238" y="5727700"/>
          <p14:tracePt t="28589" x="6100763" y="5727700"/>
          <p14:tracePt t="28597" x="6111875" y="5738813"/>
          <p14:tracePt t="28607" x="6121400" y="5738813"/>
          <p14:tracePt t="28617" x="6130925" y="5738813"/>
          <p14:tracePt t="28625" x="6142038" y="5738813"/>
          <p14:tracePt t="28633" x="6161088" y="5748338"/>
          <p14:tracePt t="28641" x="6181725" y="5748338"/>
          <p14:tracePt t="28652" x="6191250" y="5748338"/>
          <p14:tracePt t="28659" x="6221413" y="5748338"/>
          <p14:tracePt t="28671" x="6242050" y="5748338"/>
          <p14:tracePt t="28679" x="6272213" y="5738813"/>
          <p14:tracePt t="28687" x="6302375" y="5727700"/>
          <p14:tracePt t="28695" x="6332538" y="5718175"/>
          <p14:tracePt t="28703" x="6373813" y="5697538"/>
          <p14:tracePt t="28711" x="6403975" y="5688013"/>
          <p14:tracePt t="28719" x="6434138" y="5678488"/>
          <p14:tracePt t="28727" x="6454775" y="5667375"/>
          <p14:tracePt t="28735" x="6473825" y="5648325"/>
          <p14:tracePt t="28743" x="6473825" y="5637213"/>
          <p14:tracePt t="28752" x="6484938" y="5627688"/>
          <p14:tracePt t="28759" x="6494463" y="5627688"/>
          <p14:tracePt t="28779" x="6494463" y="5618163"/>
          <p14:tracePt t="28795" x="6494463" y="5607050"/>
          <p14:tracePt t="28803" x="6503988" y="5597525"/>
          <p14:tracePt t="28811" x="6503988" y="5588000"/>
          <p14:tracePt t="28823" x="6515100" y="5588000"/>
          <p14:tracePt t="28831" x="6524625" y="5567363"/>
          <p14:tracePt t="28839" x="6524625" y="5556250"/>
          <p14:tracePt t="28847" x="6534150" y="5546725"/>
          <p14:tracePt t="28855" x="6534150" y="5537200"/>
          <p14:tracePt t="28866" x="6545263" y="5537200"/>
          <p14:tracePt t="28871" x="6554788" y="5537200"/>
          <p14:tracePt t="28879" x="6554788" y="5526088"/>
          <p14:tracePt t="28887" x="6554788" y="5516563"/>
          <p14:tracePt t="28895" x="6554788" y="5507038"/>
          <p14:tracePt t="28903" x="6554788" y="5495925"/>
          <p14:tracePt t="28911" x="6534150" y="5495925"/>
          <p14:tracePt t="28919" x="6515100" y="5476875"/>
          <p14:tracePt t="28927" x="6473825" y="5435600"/>
          <p14:tracePt t="28935" x="6434138" y="5426075"/>
          <p14:tracePt t="28943" x="6392863" y="5405438"/>
          <p14:tracePt t="28953" x="6373813" y="5395913"/>
          <p14:tracePt t="28960" x="6332538" y="5395913"/>
          <p14:tracePt t="28967" x="6292850" y="5384800"/>
          <p14:tracePt t="28977" x="6232525" y="5375275"/>
          <p14:tracePt t="28985" x="6191250" y="5365750"/>
          <p14:tracePt t="28993" x="6151563" y="5365750"/>
          <p14:tracePt t="29001" x="6111875" y="5354638"/>
          <p14:tracePt t="29009" x="6100763" y="5354638"/>
          <p14:tracePt t="29017" x="6091238" y="5354638"/>
          <p14:tracePt t="29025" x="6070600" y="5354638"/>
          <p14:tracePt t="29034" x="6061075" y="5354638"/>
          <p14:tracePt t="29065" x="6049963" y="5354638"/>
          <p14:tracePt t="29097" x="6040438" y="5354638"/>
          <p14:tracePt t="29137" x="6030913" y="5354638"/>
          <p14:tracePt t="29145" x="6019800" y="5354638"/>
          <p14:tracePt t="29153" x="6010275" y="5354638"/>
          <p14:tracePt t="29171" x="6000750" y="5354638"/>
          <p14:tracePt t="29181" x="6000750" y="5365750"/>
          <p14:tracePt t="29189" x="5989638" y="5375275"/>
          <p14:tracePt t="29197" x="5980113" y="5384800"/>
          <p14:tracePt t="29205" x="5970588" y="5395913"/>
          <p14:tracePt t="29213" x="5970588" y="5405438"/>
          <p14:tracePt t="29223" x="5959475" y="5416550"/>
          <p14:tracePt t="29229" x="5959475" y="5435600"/>
          <p14:tracePt t="29237" x="5949950" y="5435600"/>
          <p14:tracePt t="29245" x="5949950" y="5446713"/>
          <p14:tracePt t="29253" x="5949950" y="5456238"/>
          <p14:tracePt t="29261" x="5949950" y="5465763"/>
          <p14:tracePt t="29269" x="5949950" y="5476875"/>
          <p14:tracePt t="29285" x="5949950" y="5495925"/>
          <p14:tracePt t="29303" x="5949950" y="5516563"/>
          <p14:tracePt t="29319" x="5949950" y="5537200"/>
          <p14:tracePt t="29343" x="5959475" y="5546725"/>
          <p14:tracePt t="29351" x="5959475" y="5556250"/>
          <p14:tracePt t="29359" x="5970588" y="5567363"/>
          <p14:tracePt t="29367" x="5970588" y="5576888"/>
          <p14:tracePt t="29375" x="5980113" y="5576888"/>
          <p14:tracePt t="29387" x="5989638" y="5576888"/>
          <p14:tracePt t="29395" x="6010275" y="5576888"/>
          <p14:tracePt t="29403" x="6030913" y="5576888"/>
          <p14:tracePt t="29411" x="6061075" y="5576888"/>
          <p14:tracePt t="29419" x="6070600" y="5576888"/>
          <p14:tracePt t="29427" x="6091238" y="5576888"/>
          <p14:tracePt t="29435" x="6111875" y="5576888"/>
          <p14:tracePt t="29443" x="6121400" y="5567363"/>
          <p14:tracePt t="29451" x="6142038" y="5556250"/>
          <p14:tracePt t="29459" x="6142038" y="5546725"/>
          <p14:tracePt t="29467" x="6151563" y="5546725"/>
          <p14:tracePt t="29475" x="6151563" y="5537200"/>
          <p14:tracePt t="29507" x="6151563" y="5526088"/>
          <p14:tracePt t="29515" x="6142038" y="5526088"/>
          <p14:tracePt t="29523" x="6142038" y="5516563"/>
          <p14:tracePt t="29539" x="6130925" y="5516563"/>
          <p14:tracePt t="29613" x="6121400" y="5516563"/>
          <p14:tracePt t="29620" x="6111875" y="5516563"/>
          <p14:tracePt t="29638" x="6100763" y="5516563"/>
          <p14:tracePt t="29644" x="6091238" y="5516563"/>
          <p14:tracePt t="29660" x="6080125" y="5526088"/>
          <p14:tracePt t="29670" x="6061075" y="5526088"/>
          <p14:tracePt t="29676" x="6030913" y="5537200"/>
          <p14:tracePt t="29686" x="6000750" y="5537200"/>
          <p14:tracePt t="29694" x="5940425" y="5546725"/>
          <p14:tracePt t="29702" x="5878513" y="5546725"/>
          <p14:tracePt t="29710" x="5808663" y="5546725"/>
          <p14:tracePt t="29718" x="5697538" y="5546725"/>
          <p14:tracePt t="29726" x="5597525" y="5546725"/>
          <p14:tracePt t="29737" x="5426075" y="5546725"/>
          <p14:tracePt t="29747" x="5224463" y="5537200"/>
          <p14:tracePt t="29755" x="5072063" y="5537200"/>
          <p14:tracePt t="29761" x="4981575" y="5537200"/>
          <p14:tracePt t="29769" x="4770438" y="5526088"/>
          <p14:tracePt t="29777" x="4699000" y="5526088"/>
          <p14:tracePt t="29785" x="4508500" y="5507038"/>
          <p14:tracePt t="29793" x="4427538" y="5507038"/>
          <p14:tracePt t="29801" x="4337050" y="5507038"/>
          <p14:tracePt t="29809" x="4275138" y="5495925"/>
          <p14:tracePt t="29817" x="4235450" y="5486400"/>
          <p14:tracePt t="29825" x="4214813" y="5486400"/>
          <p14:tracePt t="29833" x="4205288" y="5486400"/>
          <p14:tracePt t="29841" x="4195763" y="5476875"/>
          <p14:tracePt t="29889" x="4184650" y="5476875"/>
          <p14:tracePt t="29921" x="4175125" y="5476875"/>
          <p14:tracePt t="29928" x="4165600" y="5476875"/>
          <p14:tracePt t="29939" x="4154488" y="5476875"/>
          <p14:tracePt t="29945" x="4144963" y="5476875"/>
          <p14:tracePt t="29971" x="4124325" y="5476875"/>
          <p14:tracePt t="29987" x="4114800" y="5476875"/>
          <p14:tracePt t="29993" x="4103688" y="5476875"/>
          <p14:tracePt t="30103" x="4103688" y="5465763"/>
          <p14:tracePt t="30184" x="4103688" y="5456238"/>
          <p14:tracePt t="30207" x="4084638" y="5456238"/>
          <p14:tracePt t="30215" x="4064000" y="5446713"/>
          <p14:tracePt t="30223" x="4033838" y="5435600"/>
          <p14:tracePt t="30231" x="3983038" y="5405438"/>
          <p14:tracePt t="30239" x="3943350" y="5384800"/>
          <p14:tracePt t="30247" x="3841750" y="5324475"/>
          <p14:tracePt t="30263" x="3790950" y="5305425"/>
          <p14:tracePt t="30271" x="3690938" y="5275263"/>
          <p14:tracePt t="30279" x="3670300" y="5264150"/>
          <p14:tracePt t="30289" x="3540125" y="5183188"/>
          <p14:tracePt t="30295" x="3378200" y="5073650"/>
          <p14:tracePt t="30309" x="3216275" y="4962525"/>
          <p14:tracePt t="30315" x="3074988" y="4870450"/>
          <p14:tracePt t="30325" x="3025775" y="4821238"/>
          <p14:tracePt t="30331" x="2924175" y="4730750"/>
          <p14:tracePt t="30341" x="2813050" y="4589463"/>
          <p14:tracePt t="30349" x="2662238" y="4346575"/>
          <p14:tracePt t="30357" x="2530475" y="4124325"/>
          <p14:tracePt t="30365" x="2430463" y="3903663"/>
          <p14:tracePt t="30373" x="2370138" y="3802063"/>
          <p14:tracePt t="30381" x="2238375" y="3540125"/>
          <p14:tracePt t="30389" x="2117725" y="3287713"/>
          <p14:tracePt t="30397" x="1925638" y="2854325"/>
          <p14:tracePt t="30405" x="1865313" y="2692400"/>
          <p14:tracePt t="30413" x="1754188" y="2460625"/>
          <p14:tracePt t="30421" x="1693863" y="2330450"/>
          <p14:tracePt t="30429" x="1603375" y="2078038"/>
          <p14:tracePt t="30437" x="1582738" y="1997075"/>
          <p14:tracePt t="30445" x="1492250" y="1795463"/>
          <p14:tracePt t="30453" x="1482725" y="1735138"/>
          <p14:tracePt t="30461" x="1431925" y="1563688"/>
          <p14:tracePt t="30469" x="1422400" y="1462088"/>
          <p14:tracePt t="30476" x="1392238" y="1290638"/>
          <p14:tracePt t="30485" x="1381125" y="1230313"/>
          <p14:tracePt t="30493" x="1362075" y="1109663"/>
          <p14:tracePt t="30503" x="1350963" y="998538"/>
          <p14:tracePt t="30513" x="1320800" y="866775"/>
          <p14:tracePt t="30521" x="1290638" y="766763"/>
          <p14:tracePt t="30529" x="1281113" y="706438"/>
          <p14:tracePt t="30537" x="1250950" y="584200"/>
          <p14:tracePt t="30545" x="1239838" y="523875"/>
          <p14:tracePt t="30553" x="1239838" y="463550"/>
          <p14:tracePt t="30561" x="1209675" y="403225"/>
          <p14:tracePt t="30569" x="1200150" y="363538"/>
          <p14:tracePt t="30577" x="1190625" y="312738"/>
          <p14:tracePt t="30585" x="1190625" y="273050"/>
          <p14:tracePt t="30593" x="1179513" y="252413"/>
          <p14:tracePt t="30601" x="1179513" y="222250"/>
          <p14:tracePt t="30609" x="1179513" y="211138"/>
          <p14:tracePt t="30619" x="1169988" y="211138"/>
          <p14:tracePt t="30626" x="1169988" y="192088"/>
          <p14:tracePt t="30635" x="1169988" y="171450"/>
          <p14:tracePt t="30641" x="1160463" y="141288"/>
          <p14:tracePt t="30651" x="1149350" y="120650"/>
          <p14:tracePt t="30659" x="1139825" y="90488"/>
          <p14:tracePt t="30667" x="1119188" y="50800"/>
          <p14:tracePt t="30675" x="1098550" y="9525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6.2.2 </a:t>
            </a:r>
            <a:r>
              <a:rPr lang="ko-KR" altLang="en-US" dirty="0"/>
              <a:t>잠재</a:t>
            </a:r>
            <a:r>
              <a:rPr lang="en-US" altLang="ko-KR" dirty="0"/>
              <a:t> </a:t>
            </a:r>
            <a:r>
              <a:rPr lang="ko-KR" altLang="en-US" dirty="0"/>
              <a:t>변수 들여다보기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584596" cy="1575486"/>
          </a:xfrm>
        </p:spPr>
        <p:txBody>
          <a:bodyPr>
            <a:normAutofit fontScale="92500" lnSpcReduction="10000"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4"/>
              <a:defRPr/>
            </a:pPr>
            <a:r>
              <a:rPr lang="en-US" altLang="ko-KR" dirty="0"/>
              <a:t>zip() </a:t>
            </a:r>
            <a:r>
              <a:rPr lang="ko-KR" altLang="en-US" dirty="0"/>
              <a:t>함수는 같은 길이의 행렬들을 모아 순서대로 묶어줍니다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예를 들어 </a:t>
            </a:r>
            <a:r>
              <a:rPr lang="en-US" altLang="ko-KR" dirty="0"/>
              <a:t>[1, 2, 3]</a:t>
            </a:r>
            <a:r>
              <a:rPr lang="ko-KR" altLang="en-US" dirty="0"/>
              <a:t>과 </a:t>
            </a:r>
            <a:r>
              <a:rPr lang="en-US" altLang="ko-KR" dirty="0"/>
              <a:t>[a, b, c] </a:t>
            </a:r>
            <a:r>
              <a:rPr lang="ko-KR" altLang="en-US" dirty="0"/>
              <a:t>두 행렬을 인수로 전달해서 </a:t>
            </a:r>
            <a:r>
              <a:rPr lang="en-US" altLang="ko-KR" dirty="0"/>
              <a:t>zip() </a:t>
            </a:r>
            <a:r>
              <a:rPr lang="ko-KR" altLang="en-US" dirty="0"/>
              <a:t>함수를 호출하면 </a:t>
            </a:r>
            <a:r>
              <a:rPr lang="ko-KR" altLang="en-US" dirty="0" err="1"/>
              <a:t>반복문</a:t>
            </a:r>
            <a:r>
              <a:rPr lang="ko-KR" altLang="en-US" dirty="0"/>
              <a:t> 안에서 </a:t>
            </a:r>
            <a:r>
              <a:rPr lang="en-US" altLang="ko-KR" dirty="0"/>
              <a:t>[1, a], [2, b], [3, c] </a:t>
            </a:r>
            <a:r>
              <a:rPr lang="ko-KR" altLang="en-US" dirty="0"/>
              <a:t>순서로 나옵니다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 예제에서는 추출한 </a:t>
            </a:r>
            <a:r>
              <a:rPr lang="en-US" altLang="ko-KR" dirty="0"/>
              <a:t>x, y, z </a:t>
            </a:r>
            <a:r>
              <a:rPr lang="ko-KR" altLang="en-US" dirty="0"/>
              <a:t>그리고 레이블을 </a:t>
            </a:r>
            <a:r>
              <a:rPr lang="en-US" altLang="ko-KR" dirty="0"/>
              <a:t>zip() </a:t>
            </a:r>
            <a:r>
              <a:rPr lang="ko-KR" altLang="en-US" dirty="0"/>
              <a:t>함수로 모아 순서대로 레이블에 해당하는 색상과 </a:t>
            </a:r>
            <a:r>
              <a:rPr lang="en-US" altLang="ko-KR" dirty="0"/>
              <a:t>x, y, z </a:t>
            </a:r>
            <a:r>
              <a:rPr lang="ko-KR" altLang="en-US" dirty="0"/>
              <a:t>위치를 지정해줍니다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13B9D-5864-405C-BBD2-CC056621F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604" y="2428875"/>
            <a:ext cx="6800850" cy="165735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365234" y="4241456"/>
            <a:ext cx="11461532" cy="673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7800" indent="-177800" algn="l" defTabSz="914400" rtl="0" eaLnBrk="1" latinLnBrk="1" hangingPunct="1">
              <a:spcBef>
                <a:spcPts val="600"/>
              </a:spcBef>
              <a:buClr>
                <a:srgbClr val="FF33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30238" indent="-173038" algn="l" defTabSz="914400" rtl="0" eaLnBrk="1" latinLnBrk="1" hangingPunct="1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074738" indent="-160338" algn="l" defTabSz="914400" rtl="0" eaLnBrk="1" latinLnBrk="1" hangingPunct="1">
              <a:spcBef>
                <a:spcPts val="600"/>
              </a:spcBef>
              <a:buClr>
                <a:srgbClr val="0070C0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527175" indent="-155575" algn="l" defTabSz="914400" rtl="0" eaLnBrk="1" latinLnBrk="1" hangingPunct="1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1970088" indent="-141288" algn="l" defTabSz="914400" rtl="0" eaLnBrk="1" latinLnBrk="1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 defTabSz="508000">
              <a:buFont typeface="+mj-ea"/>
              <a:buAutoNum type="circleNumDbPlain" startAt="5"/>
              <a:defRPr/>
            </a:pPr>
            <a:r>
              <a:rPr lang="ko-KR" altLang="en-US" dirty="0"/>
              <a:t>모든 데이터가 한눈에 들어올 수 있게 액자 안의 </a:t>
            </a:r>
            <a:r>
              <a:rPr lang="en-US" altLang="ko-KR" dirty="0"/>
              <a:t>x, y, z </a:t>
            </a:r>
            <a:r>
              <a:rPr lang="ko-KR" altLang="en-US" dirty="0"/>
              <a:t>최솟값과 최댓값을 지정합니다</a:t>
            </a:r>
            <a:r>
              <a:rPr lang="en-US" altLang="ko-KR" dirty="0"/>
              <a:t>.</a:t>
            </a:r>
          </a:p>
          <a:p>
            <a:pPr marL="355600" indent="-355600" defTabSz="508000">
              <a:buFont typeface="+mj-ea"/>
              <a:buAutoNum type="circleNumDbPlain" startAt="5"/>
              <a:defRPr/>
            </a:pPr>
            <a:r>
              <a:rPr lang="ko-KR" altLang="en-US" dirty="0">
                <a:latin typeface="+mn-ea"/>
              </a:rPr>
              <a:t>마지막으로 </a:t>
            </a:r>
            <a:r>
              <a:rPr lang="en-US" altLang="ko-KR" dirty="0" err="1">
                <a:latin typeface="+mn-ea"/>
              </a:rPr>
              <a:t>plt.show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함수를 호출해 화면에 나타냅니다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366A04-3570-431E-870D-E983C780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5838" y="4900612"/>
            <a:ext cx="4243388" cy="195738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80C093E6-25EF-49CD-9DF1-91CBB867B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14941"/>
      </p:ext>
    </p:extLst>
  </p:cSld>
  <p:clrMapOvr>
    <a:masterClrMapping/>
  </p:clrMapOvr>
  <p:transition advTm="544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" x="3902075" y="1190625"/>
          <p14:tracePt t="253" x="3902075" y="1230313"/>
          <p14:tracePt t="258" x="3902075" y="1260475"/>
          <p14:tracePt t="266" x="3902075" y="1270000"/>
          <p14:tracePt t="282" x="3902075" y="1281113"/>
          <p14:tracePt t="290" x="3902075" y="1301750"/>
          <p14:tracePt t="299" x="3902075" y="1311275"/>
          <p14:tracePt t="306" x="3892550" y="1320800"/>
          <p14:tracePt t="314" x="3883025" y="1331913"/>
          <p14:tracePt t="322" x="3862388" y="1341438"/>
          <p14:tracePt t="331" x="3852863" y="1350963"/>
          <p14:tracePt t="346" x="3841750" y="1362075"/>
          <p14:tracePt t="354" x="3811588" y="1371600"/>
          <p14:tracePt t="362" x="3790950" y="1381125"/>
          <p14:tracePt t="370" x="3760788" y="1392238"/>
          <p14:tracePt t="378" x="3741738" y="1401763"/>
          <p14:tracePt t="386" x="3721100" y="1401763"/>
          <p14:tracePt t="396" x="3690938" y="1401763"/>
          <p14:tracePt t="406" x="3660775" y="1411288"/>
          <p14:tracePt t="414" x="3640138" y="1411288"/>
          <p14:tracePt t="426" x="3619500" y="1422400"/>
          <p14:tracePt t="434" x="3589338" y="1431925"/>
          <p14:tracePt t="442" x="3549650" y="1441450"/>
          <p14:tracePt t="450" x="3498850" y="1452563"/>
          <p14:tracePt t="458" x="3459163" y="1452563"/>
          <p14:tracePt t="466" x="3429000" y="1462088"/>
          <p14:tracePt t="474" x="3398838" y="1473200"/>
          <p14:tracePt t="482" x="3378200" y="1473200"/>
          <p14:tracePt t="490" x="3357563" y="1482725"/>
          <p14:tracePt t="498" x="3348038" y="1482725"/>
          <p14:tracePt t="506" x="3327400" y="1482725"/>
          <p14:tracePt t="514" x="3317875" y="1482725"/>
          <p14:tracePt t="522" x="3308350" y="1492250"/>
          <p14:tracePt t="532" x="3297238" y="1492250"/>
          <p14:tracePt t="546" x="3278188" y="1492250"/>
          <p14:tracePt t="560" x="3257550" y="1492250"/>
          <p14:tracePt t="568" x="3216275" y="1503363"/>
          <p14:tracePt t="577" x="3197225" y="1503363"/>
          <p14:tracePt t="584" x="3186113" y="1503363"/>
          <p14:tracePt t="592" x="3176588" y="1503363"/>
          <p14:tracePt t="602" x="3167063" y="1503363"/>
          <p14:tracePt t="612" x="3155950" y="1503363"/>
          <p14:tracePt t="620" x="3146425" y="1503363"/>
          <p14:tracePt t="628" x="3136900" y="1503363"/>
          <p14:tracePt t="636" x="3125788" y="1503363"/>
          <p14:tracePt t="644" x="3106738" y="1503363"/>
          <p14:tracePt t="652" x="3086100" y="1503363"/>
          <p14:tracePt t="660" x="3055938" y="1503363"/>
          <p14:tracePt t="668" x="3044825" y="1503363"/>
          <p14:tracePt t="677" x="3025775" y="1503363"/>
          <p14:tracePt t="684" x="2995613" y="1503363"/>
          <p14:tracePt t="693" x="2965450" y="1503363"/>
          <p14:tracePt t="700" x="2954338" y="1503363"/>
          <p14:tracePt t="708" x="2944813" y="1512888"/>
          <p14:tracePt t="716" x="2935288" y="1512888"/>
          <p14:tracePt t="724" x="2924175" y="1512888"/>
          <p14:tracePt t="1072" x="2924175" y="1503363"/>
          <p14:tracePt t="1081" x="2914650" y="1503363"/>
          <p14:tracePt t="1090" x="2903538" y="1503363"/>
          <p14:tracePt t="1095" x="2894013" y="1503363"/>
          <p14:tracePt t="1103" x="2884488" y="1503363"/>
          <p14:tracePt t="1115" x="2873375" y="1503363"/>
          <p14:tracePt t="1122" x="2854325" y="1492250"/>
          <p14:tracePt t="1138" x="2843213" y="1492250"/>
          <p14:tracePt t="1492" x="2854325" y="1492250"/>
          <p14:tracePt t="1685" x="2854325" y="1482725"/>
          <p14:tracePt t="1701" x="2863850" y="1482725"/>
          <p14:tracePt t="1708" x="2873375" y="1482725"/>
          <p14:tracePt t="1717" x="2894013" y="1482725"/>
          <p14:tracePt t="1722" x="2903538" y="1482725"/>
          <p14:tracePt t="1731" x="2914650" y="1482725"/>
          <p14:tracePt t="1740" x="2944813" y="1482725"/>
          <p14:tracePt t="1747" x="2965450" y="1482725"/>
          <p14:tracePt t="1754" x="2995613" y="1482725"/>
          <p14:tracePt t="1762" x="3025775" y="1482725"/>
          <p14:tracePt t="1771" x="3055938" y="1462088"/>
          <p14:tracePt t="1778" x="3086100" y="1452563"/>
          <p14:tracePt t="1786" x="3116263" y="1452563"/>
          <p14:tracePt t="1794" x="3155950" y="1452563"/>
          <p14:tracePt t="1802" x="3216275" y="1452563"/>
          <p14:tracePt t="1810" x="3257550" y="1452563"/>
          <p14:tracePt t="1818" x="3287713" y="1452563"/>
          <p14:tracePt t="1826" x="3317875" y="1452563"/>
          <p14:tracePt t="1834" x="3338513" y="1452563"/>
          <p14:tracePt t="1842" x="3357563" y="1452563"/>
          <p14:tracePt t="1852" x="3378200" y="1452563"/>
          <p14:tracePt t="1868" x="3387725" y="1452563"/>
          <p14:tracePt t="1874" x="3398838" y="1452563"/>
          <p14:tracePt t="1884" x="3408363" y="1452563"/>
          <p14:tracePt t="1890" x="3417888" y="1452563"/>
          <p14:tracePt t="1908" x="3429000" y="1452563"/>
          <p14:tracePt t="1916" x="3438525" y="1452563"/>
          <p14:tracePt t="1932" x="3449638" y="1452563"/>
          <p14:tracePt t="2184" x="3459163" y="1452563"/>
          <p14:tracePt t="2192" x="3468688" y="1452563"/>
          <p14:tracePt t="2198" x="3489325" y="1452563"/>
          <p14:tracePt t="2208" x="3519488" y="1452563"/>
          <p14:tracePt t="2214" x="3549650" y="1452563"/>
          <p14:tracePt t="2225" x="3579813" y="1452563"/>
          <p14:tracePt t="2232" x="3619500" y="1452563"/>
          <p14:tracePt t="2241" x="3660775" y="1452563"/>
          <p14:tracePt t="2250" x="3690938" y="1452563"/>
          <p14:tracePt t="2259" x="3721100" y="1452563"/>
          <p14:tracePt t="2266" x="3751263" y="1452563"/>
          <p14:tracePt t="2274" x="3760788" y="1452563"/>
          <p14:tracePt t="2282" x="3771900" y="1452563"/>
          <p14:tracePt t="2290" x="3790950" y="1452563"/>
          <p14:tracePt t="2322" x="3802063" y="1452563"/>
          <p14:tracePt t="2358" x="3811588" y="1452563"/>
          <p14:tracePt t="2553" x="3822700" y="1452563"/>
          <p14:tracePt t="2561" x="3841750" y="1452563"/>
          <p14:tracePt t="2569" x="3852863" y="1452563"/>
          <p14:tracePt t="2577" x="3883025" y="1452563"/>
          <p14:tracePt t="2586" x="3932238" y="1452563"/>
          <p14:tracePt t="2592" x="3973513" y="1462088"/>
          <p14:tracePt t="2600" x="3994150" y="1462088"/>
          <p14:tracePt t="2608" x="4043363" y="1462088"/>
          <p14:tracePt t="2617" x="4124325" y="1473200"/>
          <p14:tracePt t="2624" x="4184650" y="1473200"/>
          <p14:tracePt t="2633" x="4244975" y="1482725"/>
          <p14:tracePt t="2640" x="4286250" y="1492250"/>
          <p14:tracePt t="2650" x="4346575" y="1492250"/>
          <p14:tracePt t="2660" x="4446588" y="1492250"/>
          <p14:tracePt t="2668" x="4538663" y="1492250"/>
          <p14:tracePt t="2676" x="4598988" y="1492250"/>
          <p14:tracePt t="2684" x="4689475" y="1492250"/>
          <p14:tracePt t="2692" x="4770438" y="1492250"/>
          <p14:tracePt t="2700" x="4830763" y="1492250"/>
          <p14:tracePt t="2708" x="4870450" y="1492250"/>
          <p14:tracePt t="2716" x="4930775" y="1482725"/>
          <p14:tracePt t="2724" x="4972050" y="1473200"/>
          <p14:tracePt t="2733" x="5002213" y="1473200"/>
          <p14:tracePt t="2740" x="5032375" y="1473200"/>
          <p14:tracePt t="2748" x="5041900" y="1462088"/>
          <p14:tracePt t="2756" x="5053013" y="1462088"/>
          <p14:tracePt t="2811" x="5053013" y="1452563"/>
          <p14:tracePt t="3116" x="5062538" y="1441450"/>
          <p14:tracePt t="3123" x="5072063" y="1441450"/>
          <p14:tracePt t="3131" x="5102225" y="1441450"/>
          <p14:tracePt t="3139" x="5132388" y="1441450"/>
          <p14:tracePt t="3147" x="5183188" y="1441450"/>
          <p14:tracePt t="3157" x="5213350" y="1441450"/>
          <p14:tracePt t="3162" x="5233988" y="1431925"/>
          <p14:tracePt t="3172" x="5264150" y="1431925"/>
          <p14:tracePt t="3178" x="5294313" y="1431925"/>
          <p14:tracePt t="3188" x="5303838" y="1431925"/>
          <p14:tracePt t="3194" x="5334000" y="1431925"/>
          <p14:tracePt t="3204" x="5354638" y="1431925"/>
          <p14:tracePt t="3212" x="5364163" y="1431925"/>
          <p14:tracePt t="3220" x="5384800" y="1431925"/>
          <p14:tracePt t="3228" x="5405438" y="1422400"/>
          <p14:tracePt t="3236" x="5435600" y="1422400"/>
          <p14:tracePt t="3244" x="5456238" y="1422400"/>
          <p14:tracePt t="3252" x="5486400" y="1411288"/>
          <p14:tracePt t="3259" x="5505450" y="1401763"/>
          <p14:tracePt t="3268" x="5516563" y="1401763"/>
          <p14:tracePt t="3284" x="5526088" y="1401763"/>
          <p14:tracePt t="3512" x="5535613" y="1401763"/>
          <p14:tracePt t="3538" x="5546725" y="1401763"/>
          <p14:tracePt t="3547" x="5567363" y="1401763"/>
          <p14:tracePt t="3558" x="5607050" y="1401763"/>
          <p14:tracePt t="3565" x="5646738" y="1401763"/>
          <p14:tracePt t="3574" x="5688013" y="1401763"/>
          <p14:tracePt t="3582" x="5748338" y="1401763"/>
          <p14:tracePt t="3590" x="5818188" y="1401763"/>
          <p14:tracePt t="3598" x="5899150" y="1401763"/>
          <p14:tracePt t="3607" x="5970588" y="1401763"/>
          <p14:tracePt t="3615" x="6000750" y="1401763"/>
          <p14:tracePt t="3622" x="6070600" y="1401763"/>
          <p14:tracePt t="3629" x="6151563" y="1392238"/>
          <p14:tracePt t="3638" x="6181725" y="1381125"/>
          <p14:tracePt t="3646" x="6221413" y="1381125"/>
          <p14:tracePt t="3654" x="6272213" y="1381125"/>
          <p14:tracePt t="3663" x="6302375" y="1371600"/>
          <p14:tracePt t="3670" x="6323013" y="1371600"/>
          <p14:tracePt t="3686" x="6332538" y="1371600"/>
          <p14:tracePt t="3695" x="6343650" y="1371600"/>
          <p14:tracePt t="3758" x="6353175" y="1371600"/>
          <p14:tracePt t="4113" x="6353175" y="1362075"/>
          <p14:tracePt t="4363" x="6343650" y="1362075"/>
          <p14:tracePt t="4502" x="6332538" y="1362075"/>
          <p14:tracePt t="4558" x="6323013" y="1371600"/>
          <p14:tracePt t="4574" x="6313488" y="1371600"/>
          <p14:tracePt t="4590" x="6302375" y="1371600"/>
          <p14:tracePt t="4599" x="6292850" y="1371600"/>
          <p14:tracePt t="4605" x="6292850" y="1381125"/>
          <p14:tracePt t="4628" x="6283325" y="1381125"/>
          <p14:tracePt t="4636" x="6272213" y="1381125"/>
          <p14:tracePt t="4646" x="6262688" y="1381125"/>
          <p14:tracePt t="4657" x="6262688" y="1392238"/>
          <p14:tracePt t="4663" x="6242050" y="1392238"/>
          <p14:tracePt t="4680" x="6221413" y="1392238"/>
          <p14:tracePt t="4687" x="6191250" y="1401763"/>
          <p14:tracePt t="4697" x="6161088" y="1411288"/>
          <p14:tracePt t="4707" x="6130925" y="1422400"/>
          <p14:tracePt t="4716" x="6070600" y="1441450"/>
          <p14:tracePt t="4723" x="6030913" y="1452563"/>
          <p14:tracePt t="4731" x="5940425" y="1482725"/>
          <p14:tracePt t="4739" x="5829300" y="1512888"/>
          <p14:tracePt t="4747" x="5707063" y="1543050"/>
          <p14:tracePt t="4756" x="5597525" y="1552575"/>
          <p14:tracePt t="4763" x="5324475" y="1603375"/>
          <p14:tracePt t="4772" x="5192713" y="1624013"/>
          <p14:tracePt t="4779" x="5041900" y="1633538"/>
          <p14:tracePt t="4788" x="4881563" y="1663700"/>
          <p14:tracePt t="4809" x="4749800" y="1684338"/>
          <p14:tracePt t="4815" x="4668838" y="1684338"/>
          <p14:tracePt t="4826" x="4557713" y="1693863"/>
          <p14:tracePt t="4831" x="4427538" y="1693863"/>
          <p14:tracePt t="4841" x="4305300" y="1724025"/>
          <p14:tracePt t="4849" x="4175125" y="1735138"/>
          <p14:tracePt t="4861" x="4094163" y="1754188"/>
          <p14:tracePt t="4870" x="3994150" y="1765300"/>
          <p14:tracePt t="4878" x="3943350" y="1765300"/>
          <p14:tracePt t="4886" x="3862388" y="1774825"/>
          <p14:tracePt t="4894" x="3802063" y="1795463"/>
          <p14:tracePt t="4901" x="3760788" y="1795463"/>
          <p14:tracePt t="4910" x="3711575" y="1795463"/>
          <p14:tracePt t="4918" x="3670300" y="1795463"/>
          <p14:tracePt t="4925" x="3630613" y="1804988"/>
          <p14:tracePt t="4934" x="3589338" y="1816100"/>
          <p14:tracePt t="4941" x="3529013" y="1825625"/>
          <p14:tracePt t="4949" x="3479800" y="1825625"/>
          <p14:tracePt t="4958" x="3398838" y="1835150"/>
          <p14:tracePt t="4971" x="3338513" y="1846263"/>
          <p14:tracePt t="4974" x="3287713" y="1865313"/>
          <p14:tracePt t="4982" x="3227388" y="1885950"/>
          <p14:tracePt t="4989" x="3186113" y="1895475"/>
          <p14:tracePt t="4997" x="3116263" y="1906588"/>
          <p14:tracePt t="5006" x="3055938" y="1925638"/>
          <p14:tracePt t="5013" x="2974975" y="1946275"/>
          <p14:tracePt t="5021" x="2914650" y="1955800"/>
          <p14:tracePt t="5029" x="2884488" y="1976438"/>
          <p14:tracePt t="5038" x="2843213" y="1987550"/>
          <p14:tracePt t="5046" x="2813050" y="1997075"/>
          <p14:tracePt t="5055" x="2782888" y="2006600"/>
          <p14:tracePt t="5062" x="2752725" y="2017713"/>
          <p14:tracePt t="5069" x="2722563" y="2027238"/>
          <p14:tracePt t="5077" x="2713038" y="2027238"/>
          <p14:tracePt t="5086" x="2701925" y="2027238"/>
          <p14:tracePt t="5094" x="2701925" y="2036763"/>
          <p14:tracePt t="5126" x="2692400" y="2036763"/>
          <p14:tracePt t="5144" x="2682875" y="2036763"/>
          <p14:tracePt t="5150" x="2671763" y="2047875"/>
          <p14:tracePt t="5160" x="2641600" y="2057400"/>
          <p14:tracePt t="5165" x="2601913" y="2066925"/>
          <p14:tracePt t="5175" x="2560638" y="2078038"/>
          <p14:tracePt t="5182" x="2530475" y="2078038"/>
          <p14:tracePt t="5192" x="2490788" y="2087563"/>
          <p14:tracePt t="5199" x="2430463" y="2087563"/>
          <p14:tracePt t="5209" x="2390775" y="2097088"/>
          <p14:tracePt t="5220" x="2349500" y="2097088"/>
          <p14:tracePt t="5227" x="2328863" y="2097088"/>
          <p14:tracePt t="5235" x="2309813" y="2097088"/>
          <p14:tracePt t="5243" x="2279650" y="2097088"/>
          <p14:tracePt t="5251" x="2259013" y="2097088"/>
          <p14:tracePt t="5260" x="2238375" y="2097088"/>
          <p14:tracePt t="5276" x="2219325" y="2097088"/>
          <p14:tracePt t="5283" x="2208213" y="2097088"/>
          <p14:tracePt t="5291" x="2198688" y="2097088"/>
          <p14:tracePt t="5307" x="2187575" y="2097088"/>
          <p14:tracePt t="5315" x="2168525" y="2097088"/>
          <p14:tracePt t="5324" x="2157413" y="2097088"/>
          <p14:tracePt t="5331" x="2147888" y="2097088"/>
          <p14:tracePt t="5339" x="2138363" y="2097088"/>
          <p14:tracePt t="5347" x="2138363" y="2087563"/>
          <p14:tracePt t="5355" x="2127250" y="2087563"/>
          <p14:tracePt t="5380" x="2117725" y="2078038"/>
          <p14:tracePt t="5407" x="2117725" y="2066925"/>
          <p14:tracePt t="5440" x="2117725" y="2057400"/>
          <p14:tracePt t="5447" x="2108200" y="2047875"/>
          <p14:tracePt t="5463" x="2108200" y="2036763"/>
          <p14:tracePt t="5480" x="2108200" y="2027238"/>
          <p14:tracePt t="5495" x="2097088" y="2006600"/>
          <p14:tracePt t="5506" x="2087563" y="1997075"/>
          <p14:tracePt t="5511" x="2078038" y="1997075"/>
          <p14:tracePt t="5521" x="2066925" y="1987550"/>
          <p14:tracePt t="5529" x="2057400" y="1966913"/>
          <p14:tracePt t="5537" x="2047875" y="1966913"/>
          <p14:tracePt t="5545" x="2027238" y="1955800"/>
          <p14:tracePt t="5553" x="2006600" y="1946275"/>
          <p14:tracePt t="5561" x="1997075" y="1936750"/>
          <p14:tracePt t="5569" x="1985963" y="1936750"/>
          <p14:tracePt t="5756" x="2006600" y="1936750"/>
          <p14:tracePt t="5764" x="2027238" y="1936750"/>
          <p14:tracePt t="5774" x="2047875" y="1936750"/>
          <p14:tracePt t="5784" x="2078038" y="1936750"/>
          <p14:tracePt t="5792" x="2108200" y="1936750"/>
          <p14:tracePt t="5800" x="2138363" y="1936750"/>
          <p14:tracePt t="5806" x="2187575" y="1936750"/>
          <p14:tracePt t="5814" x="2208213" y="1936750"/>
          <p14:tracePt t="5824" x="2249488" y="1936750"/>
          <p14:tracePt t="5829" x="2339975" y="1936750"/>
          <p14:tracePt t="5840" x="2379663" y="1936750"/>
          <p14:tracePt t="5846" x="2409825" y="1936750"/>
          <p14:tracePt t="5856" x="2451100" y="1936750"/>
          <p14:tracePt t="5861" x="2470150" y="1936750"/>
          <p14:tracePt t="5871" x="2490788" y="1936750"/>
          <p14:tracePt t="5879" x="2490788" y="1925638"/>
          <p14:tracePt t="5887" x="2500313" y="1925638"/>
          <p14:tracePt t="5948" x="2500313" y="1916113"/>
          <p14:tracePt t="6473" x="2511425" y="1916113"/>
          <p14:tracePt t="6479" x="2530475" y="1916113"/>
          <p14:tracePt t="6488" x="2560638" y="1906588"/>
          <p14:tracePt t="6500" x="2601913" y="1906588"/>
          <p14:tracePt t="6508" x="2641600" y="1906588"/>
          <p14:tracePt t="6517" x="2671763" y="1906588"/>
          <p14:tracePt t="6525" x="2732088" y="1895475"/>
          <p14:tracePt t="6533" x="2833688" y="1895475"/>
          <p14:tracePt t="6543" x="2884488" y="1895475"/>
          <p14:tracePt t="6553" x="2944813" y="1895475"/>
          <p14:tracePt t="6561" x="2974975" y="1895475"/>
          <p14:tracePt t="6569" x="3014663" y="1895475"/>
          <p14:tracePt t="6577" x="3065463" y="1885950"/>
          <p14:tracePt t="6584" x="3074988" y="1885950"/>
          <p14:tracePt t="6592" x="3095625" y="1885950"/>
          <p14:tracePt t="6600" x="3106738" y="1885950"/>
          <p14:tracePt t="6608" x="3116263" y="1885950"/>
          <p14:tracePt t="6673" x="3125788" y="1876425"/>
          <p14:tracePt t="6705" x="3136900" y="1876425"/>
          <p14:tracePt t="6859" x="3146425" y="1876425"/>
          <p14:tracePt t="6867" x="3167063" y="1876425"/>
          <p14:tracePt t="6875" x="3176588" y="1876425"/>
          <p14:tracePt t="6882" x="3236913" y="1876425"/>
          <p14:tracePt t="6891" x="3317875" y="1865313"/>
          <p14:tracePt t="6898" x="3387725" y="1865313"/>
          <p14:tracePt t="6907" x="3468688" y="1865313"/>
          <p14:tracePt t="6914" x="3549650" y="1865313"/>
          <p14:tracePt t="6922" x="3609975" y="1855788"/>
          <p14:tracePt t="6929" x="3660775" y="1855788"/>
          <p14:tracePt t="6938" x="3711575" y="1855788"/>
          <p14:tracePt t="6945" x="3741738" y="1855788"/>
          <p14:tracePt t="6963" x="3802063" y="1855788"/>
          <p14:tracePt t="6993" x="3802063" y="1846263"/>
          <p14:tracePt t="7107" x="3822700" y="1846263"/>
          <p14:tracePt t="7115" x="3832225" y="1846263"/>
          <p14:tracePt t="7123" x="3852863" y="1846263"/>
          <p14:tracePt t="7133" x="3883025" y="1846263"/>
          <p14:tracePt t="7139" x="3913188" y="1846263"/>
          <p14:tracePt t="7147" x="3943350" y="1835150"/>
          <p14:tracePt t="7153" x="4013200" y="1835150"/>
          <p14:tracePt t="7161" x="4103688" y="1825625"/>
          <p14:tracePt t="7171" x="4184650" y="1825625"/>
          <p14:tracePt t="7179" x="4244975" y="1804988"/>
          <p14:tracePt t="7187" x="4286250" y="1795463"/>
          <p14:tracePt t="7195" x="4406900" y="1795463"/>
          <p14:tracePt t="7203" x="4497388" y="1795463"/>
          <p14:tracePt t="7215" x="4557713" y="1795463"/>
          <p14:tracePt t="7223" x="4618038" y="1784350"/>
          <p14:tracePt t="7231" x="4648200" y="1784350"/>
          <p14:tracePt t="7239" x="4689475" y="1784350"/>
          <p14:tracePt t="7247" x="4729163" y="1784350"/>
          <p14:tracePt t="7257" x="4770438" y="1784350"/>
          <p14:tracePt t="7267" x="4779963" y="1784350"/>
          <p14:tracePt t="7277" x="4789488" y="1784350"/>
          <p14:tracePt t="7283" x="4800600" y="1784350"/>
          <p14:tracePt t="7299" x="4810125" y="1784350"/>
          <p14:tracePt t="7662" x="4819650" y="1784350"/>
          <p14:tracePt t="7669" x="4840288" y="1784350"/>
          <p14:tracePt t="7677" x="4881563" y="1784350"/>
          <p14:tracePt t="7685" x="4911725" y="1784350"/>
          <p14:tracePt t="7693" x="4951413" y="1784350"/>
          <p14:tracePt t="7701" x="5002213" y="1784350"/>
          <p14:tracePt t="7709" x="5053013" y="1784350"/>
          <p14:tracePt t="7717" x="5113338" y="1784350"/>
          <p14:tracePt t="7725" x="5143500" y="1784350"/>
          <p14:tracePt t="7733" x="5213350" y="1784350"/>
          <p14:tracePt t="7741" x="5294313" y="1784350"/>
          <p14:tracePt t="7749" x="5334000" y="1784350"/>
          <p14:tracePt t="7757" x="5384800" y="1784350"/>
          <p14:tracePt t="7765" x="5465763" y="1784350"/>
          <p14:tracePt t="7777" x="5556250" y="1784350"/>
          <p14:tracePt t="7785" x="5616575" y="1784350"/>
          <p14:tracePt t="7793" x="5676900" y="1784350"/>
          <p14:tracePt t="7803" x="5718175" y="1784350"/>
          <p14:tracePt t="7809" x="5748338" y="1784350"/>
          <p14:tracePt t="7819" x="5778500" y="1784350"/>
          <p14:tracePt t="7825" x="5799138" y="1784350"/>
          <p14:tracePt t="7835" x="5808663" y="1784350"/>
          <p14:tracePt t="7840" x="5818188" y="1784350"/>
          <p14:tracePt t="7991" x="5829300" y="1784350"/>
          <p14:tracePt t="8007" x="5848350" y="1784350"/>
          <p14:tracePt t="8015" x="5859463" y="1774825"/>
          <p14:tracePt t="8025" x="5868988" y="1774825"/>
          <p14:tracePt t="8031" x="5899150" y="1774825"/>
          <p14:tracePt t="8039" x="5919788" y="1774825"/>
          <p14:tracePt t="8047" x="5989638" y="1774825"/>
          <p14:tracePt t="8056" x="6030913" y="1774825"/>
          <p14:tracePt t="8063" x="6049963" y="1774825"/>
          <p14:tracePt t="8071" x="6111875" y="1774825"/>
          <p14:tracePt t="8079" x="6142038" y="1774825"/>
          <p14:tracePt t="8087" x="6191250" y="1774825"/>
          <p14:tracePt t="8095" x="6242050" y="1774825"/>
          <p14:tracePt t="8103" x="6262688" y="1774825"/>
          <p14:tracePt t="8111" x="6292850" y="1774825"/>
          <p14:tracePt t="8119" x="6302375" y="1774825"/>
          <p14:tracePt t="8127" x="6313488" y="1774825"/>
          <p14:tracePt t="8135" x="6323013" y="1774825"/>
          <p14:tracePt t="8565" x="6332538" y="1784350"/>
          <p14:tracePt t="8572" x="6332538" y="1795463"/>
          <p14:tracePt t="8581" x="6353175" y="1816100"/>
          <p14:tracePt t="8590" x="6373813" y="1835150"/>
          <p14:tracePt t="8600" x="6392863" y="1835150"/>
          <p14:tracePt t="8608" x="6413500" y="1855788"/>
          <p14:tracePt t="8616" x="6434138" y="1865313"/>
          <p14:tracePt t="8624" x="6454775" y="1876425"/>
          <p14:tracePt t="8632" x="6484938" y="1885950"/>
          <p14:tracePt t="8640" x="6503988" y="1895475"/>
          <p14:tracePt t="8648" x="6534150" y="1906588"/>
          <p14:tracePt t="8655" x="6554788" y="1906588"/>
          <p14:tracePt t="8663" x="6575425" y="1916113"/>
          <p14:tracePt t="8671" x="6605588" y="1916113"/>
          <p14:tracePt t="8679" x="6645275" y="1925638"/>
          <p14:tracePt t="8687" x="6705600" y="1925638"/>
          <p14:tracePt t="8699" x="6765925" y="1925638"/>
          <p14:tracePt t="8707" x="6807200" y="1925638"/>
          <p14:tracePt t="8715" x="6858000" y="1925638"/>
          <p14:tracePt t="8723" x="6918325" y="1925638"/>
          <p14:tracePt t="8731" x="6978650" y="1925638"/>
          <p14:tracePt t="8741" x="7038975" y="1925638"/>
          <p14:tracePt t="8747" x="7089775" y="1925638"/>
          <p14:tracePt t="8755" x="7150100" y="1925638"/>
          <p14:tracePt t="8763" x="7210425" y="1925638"/>
          <p14:tracePt t="8771" x="7250113" y="1925638"/>
          <p14:tracePt t="8779" x="7291388" y="1925638"/>
          <p14:tracePt t="8787" x="7321550" y="1925638"/>
          <p14:tracePt t="8795" x="7342188" y="1925638"/>
          <p14:tracePt t="8803" x="7361238" y="1925638"/>
          <p14:tracePt t="8811" x="7372350" y="1925638"/>
          <p14:tracePt t="8821" x="7381875" y="1925638"/>
          <p14:tracePt t="8869" x="7391400" y="1925638"/>
          <p14:tracePt t="8885" x="7402513" y="1925638"/>
          <p14:tracePt t="8914" x="7412038" y="1925638"/>
          <p14:tracePt t="8950" x="7412038" y="1916113"/>
          <p14:tracePt t="9271" x="7421563" y="1916113"/>
          <p14:tracePt t="9287" x="7432675" y="1916113"/>
          <p14:tracePt t="9295" x="7451725" y="1916113"/>
          <p14:tracePt t="9305" x="7472363" y="1916113"/>
          <p14:tracePt t="9315" x="7502525" y="1916113"/>
          <p14:tracePt t="9323" x="7532688" y="1916113"/>
          <p14:tracePt t="9331" x="7562850" y="1916113"/>
          <p14:tracePt t="9339" x="7593013" y="1916113"/>
          <p14:tracePt t="9347" x="7623175" y="1916113"/>
          <p14:tracePt t="9355" x="7653338" y="1916113"/>
          <p14:tracePt t="9363" x="7694613" y="1916113"/>
          <p14:tracePt t="9371" x="7734300" y="1916113"/>
          <p14:tracePt t="9379" x="7775575" y="1916113"/>
          <p14:tracePt t="9387" x="7815263" y="1916113"/>
          <p14:tracePt t="9394" x="7866063" y="1906588"/>
          <p14:tracePt t="9403" x="7935913" y="1906588"/>
          <p14:tracePt t="9411" x="7986713" y="1906588"/>
          <p14:tracePt t="9419" x="8016875" y="1906588"/>
          <p14:tracePt t="9426" x="8047038" y="1906588"/>
          <p14:tracePt t="9435" x="8077200" y="1906588"/>
          <p14:tracePt t="9443" x="8107363" y="1906588"/>
          <p14:tracePt t="9451" x="8137525" y="1906588"/>
          <p14:tracePt t="9461" x="8148638" y="1906588"/>
          <p14:tracePt t="9467" x="8167688" y="1906588"/>
          <p14:tracePt t="9477" x="8178800" y="1895475"/>
          <p14:tracePt t="9483" x="8188325" y="1895475"/>
          <p14:tracePt t="9641" x="8188325" y="1885950"/>
          <p14:tracePt t="9907" x="8197850" y="1885950"/>
          <p14:tracePt t="9931" x="8208963" y="1885950"/>
          <p14:tracePt t="9939" x="8218488" y="1885950"/>
          <p14:tracePt t="9947" x="8239125" y="1885950"/>
          <p14:tracePt t="9955" x="8248650" y="1876425"/>
          <p14:tracePt t="9963" x="8278813" y="1876425"/>
          <p14:tracePt t="9971" x="8320088" y="1865313"/>
          <p14:tracePt t="9979" x="8359775" y="1855788"/>
          <p14:tracePt t="9987" x="8401050" y="1846263"/>
          <p14:tracePt t="9996" x="8440738" y="1835150"/>
          <p14:tracePt t="10003" x="8510588" y="1825625"/>
          <p14:tracePt t="10011" x="8551863" y="1816100"/>
          <p14:tracePt t="10023" x="8582025" y="1804988"/>
          <p14:tracePt t="10030" x="8651875" y="1795463"/>
          <p14:tracePt t="10039" x="8702675" y="1784350"/>
          <p14:tracePt t="10046" x="8712200" y="1784350"/>
          <p14:tracePt t="10055" x="8732838" y="1774825"/>
          <p14:tracePt t="10062" x="8742363" y="1774825"/>
          <p14:tracePt t="10073" x="8742363" y="1765300"/>
          <p14:tracePt t="10367" x="8753475" y="1765300"/>
          <p14:tracePt t="10375" x="8774113" y="1765300"/>
          <p14:tracePt t="10390" x="8793163" y="1765300"/>
          <p14:tracePt t="10397" x="8813800" y="1765300"/>
          <p14:tracePt t="10406" x="8834438" y="1774825"/>
          <p14:tracePt t="10413" x="8864600" y="1774825"/>
          <p14:tracePt t="10422" x="8894763" y="1774825"/>
          <p14:tracePt t="10432" x="8924925" y="1774825"/>
          <p14:tracePt t="10441" x="8975725" y="1774825"/>
          <p14:tracePt t="10450" x="9024938" y="1774825"/>
          <p14:tracePt t="10456" x="9096375" y="1774825"/>
          <p14:tracePt t="10466" x="9136063" y="1774825"/>
          <p14:tracePt t="10473" x="9186863" y="1774825"/>
          <p14:tracePt t="10483" x="9237663" y="1774825"/>
          <p14:tracePt t="10491" x="9277350" y="1774825"/>
          <p14:tracePt t="10498" x="9318625" y="1774825"/>
          <p14:tracePt t="10507" x="9348788" y="1774825"/>
          <p14:tracePt t="10514" x="9378950" y="1774825"/>
          <p14:tracePt t="10522" x="9398000" y="1774825"/>
          <p14:tracePt t="10531" x="9409113" y="1774825"/>
          <p14:tracePt t="10905" x="9418638" y="1774825"/>
          <p14:tracePt t="10913" x="9428163" y="1774825"/>
          <p14:tracePt t="10921" x="9459913" y="1774825"/>
          <p14:tracePt t="10929" x="9478963" y="1774825"/>
          <p14:tracePt t="10936" x="9509125" y="1784350"/>
          <p14:tracePt t="10944" x="9539288" y="1784350"/>
          <p14:tracePt t="10952" x="9569450" y="1795463"/>
          <p14:tracePt t="10960" x="9599613" y="1804988"/>
          <p14:tracePt t="10968" x="9640888" y="1816100"/>
          <p14:tracePt t="10977" x="9661525" y="1825625"/>
          <p14:tracePt t="10984" x="9680575" y="1835150"/>
          <p14:tracePt t="10992" x="9701213" y="1835150"/>
          <p14:tracePt t="11001" x="9701213" y="1846263"/>
          <p14:tracePt t="11017" x="9710738" y="1846263"/>
          <p14:tracePt t="11703" x="9731375" y="1846263"/>
          <p14:tracePt t="11713" x="9752013" y="1846263"/>
          <p14:tracePt t="11719" x="9782175" y="1846263"/>
          <p14:tracePt t="11729" x="9812338" y="1846263"/>
          <p14:tracePt t="11736" x="9842500" y="1846263"/>
          <p14:tracePt t="11741" x="9893300" y="1825625"/>
          <p14:tracePt t="11749" x="9953625" y="1825625"/>
          <p14:tracePt t="11757" x="10004425" y="1816100"/>
          <p14:tracePt t="11765" x="10074275" y="1816100"/>
          <p14:tracePt t="11772" x="10134600" y="1804988"/>
          <p14:tracePt t="11780" x="10175875" y="1804988"/>
          <p14:tracePt t="11790" x="10206038" y="1795463"/>
          <p14:tracePt t="11798" x="10236200" y="1795463"/>
          <p14:tracePt t="11806" x="10255250" y="1784350"/>
          <p14:tracePt t="11814" x="10266363" y="1784350"/>
          <p14:tracePt t="11830" x="10275888" y="1784350"/>
          <p14:tracePt t="12136" x="10285413" y="1784350"/>
          <p14:tracePt t="12145" x="10296525" y="1784350"/>
          <p14:tracePt t="12160" x="10315575" y="1784350"/>
          <p14:tracePt t="12168" x="10326688" y="1784350"/>
          <p14:tracePt t="12177" x="10336213" y="1784350"/>
          <p14:tracePt t="12185" x="10347325" y="1784350"/>
          <p14:tracePt t="12192" x="10366375" y="1784350"/>
          <p14:tracePt t="12201" x="10377488" y="1784350"/>
          <p14:tracePt t="12208" x="10396538" y="1784350"/>
          <p14:tracePt t="12224" x="10407650" y="1784350"/>
          <p14:tracePt t="12240" x="10417175" y="1784350"/>
          <p14:tracePt t="12249" x="10426700" y="1784350"/>
          <p14:tracePt t="12275" x="10437813" y="1784350"/>
          <p14:tracePt t="12437" x="10447338" y="1784350"/>
          <p14:tracePt t="12445" x="10467975" y="1784350"/>
          <p14:tracePt t="12453" x="10507663" y="1784350"/>
          <p14:tracePt t="12457" x="10537825" y="1784350"/>
          <p14:tracePt t="12468" x="10579100" y="1784350"/>
          <p14:tracePt t="12473" x="10628313" y="1784350"/>
          <p14:tracePt t="12485" x="10669588" y="1784350"/>
          <p14:tracePt t="12491" x="10699750" y="1784350"/>
          <p14:tracePt t="12499" x="10739438" y="1784350"/>
          <p14:tracePt t="12506" x="10769600" y="1774825"/>
          <p14:tracePt t="12515" x="10799763" y="1774825"/>
          <p14:tracePt t="12523" x="10841038" y="1774825"/>
          <p14:tracePt t="12531" x="10871200" y="1774825"/>
          <p14:tracePt t="12539" x="10901363" y="1774825"/>
          <p14:tracePt t="12547" x="10922000" y="1774825"/>
          <p14:tracePt t="12555" x="10941050" y="1774825"/>
          <p14:tracePt t="12562" x="10961688" y="1774825"/>
          <p14:tracePt t="12580" x="10971213" y="1774825"/>
          <p14:tracePt t="12591" x="10982325" y="1774825"/>
          <p14:tracePt t="12901" x="10991850" y="1774825"/>
          <p14:tracePt t="12909" x="11022013" y="1765300"/>
          <p14:tracePt t="12916" x="11052175" y="1765300"/>
          <p14:tracePt t="12925" x="11082338" y="1754188"/>
          <p14:tracePt t="12932" x="11123613" y="1754188"/>
          <p14:tracePt t="12940" x="11163300" y="1754188"/>
          <p14:tracePt t="12951" x="11202988" y="1744663"/>
          <p14:tracePt t="12956" x="11244263" y="1744663"/>
          <p14:tracePt t="12964" x="11295063" y="1744663"/>
          <p14:tracePt t="12972" x="11325225" y="1744663"/>
          <p14:tracePt t="12981" x="11334750" y="1744663"/>
          <p14:tracePt t="12990" x="11355388" y="1744663"/>
          <p14:tracePt t="13001" x="11374438" y="1744663"/>
          <p14:tracePt t="13008" x="11385550" y="1744663"/>
          <p14:tracePt t="13087" x="11385550" y="1735138"/>
          <p14:tracePt t="13473" x="11385550" y="1724025"/>
          <p14:tracePt t="13577" x="11364913" y="1724025"/>
          <p14:tracePt t="13585" x="11355388" y="1724025"/>
          <p14:tracePt t="13593" x="11344275" y="1724025"/>
          <p14:tracePt t="13601" x="11314113" y="1724025"/>
          <p14:tracePt t="13609" x="11283950" y="1724025"/>
          <p14:tracePt t="13617" x="11223625" y="1724025"/>
          <p14:tracePt t="13624" x="11183938" y="1744663"/>
          <p14:tracePt t="13633" x="11082338" y="1765300"/>
          <p14:tracePt t="13641" x="10971213" y="1765300"/>
          <p14:tracePt t="13649" x="10850563" y="1784350"/>
          <p14:tracePt t="13657" x="10618788" y="1795463"/>
          <p14:tracePt t="13664" x="10447338" y="1795463"/>
          <p14:tracePt t="13672" x="9993313" y="1825625"/>
          <p14:tracePt t="13680" x="9640888" y="1846263"/>
          <p14:tracePt t="13688" x="9428163" y="1855788"/>
          <p14:tracePt t="13696" x="9055100" y="1876425"/>
          <p14:tracePt t="13704" x="8401050" y="1906588"/>
          <p14:tracePt t="13716" x="8077200" y="1946275"/>
          <p14:tracePt t="13724" x="7905750" y="1955800"/>
          <p14:tracePt t="13732" x="7734300" y="1976438"/>
          <p14:tracePt t="13740" x="7523163" y="2006600"/>
          <p14:tracePt t="13748" x="7240588" y="2047875"/>
          <p14:tracePt t="13758" x="7119938" y="2057400"/>
          <p14:tracePt t="13764" x="6988175" y="2078038"/>
          <p14:tracePt t="13772" x="6888163" y="2087563"/>
          <p14:tracePt t="13782" x="6816725" y="2087563"/>
          <p14:tracePt t="13790" x="6756400" y="2097088"/>
          <p14:tracePt t="13798" x="6675438" y="2117725"/>
          <p14:tracePt t="13806" x="6615113" y="2117725"/>
          <p14:tracePt t="13814" x="6515100" y="2127250"/>
          <p14:tracePt t="13822" x="6423025" y="2127250"/>
          <p14:tracePt t="13830" x="6362700" y="2138363"/>
          <p14:tracePt t="13838" x="6262688" y="2159000"/>
          <p14:tracePt t="13846" x="6172200" y="2159000"/>
          <p14:tracePt t="13854" x="6091238" y="2159000"/>
          <p14:tracePt t="13862" x="6030913" y="2159000"/>
          <p14:tracePt t="13870" x="5989638" y="2168525"/>
          <p14:tracePt t="13878" x="5929313" y="2168525"/>
          <p14:tracePt t="13886" x="5889625" y="2168525"/>
          <p14:tracePt t="13894" x="5848350" y="2168525"/>
          <p14:tracePt t="13902" x="5818188" y="2168525"/>
          <p14:tracePt t="13912" x="5808663" y="2178050"/>
          <p14:tracePt t="13922" x="5778500" y="2178050"/>
          <p14:tracePt t="13930" x="5727700" y="2178050"/>
          <p14:tracePt t="13938" x="5697538" y="2178050"/>
          <p14:tracePt t="13946" x="5657850" y="2189163"/>
          <p14:tracePt t="13954" x="5597525" y="2189163"/>
          <p14:tracePt t="13964" x="5556250" y="2189163"/>
          <p14:tracePt t="13970" x="5495925" y="2189163"/>
          <p14:tracePt t="13978" x="5426075" y="2198688"/>
          <p14:tracePt t="13986" x="5324475" y="2208213"/>
          <p14:tracePt t="13994" x="5243513" y="2208213"/>
          <p14:tracePt t="14002" x="5113338" y="2228850"/>
          <p14:tracePt t="14010" x="5002213" y="2228850"/>
          <p14:tracePt t="14018" x="4891088" y="2238375"/>
          <p14:tracePt t="14026" x="4770438" y="2238375"/>
          <p14:tracePt t="14034" x="4659313" y="2238375"/>
          <p14:tracePt t="14042" x="4548188" y="2238375"/>
          <p14:tracePt t="14050" x="4487863" y="2238375"/>
          <p14:tracePt t="14059" x="4406900" y="2238375"/>
          <p14:tracePt t="14066" x="4367213" y="2238375"/>
          <p14:tracePt t="14074" x="4295775" y="2249488"/>
          <p14:tracePt t="14082" x="4184650" y="2249488"/>
          <p14:tracePt t="14092" x="4124325" y="2249488"/>
          <p14:tracePt t="14098" x="4043363" y="2249488"/>
          <p14:tracePt t="14109" x="4003675" y="2249488"/>
          <p14:tracePt t="14116" x="3892550" y="2249488"/>
          <p14:tracePt t="14128" x="3811588" y="2249488"/>
          <p14:tracePt t="14134" x="3619500" y="2268538"/>
          <p14:tracePt t="14144" x="3589338" y="2268538"/>
          <p14:tracePt t="14151" x="3549650" y="2268538"/>
          <p14:tracePt t="14160" x="3519488" y="2268538"/>
          <p14:tracePt t="14168" x="3509963" y="2268538"/>
          <p14:tracePt t="14204" x="3498850" y="2268538"/>
          <p14:tracePt t="14236" x="3479800" y="2268538"/>
          <p14:tracePt t="14244" x="3459163" y="2268538"/>
          <p14:tracePt t="14252" x="3429000" y="2268538"/>
          <p14:tracePt t="14260" x="3378200" y="2268538"/>
          <p14:tracePt t="14270" x="3348038" y="2268538"/>
          <p14:tracePt t="14280" x="3317875" y="2268538"/>
          <p14:tracePt t="14288" x="3287713" y="2268538"/>
          <p14:tracePt t="14296" x="3278188" y="2268538"/>
          <p14:tracePt t="14382" x="3267075" y="2259013"/>
          <p14:tracePt t="14432" x="3257550" y="2249488"/>
          <p14:tracePt t="14456" x="3257550" y="2238375"/>
          <p14:tracePt t="14476" x="3257550" y="2228850"/>
          <p14:tracePt t="14488" x="3257550" y="2219325"/>
          <p14:tracePt t="14502" x="3246438" y="2219325"/>
          <p14:tracePt t="14510" x="3246438" y="2208213"/>
          <p14:tracePt t="14518" x="3236913" y="2198688"/>
          <p14:tracePt t="14526" x="3236913" y="2189163"/>
          <p14:tracePt t="14534" x="3227388" y="2189163"/>
          <p14:tracePt t="14550" x="3227388" y="2178050"/>
          <p14:tracePt t="14664" x="3236913" y="2178050"/>
          <p14:tracePt t="14673" x="3246438" y="2178050"/>
          <p14:tracePt t="14696" x="3257550" y="2178050"/>
          <p14:tracePt t="14711" x="3267075" y="2178050"/>
          <p14:tracePt t="14719" x="3278188" y="2178050"/>
          <p14:tracePt t="14968" x="3278188" y="2189163"/>
          <p14:tracePt t="14977" x="3287713" y="2189163"/>
          <p14:tracePt t="15819" x="3278188" y="2198688"/>
          <p14:tracePt t="15828" x="3257550" y="2208213"/>
          <p14:tracePt t="15839" x="3236913" y="2228850"/>
          <p14:tracePt t="15844" x="3216275" y="2238375"/>
          <p14:tracePt t="15851" x="3186113" y="2259013"/>
          <p14:tracePt t="15858" x="3176588" y="2259013"/>
          <p14:tracePt t="15874" x="3167063" y="2268538"/>
          <p14:tracePt t="15884" x="3155950" y="2268538"/>
          <p14:tracePt t="15890" x="3146425" y="2279650"/>
          <p14:tracePt t="15898" x="3136900" y="2279650"/>
          <p14:tracePt t="15906" x="3116263" y="2289175"/>
          <p14:tracePt t="15918" x="3106738" y="2289175"/>
          <p14:tracePt t="15926" x="3074988" y="2289175"/>
          <p14:tracePt t="15933" x="3044825" y="2298700"/>
          <p14:tracePt t="15942" x="3014663" y="2309813"/>
          <p14:tracePt t="15950" x="2995613" y="2309813"/>
          <p14:tracePt t="15970" x="2944813" y="2319338"/>
          <p14:tracePt t="15978" x="2873375" y="2339975"/>
          <p14:tracePt t="15986" x="2843213" y="2349500"/>
          <p14:tracePt t="15994" x="2813050" y="2349500"/>
          <p14:tracePt t="16002" x="2773363" y="2370138"/>
          <p14:tracePt t="16010" x="2722563" y="2370138"/>
          <p14:tracePt t="16018" x="2682875" y="2370138"/>
          <p14:tracePt t="16026" x="2662238" y="2370138"/>
          <p14:tracePt t="16034" x="2632075" y="2370138"/>
          <p14:tracePt t="16042" x="2622550" y="2370138"/>
          <p14:tracePt t="16049" x="2611438" y="2370138"/>
          <p14:tracePt t="16152" x="2601913" y="2370138"/>
          <p14:tracePt t="16242" x="2601913" y="2379663"/>
          <p14:tracePt t="16274" x="2601913" y="2390775"/>
          <p14:tracePt t="16668" x="2611438" y="2390775"/>
          <p14:tracePt t="16689" x="2632075" y="2390775"/>
          <p14:tracePt t="16697" x="2641600" y="2390775"/>
          <p14:tracePt t="16704" x="2662238" y="2400300"/>
          <p14:tracePt t="16712" x="2692400" y="2409825"/>
          <p14:tracePt t="16720" x="2713038" y="2409825"/>
          <p14:tracePt t="16729" x="2743200" y="2420938"/>
          <p14:tracePt t="16734" x="2773363" y="2430463"/>
          <p14:tracePt t="16742" x="2803525" y="2430463"/>
          <p14:tracePt t="16752" x="2833688" y="2439988"/>
          <p14:tracePt t="16758" x="2863850" y="2439988"/>
          <p14:tracePt t="16768" x="2894013" y="2439988"/>
          <p14:tracePt t="16774" x="2914650" y="2439988"/>
          <p14:tracePt t="16783" x="2944813" y="2451100"/>
          <p14:tracePt t="16789" x="2954338" y="2451100"/>
          <p14:tracePt t="16799" x="2965450" y="2451100"/>
          <p14:tracePt t="16950" x="2965450" y="2439988"/>
          <p14:tracePt t="16961" x="2954338" y="2439988"/>
          <p14:tracePt t="16969" x="2944813" y="2439988"/>
          <p14:tracePt t="16976" x="2935288" y="2439988"/>
          <p14:tracePt t="16984" x="2924175" y="2439988"/>
          <p14:tracePt t="16991" x="2924175" y="2430463"/>
          <p14:tracePt t="16997" x="2914650" y="2430463"/>
          <p14:tracePt t="17012" x="2903538" y="2430463"/>
          <p14:tracePt t="17020" x="2894013" y="2430463"/>
          <p14:tracePt t="17036" x="2884488" y="2430463"/>
          <p14:tracePt t="17059" x="2873375" y="2430463"/>
          <p14:tracePt t="17076" x="2863850" y="2430463"/>
          <p14:tracePt t="17178" x="2873375" y="2430463"/>
          <p14:tracePt t="17186" x="2884488" y="2430463"/>
          <p14:tracePt t="17193" x="2894013" y="2439988"/>
          <p14:tracePt t="17202" x="2914650" y="2451100"/>
          <p14:tracePt t="17210" x="2944813" y="2460625"/>
          <p14:tracePt t="17218" x="2995613" y="2470150"/>
          <p14:tracePt t="17226" x="3025775" y="2481263"/>
          <p14:tracePt t="17234" x="3074988" y="2501900"/>
          <p14:tracePt t="17242" x="3125788" y="2501900"/>
          <p14:tracePt t="17250" x="3176588" y="2511425"/>
          <p14:tracePt t="17257" x="3236913" y="2511425"/>
          <p14:tracePt t="17266" x="3317875" y="2511425"/>
          <p14:tracePt t="17273" x="3429000" y="2511425"/>
          <p14:tracePt t="17282" x="3489325" y="2511425"/>
          <p14:tracePt t="17293" x="3549650" y="2511425"/>
          <p14:tracePt t="17297" x="3600450" y="2511425"/>
          <p14:tracePt t="17305" x="3630613" y="2511425"/>
          <p14:tracePt t="17313" x="3660775" y="2511425"/>
          <p14:tracePt t="17322" x="3681413" y="2511425"/>
          <p14:tracePt t="17330" x="3681413" y="2501900"/>
          <p14:tracePt t="17337" x="3690938" y="2501900"/>
          <p14:tracePt t="17346" x="3700463" y="2501900"/>
          <p14:tracePt t="17353" x="3700463" y="2490788"/>
          <p14:tracePt t="17369" x="3700463" y="2481263"/>
          <p14:tracePt t="17394" x="3711575" y="2481263"/>
          <p14:tracePt t="17402" x="3711575" y="2470150"/>
          <p14:tracePt t="17409" x="3711575" y="2460625"/>
          <p14:tracePt t="17418" x="3711575" y="2451100"/>
          <p14:tracePt t="17436" x="3711575" y="2439988"/>
          <p14:tracePt t="17452" x="3721100" y="2439988"/>
          <p14:tracePt t="17458" x="3721100" y="2430463"/>
          <p14:tracePt t="17476" x="3721100" y="2420938"/>
          <p14:tracePt t="17492" x="3721100" y="2409825"/>
          <p14:tracePt t="17515" x="3721100" y="2400300"/>
          <p14:tracePt t="17547" x="3721100" y="2379663"/>
          <p14:tracePt t="17556" x="3721100" y="2370138"/>
          <p14:tracePt t="17563" x="3721100" y="2360613"/>
          <p14:tracePt t="17579" x="3711575" y="2349500"/>
          <p14:tracePt t="17587" x="3700463" y="2339975"/>
          <p14:tracePt t="17597" x="3690938" y="2330450"/>
          <p14:tracePt t="17608" x="3681413" y="2319338"/>
          <p14:tracePt t="17624" x="3660775" y="2309813"/>
          <p14:tracePt t="17631" x="3640138" y="2298700"/>
          <p14:tracePt t="17641" x="3619500" y="2298700"/>
          <p14:tracePt t="17649" x="3600450" y="2298700"/>
          <p14:tracePt t="17655" x="3570288" y="2289175"/>
          <p14:tracePt t="17663" x="3549650" y="2289175"/>
          <p14:tracePt t="17671" x="3549650" y="2279650"/>
          <p14:tracePt t="17679" x="3529013" y="2268538"/>
          <p14:tracePt t="17687" x="3509963" y="2259013"/>
          <p14:tracePt t="17696" x="3498850" y="2249488"/>
          <p14:tracePt t="17703" x="3479800" y="2249488"/>
          <p14:tracePt t="17712" x="3479800" y="2238375"/>
          <p14:tracePt t="17722" x="3459163" y="2228850"/>
          <p14:tracePt t="17728" x="3438525" y="2228850"/>
          <p14:tracePt t="17737" x="3417888" y="2219325"/>
          <p14:tracePt t="17744" x="3398838" y="2208213"/>
          <p14:tracePt t="17753" x="3387725" y="2208213"/>
          <p14:tracePt t="17760" x="3368675" y="2208213"/>
          <p14:tracePt t="17770" x="3357563" y="2208213"/>
          <p14:tracePt t="17775" x="3338513" y="2208213"/>
          <p14:tracePt t="17786" x="3317875" y="2208213"/>
          <p14:tracePt t="17804" x="3308350" y="2208213"/>
          <p14:tracePt t="17813" x="3287713" y="2208213"/>
          <p14:tracePt t="17821" x="3278188" y="2208213"/>
          <p14:tracePt t="17830" x="3267075" y="2208213"/>
          <p14:tracePt t="17837" x="3257550" y="2208213"/>
          <p14:tracePt t="17846" x="3236913" y="2208213"/>
          <p14:tracePt t="17853" x="3216275" y="2208213"/>
          <p14:tracePt t="17870" x="3197225" y="2208213"/>
          <p14:tracePt t="17877" x="3167063" y="2219325"/>
          <p14:tracePt t="17885" x="3146425" y="2219325"/>
          <p14:tracePt t="17893" x="3125788" y="2228850"/>
          <p14:tracePt t="17901" x="3095625" y="2228850"/>
          <p14:tracePt t="17909" x="3074988" y="2238375"/>
          <p14:tracePt t="17917" x="3055938" y="2238375"/>
          <p14:tracePt t="17934" x="3035300" y="2238375"/>
          <p14:tracePt t="17941" x="3025775" y="2249488"/>
          <p14:tracePt t="17949" x="3014663" y="2249488"/>
          <p14:tracePt t="17966" x="3014663" y="2259013"/>
          <p14:tracePt t="17982" x="3014663" y="2268538"/>
          <p14:tracePt t="18007" x="3014663" y="2279650"/>
          <p14:tracePt t="18017" x="3014663" y="2289175"/>
          <p14:tracePt t="18026" x="3014663" y="2309813"/>
          <p14:tracePt t="18033" x="3014663" y="2319338"/>
          <p14:tracePt t="18049" x="3014663" y="2330450"/>
          <p14:tracePt t="18057" x="3014663" y="2360613"/>
          <p14:tracePt t="18065" x="3014663" y="2379663"/>
          <p14:tracePt t="18074" x="3035300" y="2400300"/>
          <p14:tracePt t="18081" x="3044825" y="2420938"/>
          <p14:tracePt t="18089" x="3055938" y="2420938"/>
          <p14:tracePt t="18100" x="3074988" y="2420938"/>
          <p14:tracePt t="18107" x="3095625" y="2430463"/>
          <p14:tracePt t="18123" x="3116263" y="2439988"/>
          <p14:tracePt t="18132" x="3136900" y="2451100"/>
          <p14:tracePt t="18139" x="3146425" y="2460625"/>
          <p14:tracePt t="18148" x="3167063" y="2460625"/>
          <p14:tracePt t="18155" x="3167063" y="2470150"/>
          <p14:tracePt t="18163" x="3186113" y="2470150"/>
          <p14:tracePt t="18171" x="3206750" y="2470150"/>
          <p14:tracePt t="18179" x="3227388" y="2470150"/>
          <p14:tracePt t="18188" x="3257550" y="2470150"/>
          <p14:tracePt t="18196" x="3287713" y="2470150"/>
          <p14:tracePt t="18205" x="3297238" y="2470150"/>
          <p14:tracePt t="18211" x="3338513" y="2460625"/>
          <p14:tracePt t="18219" x="3368675" y="2451100"/>
          <p14:tracePt t="18227" x="3408363" y="2439988"/>
          <p14:tracePt t="18235" x="3438525" y="2430463"/>
          <p14:tracePt t="18243" x="3449638" y="2409825"/>
          <p14:tracePt t="18251" x="3468688" y="2400300"/>
          <p14:tracePt t="18259" x="3479800" y="2390775"/>
          <p14:tracePt t="18284" x="3479800" y="2379663"/>
          <p14:tracePt t="18390" x="3479800" y="2370138"/>
          <p14:tracePt t="18403" x="3468688" y="2370138"/>
          <p14:tracePt t="18801" x="3459163" y="2370138"/>
          <p14:tracePt t="18840" x="3449638" y="2370138"/>
          <p14:tracePt t="18872" x="3438525" y="2370138"/>
          <p14:tracePt t="18880" x="3429000" y="2370138"/>
          <p14:tracePt t="18888" x="3417888" y="2370138"/>
          <p14:tracePt t="18896" x="3408363" y="2370138"/>
          <p14:tracePt t="18912" x="3398838" y="2370138"/>
          <p14:tracePt t="18919" x="3387725" y="2370138"/>
          <p14:tracePt t="18930" x="3378200" y="2370138"/>
          <p14:tracePt t="18977" x="3368675" y="2370138"/>
          <p14:tracePt t="19113" x="3378200" y="2370138"/>
          <p14:tracePt t="19122" x="3398838" y="2370138"/>
          <p14:tracePt t="19130" x="3417888" y="2370138"/>
          <p14:tracePt t="19138" x="3429000" y="2370138"/>
          <p14:tracePt t="19146" x="3449638" y="2370138"/>
          <p14:tracePt t="19154" x="3468688" y="2370138"/>
          <p14:tracePt t="19162" x="3489325" y="2370138"/>
          <p14:tracePt t="19170" x="3509963" y="2370138"/>
          <p14:tracePt t="19178" x="3540125" y="2370138"/>
          <p14:tracePt t="19185" x="3549650" y="2370138"/>
          <p14:tracePt t="19193" x="3570288" y="2370138"/>
          <p14:tracePt t="19201" x="3589338" y="2370138"/>
          <p14:tracePt t="19209" x="3619500" y="2370138"/>
          <p14:tracePt t="19217" x="3640138" y="2360613"/>
          <p14:tracePt t="19225" x="3651250" y="2360613"/>
          <p14:tracePt t="19233" x="3660775" y="2360613"/>
          <p14:tracePt t="19245" x="3681413" y="2360613"/>
          <p14:tracePt t="19253" x="3690938" y="2360613"/>
          <p14:tracePt t="19261" x="3700463" y="2360613"/>
          <p14:tracePt t="19269" x="3711575" y="2360613"/>
          <p14:tracePt t="19277" x="3711575" y="2349500"/>
          <p14:tracePt t="19414" x="3730625" y="2349500"/>
          <p14:tracePt t="19468" x="3771900" y="2349500"/>
          <p14:tracePt t="19476" x="3832225" y="2349500"/>
          <p14:tracePt t="19485" x="3892550" y="2349500"/>
          <p14:tracePt t="19494" x="3932238" y="2349500"/>
          <p14:tracePt t="19504" x="3973513" y="2349500"/>
          <p14:tracePt t="19512" x="3994150" y="2349500"/>
          <p14:tracePt t="19520" x="4013200" y="2349500"/>
          <p14:tracePt t="19528" x="4043363" y="2349500"/>
          <p14:tracePt t="19536" x="4073525" y="2349500"/>
          <p14:tracePt t="19544" x="4094163" y="2349500"/>
          <p14:tracePt t="19552" x="4103688" y="2349500"/>
          <p14:tracePt t="19560" x="4124325" y="2349500"/>
          <p14:tracePt t="19568" x="4144963" y="2349500"/>
          <p14:tracePt t="19575" x="4175125" y="2349500"/>
          <p14:tracePt t="19583" x="4195763" y="2349500"/>
          <p14:tracePt t="19591" x="4214813" y="2349500"/>
          <p14:tracePt t="19599" x="4225925" y="2349500"/>
          <p14:tracePt t="19615" x="4235450" y="2349500"/>
          <p14:tracePt t="19623" x="4244975" y="2349500"/>
          <p14:tracePt t="19639" x="4256088" y="2349500"/>
          <p14:tracePt t="19672" x="4265613" y="2349500"/>
          <p14:tracePt t="19681" x="4275138" y="2349500"/>
          <p14:tracePt t="19688" x="4286250" y="2349500"/>
          <p14:tracePt t="19700" x="4295775" y="2349500"/>
          <p14:tracePt t="19704" x="4305300" y="2349500"/>
          <p14:tracePt t="19712" x="4316413" y="2349500"/>
          <p14:tracePt t="19720" x="4337050" y="2349500"/>
          <p14:tracePt t="19728" x="4356100" y="2349500"/>
          <p14:tracePt t="19736" x="4386263" y="2349500"/>
          <p14:tracePt t="19746" x="4397375" y="2349500"/>
          <p14:tracePt t="19752" x="4427538" y="2349500"/>
          <p14:tracePt t="19762" x="4476750" y="2349500"/>
          <p14:tracePt t="19770" x="4527550" y="2349500"/>
          <p14:tracePt t="19778" x="4578350" y="2339975"/>
          <p14:tracePt t="19786" x="4618038" y="2339975"/>
          <p14:tracePt t="19794" x="4648200" y="2339975"/>
          <p14:tracePt t="19803" x="4678363" y="2339975"/>
          <p14:tracePt t="19810" x="4710113" y="2339975"/>
          <p14:tracePt t="19818" x="4740275" y="2339975"/>
          <p14:tracePt t="19826" x="4770438" y="2339975"/>
          <p14:tracePt t="19834" x="4779963" y="2339975"/>
          <p14:tracePt t="19842" x="4789488" y="2339975"/>
          <p14:tracePt t="19852" x="4810125" y="2339975"/>
          <p14:tracePt t="19863" x="4819650" y="2339975"/>
          <p14:tracePt t="19870" x="4830763" y="2339975"/>
          <p14:tracePt t="19878" x="4840288" y="2339975"/>
          <p14:tracePt t="19886" x="4860925" y="2339975"/>
          <p14:tracePt t="19894" x="4881563" y="2339975"/>
          <p14:tracePt t="19902" x="4891088" y="2339975"/>
          <p14:tracePt t="19910" x="4900613" y="2349500"/>
          <p14:tracePt t="19918" x="4921250" y="2349500"/>
          <p14:tracePt t="19926" x="4941888" y="2360613"/>
          <p14:tracePt t="19933" x="4960938" y="2370138"/>
          <p14:tracePt t="19941" x="4981575" y="2370138"/>
          <p14:tracePt t="19949" x="4981575" y="2379663"/>
          <p14:tracePt t="19965" x="4991100" y="2390775"/>
          <p14:tracePt t="19973" x="4991100" y="2400300"/>
          <p14:tracePt t="19981" x="5002213" y="2400300"/>
          <p14:tracePt t="20021" x="5011738" y="2400300"/>
          <p14:tracePt t="20093" x="5011738" y="2390775"/>
          <p14:tracePt t="20109" x="5011738" y="2379663"/>
          <p14:tracePt t="20124" x="5011738" y="2370138"/>
          <p14:tracePt t="20355" x="5011738" y="2379663"/>
          <p14:tracePt t="20385" x="5011738" y="2390775"/>
          <p14:tracePt t="20393" x="5021263" y="2400300"/>
          <p14:tracePt t="20410" x="5041900" y="2409825"/>
          <p14:tracePt t="20416" x="5053013" y="2420938"/>
          <p14:tracePt t="20426" x="5072063" y="2430463"/>
          <p14:tracePt t="20434" x="5092700" y="2451100"/>
          <p14:tracePt t="20441" x="5113338" y="2460625"/>
          <p14:tracePt t="20450" x="5132388" y="2470150"/>
          <p14:tracePt t="20457" x="5153025" y="2481263"/>
          <p14:tracePt t="20466" x="5162550" y="2481263"/>
          <p14:tracePt t="20473" x="5183188" y="2490788"/>
          <p14:tracePt t="20489" x="5203825" y="2490788"/>
          <p14:tracePt t="20497" x="5213350" y="2501900"/>
          <p14:tracePt t="20505" x="5233988" y="2501900"/>
          <p14:tracePt t="20514" x="5243513" y="2501900"/>
          <p14:tracePt t="20522" x="5264150" y="2511425"/>
          <p14:tracePt t="20530" x="5284788" y="2511425"/>
          <p14:tracePt t="20538" x="5314950" y="2511425"/>
          <p14:tracePt t="20546" x="5334000" y="2511425"/>
          <p14:tracePt t="20554" x="5364163" y="2520950"/>
          <p14:tracePt t="20561" x="5384800" y="2520950"/>
          <p14:tracePt t="20569" x="5405438" y="2520950"/>
          <p14:tracePt t="20577" x="5445125" y="2532063"/>
          <p14:tracePt t="20585" x="5486400" y="2532063"/>
          <p14:tracePt t="20593" x="5546725" y="2532063"/>
          <p14:tracePt t="20601" x="5576888" y="2532063"/>
          <p14:tracePt t="20609" x="5586413" y="2532063"/>
          <p14:tracePt t="20619" x="5607050" y="2532063"/>
          <p14:tracePt t="20626" x="5616575" y="2532063"/>
          <p14:tracePt t="20781" x="5616575" y="2520950"/>
          <p14:tracePt t="20799" x="5616575" y="2511425"/>
          <p14:tracePt t="20852" x="5616575" y="2501900"/>
          <p14:tracePt t="21117" x="5627688" y="2501900"/>
          <p14:tracePt t="21125" x="5646738" y="2501900"/>
          <p14:tracePt t="21133" x="5676900" y="2501900"/>
          <p14:tracePt t="21141" x="5707063" y="2501900"/>
          <p14:tracePt t="21149" x="5737225" y="2501900"/>
          <p14:tracePt t="21157" x="5778500" y="2501900"/>
          <p14:tracePt t="21165" x="5818188" y="2501900"/>
          <p14:tracePt t="21173" x="5859463" y="2501900"/>
          <p14:tracePt t="21181" x="5929313" y="2490788"/>
          <p14:tracePt t="21190" x="5989638" y="2490788"/>
          <p14:tracePt t="21197" x="6030913" y="2490788"/>
          <p14:tracePt t="21206" x="6111875" y="2490788"/>
          <p14:tracePt t="21213" x="6181725" y="2490788"/>
          <p14:tracePt t="21221" x="6262688" y="2490788"/>
          <p14:tracePt t="21229" x="6302375" y="2490788"/>
          <p14:tracePt t="21237" x="6353175" y="2490788"/>
          <p14:tracePt t="21245" x="6403975" y="2490788"/>
          <p14:tracePt t="21253" x="6443663" y="2490788"/>
          <p14:tracePt t="21261" x="6484938" y="2490788"/>
          <p14:tracePt t="21269" x="6524625" y="2481263"/>
          <p14:tracePt t="21277" x="6545263" y="2470150"/>
          <p14:tracePt t="21285" x="6564313" y="2470150"/>
          <p14:tracePt t="21293" x="6575425" y="2470150"/>
          <p14:tracePt t="21301" x="6584950" y="2470150"/>
          <p14:tracePt t="21367" x="6584950" y="2460625"/>
          <p14:tracePt t="21727" x="6615113" y="2460625"/>
          <p14:tracePt t="21737" x="6686550" y="2460625"/>
          <p14:tracePt t="21743" x="6765925" y="2460625"/>
          <p14:tracePt t="21753" x="6877050" y="2460625"/>
          <p14:tracePt t="21761" x="6937375" y="2460625"/>
          <p14:tracePt t="21770" x="7119938" y="2460625"/>
          <p14:tracePt t="21777" x="7240588" y="2460625"/>
          <p14:tracePt t="21785" x="7372350" y="2460625"/>
          <p14:tracePt t="21809" x="7402513" y="2460625"/>
          <p14:tracePt t="21817" x="7451725" y="2460625"/>
          <p14:tracePt t="21825" x="7481888" y="2460625"/>
          <p14:tracePt t="21833" x="7493000" y="2460625"/>
          <p14:tracePt t="21841" x="7502525" y="2460625"/>
          <p14:tracePt t="22002" x="7502525" y="2451100"/>
          <p14:tracePt t="22432" x="7502525" y="2460625"/>
          <p14:tracePt t="22971" x="7532688" y="2460625"/>
          <p14:tracePt t="22992" x="7543800" y="2460625"/>
          <p14:tracePt t="23000" x="7553325" y="2451100"/>
          <p14:tracePt t="23008" x="7573963" y="2451100"/>
          <p14:tracePt t="23015" x="7593013" y="2439988"/>
          <p14:tracePt t="23065" x="7604125" y="2439988"/>
          <p14:tracePt t="23071" x="7623175" y="2430463"/>
          <p14:tracePt t="23081" x="7643813" y="2420938"/>
          <p14:tracePt t="23087" x="7653338" y="2409825"/>
          <p14:tracePt t="23097" x="7673975" y="2409825"/>
          <p14:tracePt t="23122" x="7673975" y="2400300"/>
          <p14:tracePt t="23357" x="7683500" y="2400300"/>
          <p14:tracePt t="23371" x="7704138" y="2400300"/>
          <p14:tracePt t="23379" x="7715250" y="2400300"/>
          <p14:tracePt t="23386" x="7724775" y="2400300"/>
          <p14:tracePt t="23397" x="7764463" y="2409825"/>
          <p14:tracePt t="23402" x="7775575" y="2409825"/>
          <p14:tracePt t="23412" x="7805738" y="2420938"/>
          <p14:tracePt t="23419" x="7854950" y="2420938"/>
          <p14:tracePt t="23426" x="7896225" y="2430463"/>
          <p14:tracePt t="23435" x="7956550" y="2430463"/>
          <p14:tracePt t="23443" x="8026400" y="2430463"/>
          <p14:tracePt t="23451" x="8058150" y="2430463"/>
          <p14:tracePt t="23459" x="8118475" y="2430463"/>
          <p14:tracePt t="23467" x="8188325" y="2430463"/>
          <p14:tracePt t="23474" x="8269288" y="2430463"/>
          <p14:tracePt t="23483" x="8380413" y="2430463"/>
          <p14:tracePt t="23494" x="8461375" y="2430463"/>
          <p14:tracePt t="23503" x="8521700" y="2430463"/>
          <p14:tracePt t="23511" x="8612188" y="2430463"/>
          <p14:tracePt t="23519" x="8672513" y="2430463"/>
          <p14:tracePt t="23528" x="8732838" y="2430463"/>
          <p14:tracePt t="23535" x="8793163" y="2430463"/>
          <p14:tracePt t="23542" x="8843963" y="2430463"/>
          <p14:tracePt t="23551" x="8874125" y="2430463"/>
          <p14:tracePt t="23559" x="8904288" y="2430463"/>
          <p14:tracePt t="23567" x="8934450" y="2430463"/>
          <p14:tracePt t="23575" x="8964613" y="2430463"/>
          <p14:tracePt t="23583" x="8985250" y="2430463"/>
          <p14:tracePt t="23591" x="8994775" y="2430463"/>
          <p14:tracePt t="23627" x="9005888" y="2430463"/>
          <p14:tracePt t="23652" x="9015413" y="2430463"/>
          <p14:tracePt t="23660" x="9024938" y="2420938"/>
          <p14:tracePt t="23668" x="9036050" y="2420938"/>
          <p14:tracePt t="23676" x="9045575" y="2409825"/>
          <p14:tracePt t="23683" x="9055100" y="2409825"/>
          <p14:tracePt t="23690" x="9075738" y="2400300"/>
          <p14:tracePt t="23699" x="9085263" y="2400300"/>
          <p14:tracePt t="23706" x="9105900" y="2400300"/>
          <p14:tracePt t="23981" x="9117013" y="2400300"/>
          <p14:tracePt t="24059" x="9126538" y="2400300"/>
          <p14:tracePt t="24064" x="9136063" y="2400300"/>
          <p14:tracePt t="24074" x="9147175" y="2400300"/>
          <p14:tracePt t="24083" x="9156700" y="2400300"/>
          <p14:tracePt t="24092" x="9166225" y="2400300"/>
          <p14:tracePt t="24099" x="9177338" y="2400300"/>
          <p14:tracePt t="24106" x="9186863" y="2400300"/>
          <p14:tracePt t="24115" x="9196388" y="2400300"/>
          <p14:tracePt t="24122" x="9207500" y="2400300"/>
          <p14:tracePt t="24130" x="9226550" y="2390775"/>
          <p14:tracePt t="24138" x="9247188" y="2390775"/>
          <p14:tracePt t="24147" x="9267825" y="2379663"/>
          <p14:tracePt t="24154" x="9297988" y="2379663"/>
          <p14:tracePt t="24163" x="9318625" y="2379663"/>
          <p14:tracePt t="24179" x="9348788" y="2379663"/>
          <p14:tracePt t="24186" x="9367838" y="2379663"/>
          <p14:tracePt t="24194" x="9398000" y="2370138"/>
          <p14:tracePt t="24202" x="9418638" y="2370138"/>
          <p14:tracePt t="24210" x="9439275" y="2370138"/>
          <p14:tracePt t="24218" x="9469438" y="2370138"/>
          <p14:tracePt t="24227" x="9509125" y="2360613"/>
          <p14:tracePt t="24234" x="9539288" y="2349500"/>
          <p14:tracePt t="24243" x="9559925" y="2349500"/>
          <p14:tracePt t="24254" x="9590088" y="2349500"/>
          <p14:tracePt t="24262" x="9610725" y="2339975"/>
          <p14:tracePt t="24279" x="9620250" y="2339975"/>
          <p14:tracePt t="24295" x="9631363" y="2339975"/>
          <p14:tracePt t="24376" x="9631363" y="2330450"/>
          <p14:tracePt t="24417" x="9631363" y="2319338"/>
          <p14:tracePt t="24432" x="9620250" y="2319338"/>
          <p14:tracePt t="24440" x="9620250" y="2309813"/>
          <p14:tracePt t="24459" x="9610725" y="2309813"/>
          <p14:tracePt t="24468" x="9599613" y="2309813"/>
          <p14:tracePt t="24504" x="9590088" y="2309813"/>
          <p14:tracePt t="24988" x="9610725" y="2309813"/>
          <p14:tracePt t="24996" x="9620250" y="2309813"/>
          <p14:tracePt t="25004" x="9640888" y="2309813"/>
          <p14:tracePt t="25012" x="9680575" y="2309813"/>
          <p14:tracePt t="25022" x="9731375" y="2309813"/>
          <p14:tracePt t="25029" x="9801225" y="2309813"/>
          <p14:tracePt t="25034" x="9842500" y="2309813"/>
          <p14:tracePt t="25044" x="9912350" y="2309813"/>
          <p14:tracePt t="25050" x="9953625" y="2309813"/>
          <p14:tracePt t="25060" x="10013950" y="2309813"/>
          <p14:tracePt t="25068" x="10125075" y="2309813"/>
          <p14:tracePt t="25076" x="10215563" y="2309813"/>
          <p14:tracePt t="25093" x="10245725" y="2309813"/>
          <p14:tracePt t="25100" x="10275888" y="2309813"/>
          <p14:tracePt t="25108" x="10306050" y="2309813"/>
          <p14:tracePt t="25116" x="10366375" y="2298700"/>
          <p14:tracePt t="25124" x="10426700" y="2298700"/>
          <p14:tracePt t="25132" x="10467975" y="2298700"/>
          <p14:tracePt t="25140" x="10498138" y="2298700"/>
          <p14:tracePt t="25148" x="10518775" y="2298700"/>
          <p14:tracePt t="25157" x="10528300" y="2298700"/>
          <p14:tracePt t="25164" x="10537825" y="2298700"/>
          <p14:tracePt t="25172" x="10548938" y="2298700"/>
          <p14:tracePt t="25236" x="10558463" y="2298700"/>
          <p14:tracePt t="25245" x="10567988" y="2298700"/>
          <p14:tracePt t="25262" x="10588625" y="2298700"/>
          <p14:tracePt t="25269" x="10609263" y="2298700"/>
          <p14:tracePt t="25277" x="10628313" y="2298700"/>
          <p14:tracePt t="25289" x="10639425" y="2298700"/>
          <p14:tracePt t="25293" x="10648950" y="2298700"/>
          <p14:tracePt t="25300" x="10669588" y="2298700"/>
          <p14:tracePt t="25308" x="10688638" y="2298700"/>
          <p14:tracePt t="25316" x="10709275" y="2289175"/>
          <p14:tracePt t="25324" x="10720388" y="2289175"/>
          <p14:tracePt t="25332" x="10729913" y="2289175"/>
          <p14:tracePt t="25340" x="10760075" y="2289175"/>
          <p14:tracePt t="25348" x="10780713" y="2289175"/>
          <p14:tracePt t="25356" x="10810875" y="2289175"/>
          <p14:tracePt t="25366" x="10820400" y="2289175"/>
          <p14:tracePt t="25372" x="10850563" y="2289175"/>
          <p14:tracePt t="25382" x="10901363" y="2289175"/>
          <p14:tracePt t="25388" x="10952163" y="2289175"/>
          <p14:tracePt t="25398" x="10971213" y="2289175"/>
          <p14:tracePt t="25406" x="11001375" y="2289175"/>
          <p14:tracePt t="25414" x="11031538" y="2289175"/>
          <p14:tracePt t="25422" x="11052175" y="2289175"/>
          <p14:tracePt t="25430" x="11063288" y="2289175"/>
          <p14:tracePt t="27018" x="11052175" y="2289175"/>
          <p14:tracePt t="27049" x="11042650" y="2289175"/>
          <p14:tracePt t="27055" x="11022013" y="2289175"/>
          <p14:tracePt t="27066" x="10991850" y="2298700"/>
          <p14:tracePt t="27073" x="10931525" y="2319338"/>
          <p14:tracePt t="27082" x="10871200" y="2339975"/>
          <p14:tracePt t="27090" x="10810875" y="2360613"/>
          <p14:tracePt t="27105" x="10799763" y="2360613"/>
          <p14:tracePt t="27113" x="10669588" y="2379663"/>
          <p14:tracePt t="27120" x="10456863" y="2420938"/>
          <p14:tracePt t="27128" x="10194925" y="2490788"/>
          <p14:tracePt t="27136" x="10034588" y="2520950"/>
          <p14:tracePt t="27145" x="9631363" y="2581275"/>
          <p14:tracePt t="27152" x="9398000" y="2641600"/>
          <p14:tracePt t="27160" x="9196388" y="2652713"/>
          <p14:tracePt t="27169" x="8823325" y="2692400"/>
          <p14:tracePt t="27177" x="8420100" y="2743200"/>
          <p14:tracePt t="27184" x="8026400" y="2763838"/>
          <p14:tracePt t="27193" x="7754938" y="2763838"/>
          <p14:tracePt t="27200" x="7623175" y="2773363"/>
          <p14:tracePt t="27210" x="7432675" y="2773363"/>
          <p14:tracePt t="27216" x="7300913" y="2773363"/>
          <p14:tracePt t="27224" x="7189788" y="2773363"/>
          <p14:tracePt t="27232" x="7018338" y="2794000"/>
          <p14:tracePt t="27240" x="6978650" y="2794000"/>
          <p14:tracePt t="27258" x="6937375" y="2794000"/>
          <p14:tracePt t="27264" x="6927850" y="2794000"/>
          <p14:tracePt t="27275" x="6918325" y="2794000"/>
          <p14:tracePt t="27280" x="6897688" y="2803525"/>
          <p14:tracePt t="27288" x="6858000" y="2803525"/>
          <p14:tracePt t="27296" x="6837363" y="2803525"/>
          <p14:tracePt t="27304" x="6777038" y="2813050"/>
          <p14:tracePt t="27312" x="6624638" y="2824163"/>
          <p14:tracePt t="27320" x="6534150" y="2824163"/>
          <p14:tracePt t="27328" x="6343650" y="2854325"/>
          <p14:tracePt t="27336" x="6161088" y="2854325"/>
          <p14:tracePt t="27346" x="6010275" y="2874963"/>
          <p14:tracePt t="27352" x="5959475" y="2874963"/>
          <p14:tracePt t="27362" x="5848350" y="2874963"/>
          <p14:tracePt t="27368" x="5808663" y="2874963"/>
          <p14:tracePt t="27378" x="5757863" y="2874963"/>
          <p14:tracePt t="27386" x="5748338" y="2874963"/>
          <p14:tracePt t="27394" x="5737225" y="2874963"/>
          <p14:tracePt t="27402" x="5727700" y="2874963"/>
          <p14:tracePt t="27410" x="5718175" y="2874963"/>
          <p14:tracePt t="27418" x="5707063" y="2874963"/>
          <p14:tracePt t="27426" x="5676900" y="2874963"/>
          <p14:tracePt t="27438" x="5646738" y="2874963"/>
          <p14:tracePt t="27446" x="5556250" y="2874963"/>
          <p14:tracePt t="27454" x="5456238" y="2884488"/>
          <p14:tracePt t="27462" x="5395913" y="2894013"/>
          <p14:tracePt t="27470" x="5303838" y="2894013"/>
          <p14:tracePt t="27478" x="5192713" y="2894013"/>
          <p14:tracePt t="27486" x="5132388" y="2914650"/>
          <p14:tracePt t="27494" x="5072063" y="2914650"/>
          <p14:tracePt t="27502" x="5011738" y="2924175"/>
          <p14:tracePt t="27510" x="4972050" y="2924175"/>
          <p14:tracePt t="27518" x="4930775" y="2935288"/>
          <p14:tracePt t="27526" x="4891088" y="2935288"/>
          <p14:tracePt t="27534" x="4860925" y="2935288"/>
          <p14:tracePt t="27542" x="4819650" y="2935288"/>
          <p14:tracePt t="27550" x="4779963" y="2935288"/>
          <p14:tracePt t="27557" x="4678363" y="2944813"/>
          <p14:tracePt t="27566" x="4598988" y="2944813"/>
          <p14:tracePt t="27574" x="4416425" y="2944813"/>
          <p14:tracePt t="27582" x="4286250" y="2944813"/>
          <p14:tracePt t="27590" x="4133850" y="2944813"/>
          <p14:tracePt t="27598" x="4033838" y="2944813"/>
          <p14:tracePt t="27607" x="3852863" y="2944813"/>
          <p14:tracePt t="27642" x="3790950" y="2944813"/>
          <p14:tracePt t="27650" x="3751263" y="2944813"/>
          <p14:tracePt t="27658" x="3721100" y="2944813"/>
          <p14:tracePt t="27668" x="3660775" y="2944813"/>
          <p14:tracePt t="27673" x="3579813" y="2944813"/>
          <p14:tracePt t="27684" x="3540125" y="2944813"/>
          <p14:tracePt t="27690" x="3489325" y="2944813"/>
          <p14:tracePt t="27700" x="3459163" y="2944813"/>
          <p14:tracePt t="27707" x="3417888" y="2944813"/>
          <p14:tracePt t="27716" x="3398838" y="2944813"/>
          <p14:tracePt t="27724" x="3387725" y="2935288"/>
          <p14:tracePt t="27789" x="3368675" y="2935288"/>
          <p14:tracePt t="27798" x="3348038" y="2935288"/>
          <p14:tracePt t="27808" x="3338513" y="2935288"/>
          <p14:tracePt t="27814" x="3308350" y="2935288"/>
          <p14:tracePt t="27820" x="3257550" y="2935288"/>
          <p14:tracePt t="27828" x="3236913" y="2935288"/>
          <p14:tracePt t="27836" x="3176588" y="2924175"/>
          <p14:tracePt t="27844" x="3074988" y="2924175"/>
          <p14:tracePt t="27852" x="2944813" y="2914650"/>
          <p14:tracePt t="27860" x="2884488" y="2884488"/>
          <p14:tracePt t="27868" x="2782888" y="2874963"/>
          <p14:tracePt t="27876" x="2682875" y="2844800"/>
          <p14:tracePt t="27884" x="2641600" y="2833688"/>
          <p14:tracePt t="27892" x="2611438" y="2824163"/>
          <p14:tracePt t="27900" x="2601913" y="2813050"/>
          <p14:tracePt t="27924" x="2601913" y="2803525"/>
          <p14:tracePt t="27956" x="2611438" y="2794000"/>
          <p14:tracePt t="27980" x="2622550" y="2794000"/>
          <p14:tracePt t="27990" x="2632075" y="2794000"/>
          <p14:tracePt t="27996" x="2641600" y="2794000"/>
          <p14:tracePt t="28004" x="2671763" y="2794000"/>
          <p14:tracePt t="28012" x="2713038" y="2794000"/>
          <p14:tracePt t="28020" x="2763838" y="2794000"/>
          <p14:tracePt t="28028" x="2824163" y="2794000"/>
          <p14:tracePt t="28040" x="2903538" y="2794000"/>
          <p14:tracePt t="28047" x="3014663" y="2794000"/>
          <p14:tracePt t="28057" x="3095625" y="2794000"/>
          <p14:tracePt t="28063" x="3206750" y="2794000"/>
          <p14:tracePt t="28074" x="3338513" y="2813050"/>
          <p14:tracePt t="28079" x="3449638" y="2813050"/>
          <p14:tracePt t="28087" x="3660775" y="2824163"/>
          <p14:tracePt t="28094" x="3771900" y="2824163"/>
          <p14:tracePt t="28102" x="3832225" y="2824163"/>
          <p14:tracePt t="28110" x="4003675" y="2844800"/>
          <p14:tracePt t="28118" x="4073525" y="2844800"/>
          <p14:tracePt t="28126" x="4244975" y="2844800"/>
          <p14:tracePt t="28134" x="4416425" y="2844800"/>
          <p14:tracePt t="28144" x="4548188" y="2833688"/>
          <p14:tracePt t="28154" x="4638675" y="2833688"/>
          <p14:tracePt t="28162" x="4789488" y="2833688"/>
          <p14:tracePt t="28171" x="4891088" y="2833688"/>
          <p14:tracePt t="28178" x="4981575" y="2824163"/>
          <p14:tracePt t="28186" x="5041900" y="2824163"/>
          <p14:tracePt t="28194" x="5122863" y="2813050"/>
          <p14:tracePt t="28202" x="5183188" y="2813050"/>
          <p14:tracePt t="28210" x="5224463" y="2803525"/>
          <p14:tracePt t="28218" x="5284788" y="2803525"/>
          <p14:tracePt t="28226" x="5314950" y="2782888"/>
          <p14:tracePt t="28234" x="5354638" y="2782888"/>
          <p14:tracePt t="28242" x="5395913" y="2773363"/>
          <p14:tracePt t="28250" x="5445125" y="2773363"/>
          <p14:tracePt t="28258" x="5495925" y="2763838"/>
          <p14:tracePt t="28266" x="5576888" y="2763838"/>
          <p14:tracePt t="28274" x="5646738" y="2763838"/>
          <p14:tracePt t="28520" x="5667375" y="2763838"/>
          <p14:tracePt t="28528" x="5688013" y="2763838"/>
          <p14:tracePt t="28536" x="5707063" y="2763838"/>
          <p14:tracePt t="28544" x="5737225" y="2773363"/>
          <p14:tracePt t="28554" x="5757863" y="2773363"/>
          <p14:tracePt t="28564" x="5788025" y="2773363"/>
          <p14:tracePt t="28572" x="5808663" y="2782888"/>
          <p14:tracePt t="28580" x="5838825" y="2782888"/>
          <p14:tracePt t="28588" x="5868988" y="2794000"/>
          <p14:tracePt t="28596" x="5908675" y="2794000"/>
          <p14:tracePt t="28604" x="5940425" y="2794000"/>
          <p14:tracePt t="28612" x="5970588" y="2794000"/>
          <p14:tracePt t="28620" x="6010275" y="2794000"/>
          <p14:tracePt t="28628" x="6049963" y="2794000"/>
          <p14:tracePt t="28636" x="6100763" y="2794000"/>
          <p14:tracePt t="28644" x="6142038" y="2794000"/>
          <p14:tracePt t="28652" x="6191250" y="2794000"/>
          <p14:tracePt t="28660" x="6242050" y="2782888"/>
          <p14:tracePt t="28668" x="6283325" y="2773363"/>
          <p14:tracePt t="28676" x="6343650" y="2763838"/>
          <p14:tracePt t="28685" x="6373813" y="2763838"/>
          <p14:tracePt t="28692" x="6434138" y="2752725"/>
          <p14:tracePt t="28700" x="6515100" y="2752725"/>
          <p14:tracePt t="28710" x="6554788" y="2733675"/>
          <p14:tracePt t="28718" x="6584950" y="2733675"/>
          <p14:tracePt t="28726" x="6615113" y="2733675"/>
          <p14:tracePt t="28735" x="6635750" y="2733675"/>
          <p14:tracePt t="28742" x="6656388" y="2722563"/>
          <p14:tracePt t="28750" x="6665913" y="2722563"/>
          <p14:tracePt t="28758" x="6675438" y="2722563"/>
          <p14:tracePt t="28766" x="6686550" y="2722563"/>
          <p14:tracePt t="28774" x="6696075" y="2722563"/>
          <p14:tracePt t="28782" x="6705600" y="2713038"/>
          <p14:tracePt t="28790" x="6716713" y="2713038"/>
          <p14:tracePt t="28798" x="6716713" y="2703513"/>
          <p14:tracePt t="28806" x="6726238" y="2703513"/>
          <p14:tracePt t="28814" x="6735763" y="2692400"/>
          <p14:tracePt t="28822" x="6746875" y="2692400"/>
          <p14:tracePt t="28854" x="6746875" y="2682875"/>
          <p14:tracePt t="28878" x="6746875" y="2673350"/>
          <p14:tracePt t="28886" x="6746875" y="2662238"/>
          <p14:tracePt t="28894" x="6746875" y="2652713"/>
          <p14:tracePt t="28910" x="6746875" y="2641600"/>
          <p14:tracePt t="28917" x="6746875" y="2622550"/>
          <p14:tracePt t="28926" x="6746875" y="2611438"/>
          <p14:tracePt t="28934" x="6735763" y="2592388"/>
          <p14:tracePt t="28942" x="6716713" y="2592388"/>
          <p14:tracePt t="28952" x="6656388" y="2551113"/>
          <p14:tracePt t="28958" x="6605588" y="2532063"/>
          <p14:tracePt t="28967" x="6575425" y="2532063"/>
          <p14:tracePt t="28974" x="6524625" y="2511425"/>
          <p14:tracePt t="28982" x="6473825" y="2490788"/>
          <p14:tracePt t="28990" x="6443663" y="2490788"/>
          <p14:tracePt t="28998" x="6413500" y="2481263"/>
          <p14:tracePt t="29008" x="6383338" y="2481263"/>
          <p14:tracePt t="29014" x="6362700" y="2470150"/>
          <p14:tracePt t="29024" x="6343650" y="2470150"/>
          <p14:tracePt t="29030" x="6323013" y="2470150"/>
          <p14:tracePt t="29048" x="6313488" y="2470150"/>
          <p14:tracePt t="29056" x="6292850" y="2470150"/>
          <p14:tracePt t="29066" x="6283325" y="2470150"/>
          <p14:tracePt t="29076" x="6272213" y="2470150"/>
          <p14:tracePt t="29084" x="6262688" y="2470150"/>
          <p14:tracePt t="29092" x="6251575" y="2481263"/>
          <p14:tracePt t="29100" x="6232525" y="2501900"/>
          <p14:tracePt t="29116" x="6232525" y="2511425"/>
          <p14:tracePt t="29124" x="6232525" y="2532063"/>
          <p14:tracePt t="29133" x="6221413" y="2551113"/>
          <p14:tracePt t="29140" x="6221413" y="2562225"/>
          <p14:tracePt t="29148" x="6221413" y="2571750"/>
          <p14:tracePt t="29156" x="6211888" y="2581275"/>
          <p14:tracePt t="29163" x="6211888" y="2601913"/>
          <p14:tracePt t="29172" x="6211888" y="2611438"/>
          <p14:tracePt t="29188" x="6211888" y="2622550"/>
          <p14:tracePt t="29196" x="6211888" y="2632075"/>
          <p14:tracePt t="29204" x="6221413" y="2632075"/>
          <p14:tracePt t="29211" x="6232525" y="2641600"/>
          <p14:tracePt t="29219" x="6242050" y="2641600"/>
          <p14:tracePt t="29227" x="6251575" y="2641600"/>
          <p14:tracePt t="29236" x="6262688" y="2641600"/>
          <p14:tracePt t="29244" x="6272213" y="2641600"/>
          <p14:tracePt t="29252" x="6292850" y="2641600"/>
          <p14:tracePt t="29260" x="6302375" y="2641600"/>
          <p14:tracePt t="29280" x="6313488" y="2641600"/>
          <p14:tracePt t="29288" x="6323013" y="2641600"/>
          <p14:tracePt t="29295" x="6332538" y="2641600"/>
          <p14:tracePt t="29303" x="6343650" y="2641600"/>
          <p14:tracePt t="29312" x="6362700" y="2641600"/>
          <p14:tracePt t="29320" x="6392863" y="2641600"/>
          <p14:tracePt t="29328" x="6423025" y="2641600"/>
          <p14:tracePt t="29336" x="6454775" y="2641600"/>
          <p14:tracePt t="29344" x="6484938" y="2641600"/>
          <p14:tracePt t="29352" x="6515100" y="2641600"/>
          <p14:tracePt t="29362" x="6545263" y="2641600"/>
          <p14:tracePt t="29368" x="6575425" y="2641600"/>
          <p14:tracePt t="29378" x="6645275" y="2641600"/>
          <p14:tracePt t="29386" x="6705600" y="2641600"/>
          <p14:tracePt t="29394" x="6746875" y="2641600"/>
          <p14:tracePt t="29402" x="6807200" y="2641600"/>
          <p14:tracePt t="29410" x="6867525" y="2641600"/>
          <p14:tracePt t="29418" x="6918325" y="2641600"/>
          <p14:tracePt t="29425" x="6978650" y="2632075"/>
          <p14:tracePt t="29434" x="6999288" y="2632075"/>
          <p14:tracePt t="29442" x="7038975" y="2622550"/>
          <p14:tracePt t="29450" x="7089775" y="2622550"/>
          <p14:tracePt t="29458" x="7119938" y="2611438"/>
          <p14:tracePt t="29466" x="7138988" y="2611438"/>
          <p14:tracePt t="29526" x="7138988" y="2601913"/>
          <p14:tracePt t="29624" x="7150100" y="2601913"/>
          <p14:tracePt t="29633" x="7159625" y="2611438"/>
          <p14:tracePt t="29640" x="7180263" y="2622550"/>
          <p14:tracePt t="29649" x="7200900" y="2641600"/>
          <p14:tracePt t="29656" x="7231063" y="2662238"/>
          <p14:tracePt t="29663" x="7250113" y="2682875"/>
          <p14:tracePt t="29672" x="7280275" y="2703513"/>
          <p14:tracePt t="29678" x="7310438" y="2713038"/>
          <p14:tracePt t="29692" x="7342188" y="2733675"/>
          <p14:tracePt t="29697" x="7372350" y="2743200"/>
          <p14:tracePt t="29708" x="7412038" y="2752725"/>
          <p14:tracePt t="29716" x="7442200" y="2773363"/>
          <p14:tracePt t="29724" x="7472363" y="2773363"/>
          <p14:tracePt t="29732" x="7493000" y="2782888"/>
          <p14:tracePt t="29740" x="7523163" y="2782888"/>
          <p14:tracePt t="29747" x="7553325" y="2782888"/>
          <p14:tracePt t="29756" x="7583488" y="2782888"/>
          <p14:tracePt t="29764" x="7613650" y="2782888"/>
          <p14:tracePt t="29772" x="7643813" y="2782888"/>
          <p14:tracePt t="29780" x="7673975" y="2782888"/>
          <p14:tracePt t="29792" x="7704138" y="2782888"/>
          <p14:tracePt t="29800" x="7745413" y="2782888"/>
          <p14:tracePt t="29807" x="7775575" y="2773363"/>
          <p14:tracePt t="29816" x="7794625" y="2763838"/>
          <p14:tracePt t="29824" x="7815263" y="2763838"/>
          <p14:tracePt t="29832" x="7815263" y="2752725"/>
          <p14:tracePt t="29844" x="7824788" y="2752725"/>
          <p14:tracePt t="29852" x="7854950" y="2733675"/>
          <p14:tracePt t="29859" x="7875588" y="2722563"/>
          <p14:tracePt t="29868" x="7875588" y="2713038"/>
          <p14:tracePt t="29875" x="7886700" y="2703513"/>
          <p14:tracePt t="29885" x="7896225" y="2703513"/>
          <p14:tracePt t="29892" x="7905750" y="2692400"/>
          <p14:tracePt t="29900" x="7905750" y="2682875"/>
          <p14:tracePt t="29908" x="7905750" y="2673350"/>
          <p14:tracePt t="29915" x="7916863" y="2662238"/>
          <p14:tracePt t="29932" x="7916863" y="2652713"/>
          <p14:tracePt t="29940" x="7916863" y="2641600"/>
          <p14:tracePt t="29948" x="7916863" y="2632075"/>
          <p14:tracePt t="29964" x="7916863" y="2611438"/>
          <p14:tracePt t="29980" x="7916863" y="2601913"/>
          <p14:tracePt t="29988" x="7916863" y="2581275"/>
          <p14:tracePt t="30003" x="7905750" y="2571750"/>
          <p14:tracePt t="30012" x="7896225" y="2562225"/>
          <p14:tracePt t="30020" x="7866063" y="2551113"/>
          <p14:tracePt t="30029" x="7824788" y="2520950"/>
          <p14:tracePt t="30037" x="7754938" y="2501900"/>
          <p14:tracePt t="30045" x="7643813" y="2470150"/>
          <p14:tracePt t="30054" x="7543800" y="2460625"/>
          <p14:tracePt t="30061" x="7442200" y="2439988"/>
          <p14:tracePt t="30070" x="7270750" y="2430463"/>
          <p14:tracePt t="30078" x="7159625" y="2430463"/>
          <p14:tracePt t="30086" x="7099300" y="2430463"/>
          <p14:tracePt t="30095" x="7089775" y="2430463"/>
          <p14:tracePt t="30129" x="7099300" y="2430463"/>
          <p14:tracePt t="30138" x="7119938" y="2439988"/>
          <p14:tracePt t="30145" x="7150100" y="2460625"/>
          <p14:tracePt t="30153" x="7189788" y="2470150"/>
          <p14:tracePt t="30161" x="7200900" y="2481263"/>
          <p14:tracePt t="30170" x="7219950" y="2481263"/>
          <p14:tracePt t="30178" x="7231063" y="2481263"/>
          <p14:tracePt t="30185" x="7240588" y="2490788"/>
          <p14:tracePt t="30194" x="7250113" y="2490788"/>
          <p14:tracePt t="30210" x="7250113" y="2501900"/>
          <p14:tracePt t="30432" x="7240588" y="2501900"/>
          <p14:tracePt t="30440" x="7231063" y="2511425"/>
          <p14:tracePt t="30448" x="7219950" y="2511425"/>
          <p14:tracePt t="30463" x="7210425" y="2520950"/>
          <p14:tracePt t="30472" x="7200900" y="2520950"/>
          <p14:tracePt t="30487" x="7189788" y="2520950"/>
          <p14:tracePt t="30503" x="7180263" y="2520950"/>
          <p14:tracePt t="30511" x="7180263" y="2532063"/>
          <p14:tracePt t="30572" x="7180263" y="2541588"/>
          <p14:tracePt t="30809" x="7170738" y="2541588"/>
          <p14:tracePt t="30816" x="7159625" y="2551113"/>
          <p14:tracePt t="30825" x="7129463" y="2571750"/>
          <p14:tracePt t="30831" x="7099300" y="2592388"/>
          <p14:tracePt t="30840" x="7059613" y="2611438"/>
          <p14:tracePt t="30847" x="7018338" y="2662238"/>
          <p14:tracePt t="30854" x="6967538" y="2713038"/>
          <p14:tracePt t="30863" x="6937375" y="2743200"/>
          <p14:tracePt t="30870" x="6867525" y="2782888"/>
          <p14:tracePt t="30878" x="6816725" y="2833688"/>
          <p14:tracePt t="30886" x="6746875" y="2905125"/>
          <p14:tracePt t="30894" x="6696075" y="2944813"/>
          <p14:tracePt t="30902" x="6665913" y="2974975"/>
          <p14:tracePt t="30910" x="6624638" y="2995613"/>
          <p14:tracePt t="30918" x="6575425" y="3016250"/>
          <p14:tracePt t="30926" x="6524625" y="3046413"/>
          <p14:tracePt t="30934" x="6484938" y="3065463"/>
          <p14:tracePt t="30942" x="6423025" y="3076575"/>
          <p14:tracePt t="30950" x="6373813" y="3086100"/>
          <p14:tracePt t="30961" x="6332538" y="3095625"/>
          <p14:tracePt t="30966" x="6272213" y="3116263"/>
          <p14:tracePt t="30975" x="6232525" y="3125788"/>
          <p14:tracePt t="30982" x="6151563" y="3136900"/>
          <p14:tracePt t="30991" x="6130925" y="3136900"/>
          <p14:tracePt t="30998" x="6070600" y="3136900"/>
          <p14:tracePt t="31008" x="6040438" y="3136900"/>
          <p14:tracePt t="31014" x="5989638" y="3136900"/>
          <p14:tracePt t="31024" x="5959475" y="3136900"/>
          <p14:tracePt t="31032" x="5929313" y="3136900"/>
          <p14:tracePt t="31041" x="5899150" y="3136900"/>
          <p14:tracePt t="31048" x="5878513" y="3136900"/>
          <p14:tracePt t="31058" x="5848350" y="3136900"/>
          <p14:tracePt t="31063" x="5818188" y="3136900"/>
          <p14:tracePt t="31071" x="5799138" y="3136900"/>
          <p14:tracePt t="31079" x="5768975" y="3136900"/>
          <p14:tracePt t="31087" x="5727700" y="3136900"/>
          <p14:tracePt t="31095" x="5697538" y="3136900"/>
          <p14:tracePt t="31103" x="5676900" y="3136900"/>
          <p14:tracePt t="31111" x="5657850" y="3136900"/>
          <p14:tracePt t="31132" x="5637213" y="3136900"/>
          <p14:tracePt t="31147" x="5627688" y="3136900"/>
          <p14:tracePt t="31156" x="5616575" y="3136900"/>
          <p14:tracePt t="31179" x="5607050" y="3136900"/>
          <p14:tracePt t="31195" x="5597525" y="3146425"/>
          <p14:tracePt t="31211" x="5586413" y="3146425"/>
          <p14:tracePt t="31236" x="5576888" y="3146425"/>
          <p14:tracePt t="31500" x="5586413" y="3146425"/>
          <p14:tracePt t="31678" x="5586413" y="3136900"/>
          <p14:tracePt t="31869" x="5586413" y="3125788"/>
          <p14:tracePt t="32070" x="5576888" y="3125788"/>
          <p14:tracePt t="32085" x="5567363" y="3125788"/>
          <p14:tracePt t="32093" x="5556250" y="3125788"/>
          <p14:tracePt t="32101" x="5535613" y="3125788"/>
          <p14:tracePt t="32109" x="5505450" y="3125788"/>
          <p14:tracePt t="32126" x="5475288" y="3125788"/>
          <p14:tracePt t="32135" x="5445125" y="3125788"/>
          <p14:tracePt t="32141" x="5384800" y="3125788"/>
          <p14:tracePt t="32151" x="5364163" y="3125788"/>
          <p14:tracePt t="32158" x="5324475" y="3125788"/>
          <p14:tracePt t="32165" x="5254625" y="3125788"/>
          <p14:tracePt t="32173" x="5213350" y="3125788"/>
          <p14:tracePt t="32181" x="5173663" y="3125788"/>
          <p14:tracePt t="32189" x="5143500" y="3125788"/>
          <p14:tracePt t="32197" x="5113338" y="3125788"/>
          <p14:tracePt t="32207" x="5083175" y="3136900"/>
          <p14:tracePt t="32215" x="5062538" y="3136900"/>
          <p14:tracePt t="32222" x="5032375" y="3136900"/>
          <p14:tracePt t="32231" x="5002213" y="3146425"/>
          <p14:tracePt t="32241" x="4972050" y="3146425"/>
          <p14:tracePt t="32254" x="4941888" y="3155950"/>
          <p14:tracePt t="32259" x="4900613" y="3155950"/>
          <p14:tracePt t="32266" x="4849813" y="3155950"/>
          <p14:tracePt t="32274" x="4800600" y="3167063"/>
          <p14:tracePt t="32282" x="4759325" y="3167063"/>
          <p14:tracePt t="32290" x="4678363" y="3167063"/>
          <p14:tracePt t="32298" x="4629150" y="3167063"/>
          <p14:tracePt t="32306" x="4578350" y="3176588"/>
          <p14:tracePt t="32317" x="4527550" y="3176588"/>
          <p14:tracePt t="32321" x="4476750" y="3176588"/>
          <p14:tracePt t="32331" x="4437063" y="3176588"/>
          <p14:tracePt t="32337" x="4406900" y="3187700"/>
          <p14:tracePt t="32348" x="4376738" y="3187700"/>
          <p14:tracePt t="32354" x="4337050" y="3187700"/>
          <p14:tracePt t="32364" x="4295775" y="3187700"/>
          <p14:tracePt t="32370" x="4265613" y="3187700"/>
          <p14:tracePt t="32380" x="4205288" y="3187700"/>
          <p14:tracePt t="32388" x="4165600" y="3187700"/>
          <p14:tracePt t="32395" x="4103688" y="3187700"/>
          <p14:tracePt t="32404" x="4073525" y="3187700"/>
          <p14:tracePt t="32411" x="4033838" y="3187700"/>
          <p14:tracePt t="32498" x="4024313" y="3187700"/>
          <p14:tracePt t="32514" x="4013200" y="3187700"/>
          <p14:tracePt t="32522" x="3994150" y="3187700"/>
          <p14:tracePt t="32530" x="3983038" y="3187700"/>
          <p14:tracePt t="32544" x="3973513" y="3187700"/>
          <p14:tracePt t="32552" x="3962400" y="3187700"/>
          <p14:tracePt t="32560" x="3952875" y="3187700"/>
          <p14:tracePt t="32568" x="3943350" y="3176588"/>
          <p14:tracePt t="32583" x="3932238" y="3176588"/>
          <p14:tracePt t="32599" x="3932238" y="3167063"/>
          <p14:tracePt t="32623" x="3922713" y="3167063"/>
          <p14:tracePt t="32682" x="3922713" y="3155950"/>
          <p14:tracePt t="32706" x="3922713" y="3146425"/>
          <p14:tracePt t="32721" x="3922713" y="3136900"/>
          <p14:tracePt t="32778" x="3922713" y="3125788"/>
          <p14:tracePt t="33449" x="3932238" y="3125788"/>
          <p14:tracePt t="33626" x="3932238" y="3136900"/>
          <p14:tracePt t="33640" x="3913188" y="3146425"/>
          <p14:tracePt t="33650" x="3902075" y="3146425"/>
          <p14:tracePt t="33658" x="3892550" y="3155950"/>
          <p14:tracePt t="33665" x="3883025" y="3167063"/>
          <p14:tracePt t="33674" x="3871913" y="3167063"/>
          <p14:tracePt t="33692" x="3862388" y="3167063"/>
          <p14:tracePt t="33716" x="3862388" y="3176588"/>
          <p14:tracePt t="33776" x="3862388" y="3187700"/>
          <p14:tracePt t="33792" x="3852863" y="3197225"/>
          <p14:tracePt t="33799" x="3852863" y="3206750"/>
          <p14:tracePt t="33816" x="3841750" y="3217863"/>
          <p14:tracePt t="33823" x="3841750" y="3236913"/>
          <p14:tracePt t="33831" x="3841750" y="3257550"/>
          <p14:tracePt t="33839" x="3832225" y="3278188"/>
          <p14:tracePt t="33847" x="3822700" y="3297238"/>
          <p14:tracePt t="33855" x="3822700" y="3327400"/>
          <p14:tracePt t="33863" x="3811588" y="3338513"/>
          <p14:tracePt t="33871" x="3802063" y="3378200"/>
          <p14:tracePt t="33879" x="3802063" y="3389313"/>
          <p14:tracePt t="33887" x="3790950" y="3408363"/>
          <p14:tracePt t="33895" x="3790950" y="3429000"/>
          <p14:tracePt t="33903" x="3790950" y="3449638"/>
          <p14:tracePt t="33911" x="3790950" y="3468688"/>
          <p14:tracePt t="33919" x="3790950" y="3479800"/>
          <p14:tracePt t="33929" x="3790950" y="3498850"/>
          <p14:tracePt t="33935" x="3790950" y="3509963"/>
          <p14:tracePt t="33943" x="3790950" y="3519488"/>
          <p14:tracePt t="33959" x="3790950" y="3530600"/>
          <p14:tracePt t="33974" x="3790950" y="3540125"/>
          <p14:tracePt t="33985" x="3802063" y="3540125"/>
          <p14:tracePt t="33991" x="3811588" y="3549650"/>
          <p14:tracePt t="34001" x="3822700" y="3549650"/>
          <p14:tracePt t="34008" x="3822700" y="3560763"/>
          <p14:tracePt t="34017" x="3841750" y="3560763"/>
          <p14:tracePt t="34024" x="3852863" y="3570288"/>
          <p14:tracePt t="34033" x="3871913" y="3570288"/>
          <p14:tracePt t="34041" x="3883025" y="3570288"/>
          <p14:tracePt t="34049" x="3892550" y="3570288"/>
          <p14:tracePt t="34058" x="3913188" y="3579813"/>
          <p14:tracePt t="34065" x="3932238" y="3579813"/>
          <p14:tracePt t="34073" x="3952875" y="3579813"/>
          <p14:tracePt t="34081" x="3983038" y="3579813"/>
          <p14:tracePt t="34093" x="4013200" y="3579813"/>
          <p14:tracePt t="34101" x="4033838" y="3590925"/>
          <p14:tracePt t="34109" x="4064000" y="3590925"/>
          <p14:tracePt t="34117" x="4084638" y="3590925"/>
          <p14:tracePt t="34125" x="4103688" y="3590925"/>
          <p14:tracePt t="34133" x="4124325" y="3590925"/>
          <p14:tracePt t="34141" x="4154488" y="3590925"/>
          <p14:tracePt t="34149" x="4184650" y="3590925"/>
          <p14:tracePt t="34157" x="4225925" y="3590925"/>
          <p14:tracePt t="34165" x="4265613" y="3590925"/>
          <p14:tracePt t="34174" x="4295775" y="3590925"/>
          <p14:tracePt t="34181" x="4325938" y="3590925"/>
          <p14:tracePt t="34189" x="4376738" y="3590925"/>
          <p14:tracePt t="34197" x="4416425" y="3600450"/>
          <p14:tracePt t="34205" x="4508500" y="3600450"/>
          <p14:tracePt t="34213" x="4538663" y="3600450"/>
          <p14:tracePt t="34221" x="4608513" y="3600450"/>
          <p14:tracePt t="34229" x="4668838" y="3600450"/>
          <p14:tracePt t="34237" x="4729163" y="3600450"/>
          <p14:tracePt t="34245" x="4749800" y="3600450"/>
          <p14:tracePt t="34253" x="4800600" y="3600450"/>
          <p14:tracePt t="34261" x="4840288" y="3600450"/>
          <p14:tracePt t="34269" x="4900613" y="3600450"/>
          <p14:tracePt t="34277" x="4941888" y="3600450"/>
          <p14:tracePt t="34287" x="4981575" y="3600450"/>
          <p14:tracePt t="34297" x="5032375" y="3600450"/>
          <p14:tracePt t="34305" x="5102225" y="3600450"/>
          <p14:tracePt t="34313" x="5143500" y="3600450"/>
          <p14:tracePt t="34323" x="5183188" y="3600450"/>
          <p14:tracePt t="34329" x="5213350" y="3600450"/>
          <p14:tracePt t="34340" x="5254625" y="3600450"/>
          <p14:tracePt t="34347" x="5284788" y="3600450"/>
          <p14:tracePt t="34356" x="5324475" y="3600450"/>
          <p14:tracePt t="34363" x="5345113" y="3600450"/>
          <p14:tracePt t="34371" x="5375275" y="3600450"/>
          <p14:tracePt t="34379" x="5384800" y="3600450"/>
          <p14:tracePt t="35047" x="5405438" y="3600450"/>
          <p14:tracePt t="35055" x="5426075" y="3600450"/>
          <p14:tracePt t="35063" x="5456238" y="3600450"/>
          <p14:tracePt t="35071" x="5486400" y="3600450"/>
          <p14:tracePt t="35079" x="5505450" y="3600450"/>
          <p14:tracePt t="35087" x="5556250" y="3600450"/>
          <p14:tracePt t="35095" x="5597525" y="3600450"/>
          <p14:tracePt t="35103" x="5637213" y="3600450"/>
          <p14:tracePt t="35111" x="5676900" y="3600450"/>
          <p14:tracePt t="35119" x="5718175" y="3600450"/>
          <p14:tracePt t="35127" x="5768975" y="3600450"/>
          <p14:tracePt t="35135" x="5808663" y="3600450"/>
          <p14:tracePt t="35143" x="5838825" y="3600450"/>
          <p14:tracePt t="35151" x="5889625" y="3600450"/>
          <p14:tracePt t="35159" x="5919788" y="3600450"/>
          <p14:tracePt t="35167" x="5970588" y="3600450"/>
          <p14:tracePt t="35175" x="6000750" y="3600450"/>
          <p14:tracePt t="35183" x="6030913" y="3600450"/>
          <p14:tracePt t="35191" x="6061075" y="3600450"/>
          <p14:tracePt t="35199" x="6070600" y="3600450"/>
          <p14:tracePt t="35209" x="6091238" y="3600450"/>
          <p14:tracePt t="35219" x="6100763" y="3600450"/>
          <p14:tracePt t="35227" x="6121400" y="3600450"/>
          <p14:tracePt t="35235" x="6130925" y="3600450"/>
          <p14:tracePt t="35252" x="6151563" y="3600450"/>
          <p14:tracePt t="35259" x="6161088" y="3600450"/>
          <p14:tracePt t="35267" x="6172200" y="3600450"/>
          <p14:tracePt t="35283" x="6181725" y="3600450"/>
          <p14:tracePt t="35291" x="6191250" y="3600450"/>
          <p14:tracePt t="35307" x="6202363" y="3600450"/>
          <p14:tracePt t="35314" x="6211888" y="3600450"/>
          <p14:tracePt t="35325" x="6221413" y="3600450"/>
          <p14:tracePt t="35331" x="6242050" y="3600450"/>
          <p14:tracePt t="35341" x="6262688" y="3600450"/>
          <p14:tracePt t="35347" x="6272213" y="3600450"/>
          <p14:tracePt t="35357" x="6292850" y="3600450"/>
          <p14:tracePt t="35363" x="6302375" y="3600450"/>
          <p14:tracePt t="35373" x="6323013" y="3600450"/>
          <p14:tracePt t="35381" x="6343650" y="3600450"/>
          <p14:tracePt t="35389" x="6353175" y="3600450"/>
          <p14:tracePt t="35396" x="6373813" y="3600450"/>
          <p14:tracePt t="35405" x="6392863" y="3600450"/>
          <p14:tracePt t="35415" x="6403975" y="3600450"/>
          <p14:tracePt t="35425" x="6423025" y="3600450"/>
          <p14:tracePt t="35433" x="6434138" y="3600450"/>
          <p14:tracePt t="35441" x="6454775" y="3600450"/>
          <p14:tracePt t="35449" x="6473825" y="3600450"/>
          <p14:tracePt t="35457" x="6494463" y="3600450"/>
          <p14:tracePt t="35473" x="6503988" y="3600450"/>
          <p14:tracePt t="35481" x="6515100" y="3600450"/>
          <p14:tracePt t="35489" x="6534150" y="3600450"/>
          <p14:tracePt t="35497" x="6554788" y="3600450"/>
          <p14:tracePt t="35505" x="6564313" y="3600450"/>
          <p14:tracePt t="35513" x="6584950" y="3600450"/>
          <p14:tracePt t="35525" x="6605588" y="3600450"/>
          <p14:tracePt t="35534" x="6645275" y="3600450"/>
          <p14:tracePt t="35541" x="6665913" y="3600450"/>
          <p14:tracePt t="35549" x="6686550" y="3600450"/>
          <p14:tracePt t="35567" x="6705600" y="3600450"/>
          <p14:tracePt t="35577" x="6726238" y="3600450"/>
          <p14:tracePt t="35601" x="6726238" y="3579813"/>
          <p14:tracePt t="35617" x="6735763" y="3579813"/>
          <p14:tracePt t="35632" x="6746875" y="3579813"/>
          <p14:tracePt t="35787" x="6756400" y="3579813"/>
          <p14:tracePt t="35805" x="6765925" y="3579813"/>
          <p14:tracePt t="35813" x="6786563" y="3579813"/>
          <p14:tracePt t="35829" x="6816725" y="3579813"/>
          <p14:tracePt t="35838" x="6827838" y="3579813"/>
          <p14:tracePt t="35845" x="6858000" y="3579813"/>
          <p14:tracePt t="35854" x="6877050" y="3579813"/>
          <p14:tracePt t="35860" x="6897688" y="3579813"/>
          <p14:tracePt t="35867" x="6918325" y="3579813"/>
          <p14:tracePt t="35875" x="6937375" y="3579813"/>
          <p14:tracePt t="35883" x="6948488" y="3579813"/>
          <p14:tracePt t="35891" x="6967538" y="3579813"/>
          <p14:tracePt t="35900" x="6999288" y="3579813"/>
          <p14:tracePt t="35908" x="7008813" y="3579813"/>
          <p14:tracePt t="35917" x="7029450" y="3579813"/>
          <p14:tracePt t="35925" x="7038975" y="3579813"/>
          <p14:tracePt t="35934" x="7069138" y="3579813"/>
          <p14:tracePt t="35943" x="7089775" y="3579813"/>
          <p14:tracePt t="35951" x="7119938" y="3570288"/>
          <p14:tracePt t="35967" x="7150100" y="3570288"/>
          <p14:tracePt t="35977" x="7170738" y="3560763"/>
          <p14:tracePt t="35993" x="7180263" y="3560763"/>
          <p14:tracePt t="35998" x="7189788" y="3560763"/>
          <p14:tracePt t="36017" x="7200900" y="3560763"/>
          <p14:tracePt t="36033" x="7210425" y="3560763"/>
          <p14:tracePt t="36048" x="7210425" y="3549650"/>
          <p14:tracePt t="36073" x="7219950" y="3549650"/>
          <p14:tracePt t="36089" x="7231063" y="3540125"/>
          <p14:tracePt t="36113" x="7240588" y="3540125"/>
          <p14:tracePt t="36166" x="7250113" y="3540125"/>
          <p14:tracePt t="36610" x="7250113" y="3530600"/>
          <p14:tracePt t="37605" x="7250113" y="3540125"/>
          <p14:tracePt t="37612" x="7250113" y="3549650"/>
          <p14:tracePt t="37620" x="7250113" y="3560763"/>
          <p14:tracePt t="37631" x="7250113" y="3590925"/>
          <p14:tracePt t="37636" x="7240588" y="3609975"/>
          <p14:tracePt t="37646" x="7231063" y="3609975"/>
          <p14:tracePt t="37652" x="7189788" y="3640138"/>
          <p14:tracePt t="37663" x="7159625" y="3660775"/>
          <p14:tracePt t="37670" x="7119938" y="3681413"/>
          <p14:tracePt t="37678" x="7069138" y="3702050"/>
          <p14:tracePt t="37686" x="7029450" y="3721100"/>
          <p14:tracePt t="37694" x="7008813" y="3721100"/>
          <p14:tracePt t="37702" x="6978650" y="3741738"/>
          <p14:tracePt t="37711" x="6918325" y="3751263"/>
          <p14:tracePt t="37718" x="6877050" y="3762375"/>
          <p14:tracePt t="37726" x="6827838" y="3781425"/>
          <p14:tracePt t="37734" x="6777038" y="3802063"/>
          <p14:tracePt t="37742" x="6716713" y="3822700"/>
          <p14:tracePt t="37750" x="6656388" y="3832225"/>
          <p14:tracePt t="37758" x="6624638" y="3832225"/>
          <p14:tracePt t="37769" x="6564313" y="3852863"/>
          <p14:tracePt t="37778" x="6473825" y="3873500"/>
          <p14:tracePt t="37786" x="6413500" y="3883025"/>
          <p14:tracePt t="37795" x="6292850" y="3913188"/>
          <p14:tracePt t="37802" x="6181725" y="3922713"/>
          <p14:tracePt t="37810" x="6061075" y="3952875"/>
          <p14:tracePt t="37820" x="5929313" y="3983038"/>
          <p14:tracePt t="37826" x="5868988" y="3994150"/>
          <p14:tracePt t="37834" x="5788025" y="4003675"/>
          <p14:tracePt t="37842" x="5718175" y="4033838"/>
          <p14:tracePt t="37850" x="5676900" y="4044950"/>
          <p14:tracePt t="37858" x="5646738" y="4054475"/>
          <p14:tracePt t="37866" x="5627688" y="4054475"/>
          <p14:tracePt t="37874" x="5597525" y="4064000"/>
          <p14:tracePt t="37882" x="5576888" y="4075113"/>
          <p14:tracePt t="37890" x="5556250" y="4075113"/>
          <p14:tracePt t="37898" x="5526088" y="4084638"/>
          <p14:tracePt t="37906" x="5495925" y="4094163"/>
          <p14:tracePt t="37915" x="5475288" y="4105275"/>
          <p14:tracePt t="37922" x="5445125" y="4114800"/>
          <p14:tracePt t="37930" x="5426075" y="4114800"/>
          <p14:tracePt t="37938" x="5414963" y="4124325"/>
          <p14:tracePt t="37957" x="5364163" y="4124325"/>
          <p14:tracePt t="37965" x="5345113" y="4135438"/>
          <p14:tracePt t="37972" x="5324475" y="4135438"/>
          <p14:tracePt t="37985" x="5303838" y="4144963"/>
          <p14:tracePt t="37990" x="5284788" y="4144963"/>
          <p14:tracePt t="38000" x="5254625" y="4154488"/>
          <p14:tracePt t="38008" x="5224463" y="4165600"/>
          <p14:tracePt t="38016" x="5203825" y="4165600"/>
          <p14:tracePt t="38024" x="5192713" y="4165600"/>
          <p14:tracePt t="38032" x="5173663" y="4175125"/>
          <p14:tracePt t="38040" x="5122863" y="4175125"/>
          <p14:tracePt t="38048" x="5102225" y="4195763"/>
          <p14:tracePt t="38057" x="5083175" y="4195763"/>
          <p14:tracePt t="38064" x="5062538" y="4195763"/>
          <p14:tracePt t="38072" x="5032375" y="4195763"/>
          <p14:tracePt t="38080" x="5011738" y="4195763"/>
          <p14:tracePt t="38088" x="4991100" y="4195763"/>
          <p14:tracePt t="38096" x="4972050" y="4195763"/>
          <p14:tracePt t="38104" x="4951413" y="4205288"/>
          <p14:tracePt t="38112" x="4941888" y="4205288"/>
          <p14:tracePt t="38121" x="4911725" y="4205288"/>
          <p14:tracePt t="38128" x="4891088" y="4205288"/>
          <p14:tracePt t="38137" x="4881563" y="4205288"/>
          <p14:tracePt t="38144" x="4849813" y="4205288"/>
          <p14:tracePt t="38152" x="4840288" y="4205288"/>
          <p14:tracePt t="38161" x="4810125" y="4205288"/>
          <p14:tracePt t="38168" x="4779963" y="4205288"/>
          <p14:tracePt t="38178" x="4749800" y="4205288"/>
          <p14:tracePt t="38188" x="4719638" y="4205288"/>
          <p14:tracePt t="38196" x="4659313" y="4205288"/>
          <p14:tracePt t="38204" x="4638675" y="4205288"/>
          <p14:tracePt t="38212" x="4629150" y="4205288"/>
          <p14:tracePt t="38228" x="4618038" y="4205288"/>
          <p14:tracePt t="38244" x="4608513" y="4205288"/>
          <p14:tracePt t="38253" x="4598988" y="4205288"/>
          <p14:tracePt t="38260" x="4587875" y="4205288"/>
          <p14:tracePt t="38268" x="4578350" y="4205288"/>
          <p14:tracePt t="38276" x="4557713" y="4205288"/>
          <p14:tracePt t="38286" x="4527550" y="4205288"/>
          <p14:tracePt t="38292" x="4487863" y="4205288"/>
          <p14:tracePt t="38316" x="4467225" y="4205288"/>
          <p14:tracePt t="38326" x="4427538" y="4205288"/>
          <p14:tracePt t="38332" x="4397375" y="4205288"/>
          <p14:tracePt t="38342" x="4376738" y="4205288"/>
          <p14:tracePt t="38350" x="4367213" y="4205288"/>
          <p14:tracePt t="38444" x="4367213" y="4195763"/>
          <p14:tracePt t="38453" x="4376738" y="4195763"/>
          <p14:tracePt t="38461" x="4386263" y="4195763"/>
          <p14:tracePt t="38469" x="4397375" y="4184650"/>
          <p14:tracePt t="38475" x="4427538" y="4184650"/>
          <p14:tracePt t="38488" x="4446588" y="4175125"/>
          <p14:tracePt t="38495" x="4487863" y="4175125"/>
          <p14:tracePt t="38502" x="4518025" y="4165600"/>
          <p14:tracePt t="38510" x="4557713" y="4154488"/>
          <p14:tracePt t="38518" x="4608513" y="4154488"/>
          <p14:tracePt t="38526" x="4648200" y="4154488"/>
          <p14:tracePt t="38536" x="4740275" y="4144963"/>
          <p14:tracePt t="38542" x="4789488" y="4144963"/>
          <p14:tracePt t="38550" x="4849813" y="4144963"/>
          <p14:tracePt t="38558" x="4881563" y="4144963"/>
          <p14:tracePt t="38566" x="4921250" y="4144963"/>
          <p14:tracePt t="38574" x="4981575" y="4144963"/>
          <p14:tracePt t="38582" x="5011738" y="4144963"/>
          <p14:tracePt t="38590" x="5032375" y="4144963"/>
          <p14:tracePt t="38598" x="5041900" y="4144963"/>
          <p14:tracePt t="38606" x="5053013" y="4135438"/>
          <p14:tracePt t="38614" x="5062538" y="4135438"/>
          <p14:tracePt t="38622" x="5072063" y="4135438"/>
          <p14:tracePt t="38772" x="5062538" y="4135438"/>
          <p14:tracePt t="38788" x="5053013" y="4135438"/>
          <p14:tracePt t="38820" x="5041900" y="4135438"/>
          <p14:tracePt t="38836" x="5032375" y="4135438"/>
          <p14:tracePt t="39275" x="5021263" y="4135438"/>
          <p14:tracePt t="39297" x="5011738" y="4135438"/>
          <p14:tracePt t="39328" x="5002213" y="4135438"/>
          <p14:tracePt t="39344" x="4991100" y="4135438"/>
          <p14:tracePt t="39352" x="4972050" y="4135438"/>
          <p14:tracePt t="39368" x="4960938" y="4144963"/>
          <p14:tracePt t="39376" x="4951413" y="4144963"/>
          <p14:tracePt t="39384" x="4941888" y="4144963"/>
          <p14:tracePt t="39392" x="4930775" y="4144963"/>
          <p14:tracePt t="39416" x="4921250" y="4144963"/>
          <p14:tracePt t="39440" x="4911725" y="4144963"/>
          <p14:tracePt t="39456" x="4911725" y="4154488"/>
          <p14:tracePt t="39472" x="4900613" y="4154488"/>
          <p14:tracePt t="39488" x="4891088" y="4154488"/>
          <p14:tracePt t="39528" x="4881563" y="4154488"/>
          <p14:tracePt t="39536" x="4870450" y="4154488"/>
          <p14:tracePt t="39544" x="4860925" y="4165600"/>
          <p14:tracePt t="39552" x="4849813" y="4165600"/>
          <p14:tracePt t="39568" x="4830763" y="4175125"/>
          <p14:tracePt t="39576" x="4810125" y="4184650"/>
          <p14:tracePt t="39584" x="4789488" y="4195763"/>
          <p14:tracePt t="39594" x="4729163" y="4205288"/>
          <p14:tracePt t="39600" x="4699000" y="4205288"/>
          <p14:tracePt t="39613" x="4659313" y="4216400"/>
          <p14:tracePt t="39620" x="4629150" y="4225925"/>
          <p14:tracePt t="39630" x="4568825" y="4235450"/>
          <p14:tracePt t="39636" x="4508500" y="4256088"/>
          <p14:tracePt t="39646" x="4467225" y="4265613"/>
          <p14:tracePt t="39652" x="4386263" y="4276725"/>
          <p14:tracePt t="39663" x="4305300" y="4286250"/>
          <p14:tracePt t="39668" x="4225925" y="4306888"/>
          <p14:tracePt t="39679" x="4154488" y="4306888"/>
          <p14:tracePt t="39686" x="4094163" y="4316413"/>
          <p14:tracePt t="39694" x="4043363" y="4325938"/>
          <p14:tracePt t="39702" x="4003675" y="4325938"/>
          <p14:tracePt t="39710" x="3932238" y="4337050"/>
          <p14:tracePt t="39718" x="3871913" y="4337050"/>
          <p14:tracePt t="39726" x="3811588" y="4346575"/>
          <p14:tracePt t="39734" x="3781425" y="4346575"/>
          <p14:tracePt t="39742" x="3721100" y="4367213"/>
          <p14:tracePt t="39750" x="3681413" y="4376738"/>
          <p14:tracePt t="39758" x="3651250" y="4376738"/>
          <p14:tracePt t="39766" x="3609975" y="4387850"/>
          <p14:tracePt t="39774" x="3529013" y="4397375"/>
          <p14:tracePt t="39782" x="3489325" y="4397375"/>
          <p14:tracePt t="39790" x="3438525" y="4406900"/>
          <p14:tracePt t="39798" x="3408363" y="4406900"/>
          <p14:tracePt t="39806" x="3368675" y="4406900"/>
          <p14:tracePt t="39817" x="3338513" y="4418013"/>
          <p14:tracePt t="39826" x="3308350" y="4427538"/>
          <p14:tracePt t="39834" x="3267075" y="4427538"/>
          <p14:tracePt t="39842" x="3216275" y="4437063"/>
          <p14:tracePt t="39850" x="3186113" y="4448175"/>
          <p14:tracePt t="39858" x="3146425" y="4457700"/>
          <p14:tracePt t="39866" x="3106738" y="4467225"/>
          <p14:tracePt t="39874" x="3055938" y="4478338"/>
          <p14:tracePt t="39882" x="2995613" y="4497388"/>
          <p14:tracePt t="39890" x="2935288" y="4518025"/>
          <p14:tracePt t="39898" x="2894013" y="4527550"/>
          <p14:tracePt t="39906" x="2813050" y="4548188"/>
          <p14:tracePt t="39914" x="2732088" y="4568825"/>
          <p14:tracePt t="39922" x="2671763" y="4578350"/>
          <p14:tracePt t="39930" x="2551113" y="4598988"/>
          <p14:tracePt t="39940" x="2490788" y="4608513"/>
          <p14:tracePt t="39946" x="2451100" y="4619625"/>
          <p14:tracePt t="39963" x="2309813" y="4649788"/>
          <p14:tracePt t="39972" x="2249488" y="4659313"/>
          <p14:tracePt t="39980" x="2187575" y="4659313"/>
          <p14:tracePt t="39988" x="2147888" y="4668838"/>
          <p14:tracePt t="39996" x="2097088" y="4679950"/>
          <p14:tracePt t="40004" x="2066925" y="4679950"/>
          <p14:tracePt t="40012" x="2057400" y="4689475"/>
          <p14:tracePt t="40022" x="2027238" y="4689475"/>
          <p14:tracePt t="40032" x="2016125" y="4689475"/>
          <p14:tracePt t="40040" x="2006600" y="4699000"/>
          <p14:tracePt t="40048" x="1997075" y="4699000"/>
          <p14:tracePt t="40159" x="2006600" y="4699000"/>
          <p14:tracePt t="40167" x="2016125" y="4699000"/>
          <p14:tracePt t="40196" x="2036763" y="4689475"/>
          <p14:tracePt t="40203" x="2047875" y="4689475"/>
          <p14:tracePt t="40210" x="2066925" y="4679950"/>
          <p14:tracePt t="40228" x="2108200" y="4668838"/>
          <p14:tracePt t="40237" x="2127250" y="4668838"/>
          <p14:tracePt t="40246" x="2147888" y="4668838"/>
          <p14:tracePt t="40253" x="2168525" y="4659313"/>
          <p14:tracePt t="40262" x="2178050" y="4659313"/>
          <p14:tracePt t="40269" x="2208213" y="4659313"/>
          <p14:tracePt t="40279" x="2228850" y="4659313"/>
          <p14:tracePt t="40285" x="2259013" y="4649788"/>
          <p14:tracePt t="40296" x="2279650" y="4649788"/>
          <p14:tracePt t="40300" x="2298700" y="4649788"/>
          <p14:tracePt t="40309" x="2328863" y="4649788"/>
          <p14:tracePt t="40318" x="2359025" y="4649788"/>
          <p14:tracePt t="40326" x="2379663" y="4649788"/>
          <p14:tracePt t="40338" x="2390775" y="4649788"/>
          <p14:tracePt t="40346" x="2439988" y="4649788"/>
          <p14:tracePt t="40354" x="2451100" y="4649788"/>
          <p14:tracePt t="40362" x="2481263" y="4649788"/>
          <p14:tracePt t="40370" x="2500313" y="4649788"/>
          <p14:tracePt t="40378" x="2511425" y="4649788"/>
          <p14:tracePt t="40386" x="2530475" y="4649788"/>
          <p14:tracePt t="40394" x="2541588" y="4649788"/>
          <p14:tracePt t="40402" x="2551113" y="4649788"/>
          <p14:tracePt t="40410" x="2560638" y="4649788"/>
          <p14:tracePt t="40418" x="2571750" y="4649788"/>
          <p14:tracePt t="40425" x="2581275" y="4649788"/>
          <p14:tracePt t="40450" x="2592388" y="4649788"/>
          <p14:tracePt t="40466" x="2601913" y="4649788"/>
          <p14:tracePt t="40475" x="2611438" y="4649788"/>
          <p14:tracePt t="40490" x="2622550" y="4649788"/>
          <p14:tracePt t="40506" x="2632075" y="4649788"/>
          <p14:tracePt t="40514" x="2641600" y="4649788"/>
          <p14:tracePt t="40522" x="2652713" y="4649788"/>
          <p14:tracePt t="40534" x="2662238" y="4649788"/>
          <p14:tracePt t="40542" x="2671763" y="4649788"/>
          <p14:tracePt t="40550" x="2682875" y="4649788"/>
          <p14:tracePt t="40558" x="2701925" y="4649788"/>
          <p14:tracePt t="40567" x="2713038" y="4649788"/>
          <p14:tracePt t="40584" x="2732088" y="4649788"/>
          <p14:tracePt t="40590" x="2743200" y="4649788"/>
          <p14:tracePt t="40598" x="2752725" y="4649788"/>
          <p14:tracePt t="40614" x="2763838" y="4649788"/>
          <p14:tracePt t="40622" x="2782888" y="4649788"/>
          <p14:tracePt t="40632" x="2794000" y="4649788"/>
          <p14:tracePt t="40648" x="2803525" y="4649788"/>
          <p14:tracePt t="40656" x="2813050" y="4649788"/>
          <p14:tracePt t="40664" x="2824163" y="4649788"/>
          <p14:tracePt t="40672" x="2833688" y="4649788"/>
          <p14:tracePt t="40697" x="2843213" y="4649788"/>
          <p14:tracePt t="40713" x="2854325" y="4649788"/>
          <p14:tracePt t="40721" x="2863850" y="4649788"/>
          <p14:tracePt t="40729" x="2873375" y="4649788"/>
          <p14:tracePt t="40749" x="2884488" y="4649788"/>
          <p14:tracePt t="40758" x="2903538" y="4649788"/>
          <p14:tracePt t="40765" x="2914650" y="4649788"/>
          <p14:tracePt t="40772" x="2924175" y="4649788"/>
          <p14:tracePt t="40780" x="2935288" y="4649788"/>
          <p14:tracePt t="40788" x="2944813" y="4649788"/>
          <p14:tracePt t="40796" x="2954338" y="4649788"/>
          <p14:tracePt t="40804" x="2965450" y="4649788"/>
          <p14:tracePt t="40812" x="2974975" y="4649788"/>
          <p14:tracePt t="40820" x="2984500" y="4649788"/>
          <p14:tracePt t="40828" x="2995613" y="4649788"/>
          <p14:tracePt t="40836" x="3005138" y="4649788"/>
          <p14:tracePt t="40844" x="3014663" y="4649788"/>
          <p14:tracePt t="40852" x="3035300" y="4649788"/>
          <p14:tracePt t="40860" x="3044825" y="4649788"/>
          <p14:tracePt t="40868" x="3065463" y="4649788"/>
          <p14:tracePt t="40876" x="3074988" y="4649788"/>
          <p14:tracePt t="40884" x="3095625" y="4649788"/>
          <p14:tracePt t="40892" x="3116263" y="4649788"/>
          <p14:tracePt t="40900" x="3136900" y="4638675"/>
          <p14:tracePt t="40908" x="3155950" y="4638675"/>
          <p14:tracePt t="40916" x="3186113" y="4629150"/>
          <p14:tracePt t="40924" x="3216275" y="4629150"/>
          <p14:tracePt t="40932" x="3227388" y="4629150"/>
          <p14:tracePt t="40942" x="3246438" y="4619625"/>
          <p14:tracePt t="40958" x="3278188" y="4619625"/>
          <p14:tracePt t="40960" x="3297238" y="4619625"/>
          <p14:tracePt t="40970" x="3327400" y="4619625"/>
          <p14:tracePt t="40978" x="3348038" y="4619625"/>
          <p14:tracePt t="40986" x="3368675" y="4619625"/>
          <p14:tracePt t="40994" x="3387725" y="4619625"/>
          <p14:tracePt t="41002" x="3417888" y="4619625"/>
          <p14:tracePt t="41010" x="3429000" y="4619625"/>
          <p14:tracePt t="41018" x="3438525" y="4619625"/>
          <p14:tracePt t="41026" x="3459163" y="4608513"/>
          <p14:tracePt t="41034" x="3479800" y="4608513"/>
          <p14:tracePt t="41042" x="3509963" y="4608513"/>
          <p14:tracePt t="41050" x="3529013" y="4608513"/>
          <p14:tracePt t="41058" x="3540125" y="4608513"/>
          <p14:tracePt t="41066" x="3559175" y="4608513"/>
          <p14:tracePt t="41074" x="3570288" y="4608513"/>
          <p14:tracePt t="41082" x="3589338" y="4608513"/>
          <p14:tracePt t="41090" x="3619500" y="4608513"/>
          <p14:tracePt t="41098" x="3630613" y="4608513"/>
          <p14:tracePt t="41106" x="3681413" y="4608513"/>
          <p14:tracePt t="41114" x="3690938" y="4608513"/>
          <p14:tracePt t="41122" x="3721100" y="4608513"/>
          <p14:tracePt t="41130" x="3751263" y="4608513"/>
          <p14:tracePt t="41139" x="3781425" y="4608513"/>
          <p14:tracePt t="41148" x="3811588" y="4608513"/>
          <p14:tracePt t="41158" x="3841750" y="4608513"/>
          <p14:tracePt t="41166" x="3922713" y="4589463"/>
          <p14:tracePt t="41182" x="3943350" y="4589463"/>
          <p14:tracePt t="41190" x="3952875" y="4589463"/>
          <p14:tracePt t="41198" x="3973513" y="4589463"/>
          <p14:tracePt t="41214" x="3983038" y="4589463"/>
          <p14:tracePt t="41222" x="3994150" y="4589463"/>
          <p14:tracePt t="41230" x="4003675" y="4589463"/>
          <p14:tracePt t="41238" x="4013200" y="4589463"/>
          <p14:tracePt t="41246" x="4024313" y="4589463"/>
          <p14:tracePt t="41258" x="4043363" y="4578350"/>
          <p14:tracePt t="41266" x="4064000" y="4578350"/>
          <p14:tracePt t="41274" x="4084638" y="4568825"/>
          <p14:tracePt t="41282" x="4094163" y="4568825"/>
          <p14:tracePt t="41292" x="4133850" y="4559300"/>
          <p14:tracePt t="41300" x="4144963" y="4559300"/>
          <p14:tracePt t="41312" x="4165600" y="4559300"/>
          <p14:tracePt t="41321" x="4195763" y="4548188"/>
          <p14:tracePt t="41328" x="4214813" y="4548188"/>
          <p14:tracePt t="41336" x="4244975" y="4548188"/>
          <p14:tracePt t="41352" x="4256088" y="4548188"/>
          <p14:tracePt t="41360" x="4265613" y="4548188"/>
          <p14:tracePt t="41368" x="4286250" y="4548188"/>
          <p14:tracePt t="41376" x="4305300" y="4548188"/>
          <p14:tracePt t="41383" x="4316413" y="4548188"/>
          <p14:tracePt t="41392" x="4325938" y="4548188"/>
          <p14:tracePt t="41416" x="4337050" y="4538663"/>
          <p14:tracePt t="41432" x="4346575" y="4538663"/>
          <p14:tracePt t="41824" x="4367213" y="4538663"/>
          <p14:tracePt t="41832" x="4376738" y="4538663"/>
          <p14:tracePt t="41842" x="4386263" y="4538663"/>
          <p14:tracePt t="41849" x="4416425" y="4538663"/>
          <p14:tracePt t="41858" x="4457700" y="4538663"/>
          <p14:tracePt t="41862" x="4508500" y="4538663"/>
          <p14:tracePt t="41874" x="4548188" y="4538663"/>
          <p14:tracePt t="41882" x="4578350" y="4538663"/>
          <p14:tracePt t="41891" x="4629150" y="4538663"/>
          <p14:tracePt t="41898" x="4689475" y="4538663"/>
          <p14:tracePt t="41906" x="4729163" y="4538663"/>
          <p14:tracePt t="41914" x="4770438" y="4538663"/>
          <p14:tracePt t="41922" x="4849813" y="4538663"/>
          <p14:tracePt t="41930" x="4900613" y="4538663"/>
          <p14:tracePt t="41938" x="4951413" y="4538663"/>
          <p14:tracePt t="41948" x="4981575" y="4538663"/>
          <p14:tracePt t="41954" x="5053013" y="4538663"/>
          <p14:tracePt t="41970" x="5102225" y="4538663"/>
          <p14:tracePt t="41972" x="5162550" y="4538663"/>
          <p14:tracePt t="41980" x="5203825" y="4538663"/>
          <p14:tracePt t="41988" x="5233988" y="4538663"/>
          <p14:tracePt t="41996" x="5284788" y="4538663"/>
          <p14:tracePt t="42004" x="5324475" y="4538663"/>
          <p14:tracePt t="42012" x="5354638" y="4538663"/>
          <p14:tracePt t="42020" x="5364163" y="4538663"/>
          <p14:tracePt t="42028" x="5405438" y="4527550"/>
          <p14:tracePt t="42036" x="5414963" y="4527550"/>
          <p14:tracePt t="42044" x="5435600" y="4527550"/>
          <p14:tracePt t="42052" x="5445125" y="4527550"/>
          <p14:tracePt t="42780" x="5456238" y="4527550"/>
          <p14:tracePt t="42788" x="5465763" y="4527550"/>
          <p14:tracePt t="42796" x="5486400" y="4527550"/>
          <p14:tracePt t="42804" x="5505450" y="4527550"/>
          <p14:tracePt t="42811" x="5526088" y="4527550"/>
          <p14:tracePt t="42820" x="5556250" y="4527550"/>
          <p14:tracePt t="42827" x="5586413" y="4527550"/>
          <p14:tracePt t="42836" x="5616575" y="4527550"/>
          <p14:tracePt t="42843" x="5657850" y="4527550"/>
          <p14:tracePt t="42852" x="5718175" y="4527550"/>
          <p14:tracePt t="42859" x="5768975" y="4527550"/>
          <p14:tracePt t="42868" x="5818188" y="4527550"/>
          <p14:tracePt t="42875" x="5859463" y="4527550"/>
          <p14:tracePt t="42883" x="5899150" y="4527550"/>
          <p14:tracePt t="42892" x="5929313" y="4527550"/>
          <p14:tracePt t="42900" x="5959475" y="4527550"/>
          <p14:tracePt t="42908" x="5980113" y="4527550"/>
          <p14:tracePt t="42915" x="5989638" y="4527550"/>
          <p14:tracePt t="42924" x="6000750" y="4527550"/>
          <p14:tracePt t="42966" x="6010275" y="4527550"/>
          <p14:tracePt t="42982" x="6019800" y="4527550"/>
          <p14:tracePt t="42998" x="6030913" y="4527550"/>
          <p14:tracePt t="43102" x="6040438" y="4527550"/>
          <p14:tracePt t="43152" x="6049963" y="4527550"/>
          <p14:tracePt t="43160" x="6061075" y="4527550"/>
          <p14:tracePt t="43170" x="6070600" y="4527550"/>
          <p14:tracePt t="43177" x="6080125" y="4527550"/>
          <p14:tracePt t="43183" x="6100763" y="4527550"/>
          <p14:tracePt t="43191" x="6121400" y="4527550"/>
          <p14:tracePt t="43198" x="6142038" y="4527550"/>
          <p14:tracePt t="43206" x="6151563" y="4527550"/>
          <p14:tracePt t="43214" x="6172200" y="4527550"/>
          <p14:tracePt t="43222" x="6202363" y="4527550"/>
          <p14:tracePt t="43230" x="6221413" y="4518025"/>
          <p14:tracePt t="43238" x="6232525" y="4518025"/>
          <p14:tracePt t="43248" x="6251575" y="4518025"/>
          <p14:tracePt t="43368" x="6262688" y="4518025"/>
          <p14:tracePt t="43819" x="6283325" y="4518025"/>
          <p14:tracePt t="43827" x="6302375" y="4518025"/>
          <p14:tracePt t="43834" x="6323013" y="4518025"/>
          <p14:tracePt t="43844" x="6332538" y="4518025"/>
          <p14:tracePt t="43850" x="6343650" y="4518025"/>
          <p14:tracePt t="43860" x="6362700" y="4518025"/>
          <p14:tracePt t="43870" x="6392863" y="4518025"/>
          <p14:tracePt t="43877" x="6413500" y="4518025"/>
          <p14:tracePt t="43885" x="6423025" y="4518025"/>
          <p14:tracePt t="43893" x="6454775" y="4518025"/>
          <p14:tracePt t="43901" x="6484938" y="4518025"/>
          <p14:tracePt t="43911" x="6503988" y="4518025"/>
          <p14:tracePt t="43922" x="6545263" y="4518025"/>
          <p14:tracePt t="43929" x="6564313" y="4518025"/>
          <p14:tracePt t="43939" x="6594475" y="4518025"/>
          <p14:tracePt t="43945" x="6615113" y="4518025"/>
          <p14:tracePt t="43956" x="6635750" y="4518025"/>
          <p14:tracePt t="43976" x="6656388" y="4518025"/>
          <p14:tracePt t="43980" x="6665913" y="4518025"/>
          <p14:tracePt t="44091" x="6665913" y="4508500"/>
          <p14:tracePt t="44139" x="6686550" y="4508500"/>
          <p14:tracePt t="44147" x="6705600" y="4508500"/>
          <p14:tracePt t="44156" x="6735763" y="4508500"/>
          <p14:tracePt t="44163" x="6765925" y="4508500"/>
          <p14:tracePt t="44171" x="6796088" y="4508500"/>
          <p14:tracePt t="44179" x="6846888" y="4508500"/>
          <p14:tracePt t="44187" x="6927850" y="4497388"/>
          <p14:tracePt t="44195" x="6967538" y="4497388"/>
          <p14:tracePt t="44203" x="6999288" y="4497388"/>
          <p14:tracePt t="45018" x="7008813" y="4497388"/>
          <p14:tracePt t="45025" x="7018338" y="4497388"/>
          <p14:tracePt t="45033" x="7038975" y="4497388"/>
          <p14:tracePt t="45041" x="7059613" y="4487863"/>
          <p14:tracePt t="45049" x="7078663" y="4487863"/>
          <p14:tracePt t="45057" x="7108825" y="4478338"/>
          <p14:tracePt t="45065" x="7129463" y="4478338"/>
          <p14:tracePt t="45073" x="7170738" y="4478338"/>
          <p14:tracePt t="45081" x="7200900" y="4478338"/>
          <p14:tracePt t="45089" x="7231063" y="4478338"/>
          <p14:tracePt t="45097" x="7261225" y="4478338"/>
          <p14:tracePt t="45105" x="7300913" y="4478338"/>
          <p14:tracePt t="45113" x="7351713" y="4478338"/>
          <p14:tracePt t="45121" x="7381875" y="4467225"/>
          <p14:tracePt t="45129" x="7421563" y="4467225"/>
          <p14:tracePt t="45139" x="7451725" y="4467225"/>
          <p14:tracePt t="45145" x="7481888" y="4467225"/>
          <p14:tracePt t="45153" x="7502525" y="4467225"/>
          <p14:tracePt t="45161" x="7532688" y="4467225"/>
          <p14:tracePt t="45177" x="7543800" y="4467225"/>
          <p14:tracePt t="45185" x="7553325" y="4467225"/>
          <p14:tracePt t="45193" x="7562850" y="4467225"/>
          <p14:tracePt t="45209" x="7573963" y="4467225"/>
          <p14:tracePt t="45227" x="7583488" y="4467225"/>
          <p14:tracePt t="45233" x="7593013" y="4467225"/>
          <p14:tracePt t="45243" x="7604125" y="4467225"/>
          <p14:tracePt t="45267" x="7613650" y="4467225"/>
          <p14:tracePt t="45768" x="7613650" y="4457700"/>
          <p14:tracePt t="45776" x="7634288" y="4457700"/>
          <p14:tracePt t="45788" x="7664450" y="4457700"/>
          <p14:tracePt t="45790" x="7694613" y="4457700"/>
          <p14:tracePt t="45801" x="7754938" y="4457700"/>
          <p14:tracePt t="45807" x="7794625" y="4448175"/>
          <p14:tracePt t="45814" x="7854950" y="4448175"/>
          <p14:tracePt t="45822" x="7926388" y="4448175"/>
          <p14:tracePt t="45829" x="8007350" y="4437063"/>
          <p14:tracePt t="45837" x="8088313" y="4437063"/>
          <p14:tracePt t="45845" x="8158163" y="4437063"/>
          <p14:tracePt t="45853" x="8239125" y="4406900"/>
          <p14:tracePt t="45861" x="8320088" y="4406900"/>
          <p14:tracePt t="45869" x="8401050" y="4397375"/>
          <p14:tracePt t="45877" x="8431213" y="4397375"/>
          <p14:tracePt t="45887" x="8491538" y="4387850"/>
          <p14:tracePt t="45893" x="8531225" y="4387850"/>
          <p14:tracePt t="45903" x="8551863" y="4387850"/>
          <p14:tracePt t="45909" x="8582025" y="4376738"/>
          <p14:tracePt t="45925" x="8591550" y="4376738"/>
          <p14:tracePt t="45943" x="8591550" y="4367213"/>
          <p14:tracePt t="45975" x="8602663" y="4367213"/>
          <p14:tracePt t="46015" x="8602663" y="4356100"/>
          <p14:tracePt t="46048" x="8612188" y="4356100"/>
          <p14:tracePt t="46057" x="8612188" y="4346575"/>
          <p14:tracePt t="46065" x="8621713" y="4346575"/>
          <p14:tracePt t="46073" x="8621713" y="4337050"/>
          <p14:tracePt t="46083" x="8632825" y="4337050"/>
          <p14:tracePt t="46089" x="8642350" y="4337050"/>
          <p14:tracePt t="46096" x="8651875" y="4337050"/>
          <p14:tracePt t="46361" x="8642350" y="4337050"/>
          <p14:tracePt t="46377" x="8632825" y="4337050"/>
          <p14:tracePt t="46401" x="8621713" y="4337050"/>
          <p14:tracePt t="46425" x="8612188" y="4337050"/>
          <p14:tracePt t="46449" x="8602663" y="4337050"/>
          <p14:tracePt t="46465" x="8602663" y="4346575"/>
          <p14:tracePt t="46579" x="8591550" y="4346575"/>
          <p14:tracePt t="46585" x="8591550" y="4356100"/>
          <p14:tracePt t="46595" x="8582025" y="4367213"/>
          <p14:tracePt t="46601" x="8561388" y="4387850"/>
          <p14:tracePt t="46611" x="8540750" y="4418013"/>
          <p14:tracePt t="46617" x="8521700" y="4427538"/>
          <p14:tracePt t="46627" x="8491538" y="4448175"/>
          <p14:tracePt t="46635" x="8470900" y="4467225"/>
          <p14:tracePt t="46644" x="8440738" y="4497388"/>
          <p14:tracePt t="46651" x="8410575" y="4518025"/>
          <p14:tracePt t="46659" x="8359775" y="4538663"/>
          <p14:tracePt t="46667" x="8299450" y="4559300"/>
          <p14:tracePt t="46675" x="8197850" y="4608513"/>
          <p14:tracePt t="46683" x="8118475" y="4649788"/>
          <p14:tracePt t="46691" x="8067675" y="4659313"/>
          <p14:tracePt t="46699" x="7986713" y="4699000"/>
          <p14:tracePt t="46707" x="7905750" y="4730750"/>
          <p14:tracePt t="46715" x="7845425" y="4749800"/>
          <p14:tracePt t="46723" x="7724775" y="4800600"/>
          <p14:tracePt t="46731" x="7664450" y="4810125"/>
          <p14:tracePt t="46739" x="7634288" y="4821238"/>
          <p14:tracePt t="46747" x="7583488" y="4830763"/>
          <p14:tracePt t="46755" x="7553325" y="4840288"/>
          <p14:tracePt t="46763" x="7493000" y="4851400"/>
          <p14:tracePt t="46771" x="7462838" y="4860925"/>
          <p14:tracePt t="46779" x="7421563" y="4881563"/>
          <p14:tracePt t="46787" x="7391400" y="4891088"/>
          <p14:tracePt t="46795" x="7331075" y="4911725"/>
          <p14:tracePt t="46803" x="7291388" y="4932363"/>
          <p14:tracePt t="46811" x="7250113" y="4941888"/>
          <p14:tracePt t="46819" x="7210425" y="4951413"/>
          <p14:tracePt t="46829" x="7150100" y="4962525"/>
          <p14:tracePt t="46835" x="7119938" y="4972050"/>
          <p14:tracePt t="46843" x="7078663" y="4992688"/>
          <p14:tracePt t="46851" x="7029450" y="5032375"/>
          <p14:tracePt t="46860" x="7018338" y="5032375"/>
          <p14:tracePt t="46867" x="7018338" y="5053013"/>
          <p14:tracePt t="46876" x="6988175" y="5053013"/>
          <p14:tracePt t="46883" x="6967538" y="5062538"/>
          <p14:tracePt t="46891" x="6958013" y="5073650"/>
          <p14:tracePt t="46901" x="6937375" y="5073650"/>
          <p14:tracePt t="46907" x="6937375" y="5083175"/>
          <p14:tracePt t="46917" x="6918325" y="5092700"/>
          <p14:tracePt t="46926" x="6907213" y="5092700"/>
          <p14:tracePt t="46933" x="6897688" y="5103813"/>
          <p14:tracePt t="46941" x="6897688" y="5113338"/>
          <p14:tracePt t="46949" x="6888163" y="5113338"/>
          <p14:tracePt t="46965" x="6888163" y="5122863"/>
          <p14:tracePt t="47029" x="6877050" y="5133975"/>
          <p14:tracePt t="47045" x="6867525" y="5133975"/>
          <p14:tracePt t="47061" x="6858000" y="5133975"/>
          <p14:tracePt t="47069" x="6846888" y="5143500"/>
          <p14:tracePt t="47087" x="6837363" y="5143500"/>
          <p14:tracePt t="47101" x="6827838" y="5153025"/>
          <p14:tracePt t="47117" x="6816725" y="5164138"/>
          <p14:tracePt t="47207" x="6807200" y="5164138"/>
          <p14:tracePt t="47269" x="6816725" y="5164138"/>
          <p14:tracePt t="47279" x="6827838" y="5164138"/>
          <p14:tracePt t="47287" x="6846888" y="5164138"/>
          <p14:tracePt t="47295" x="6877050" y="5164138"/>
          <p14:tracePt t="47303" x="6907213" y="5164138"/>
          <p14:tracePt t="47311" x="6937375" y="5164138"/>
          <p14:tracePt t="47327" x="6967538" y="5164138"/>
          <p14:tracePt t="47335" x="6999288" y="5164138"/>
          <p14:tracePt t="47343" x="7029450" y="5164138"/>
          <p14:tracePt t="47351" x="7059613" y="5164138"/>
          <p14:tracePt t="47359" x="7089775" y="5164138"/>
          <p14:tracePt t="47367" x="7119938" y="5164138"/>
          <p14:tracePt t="47375" x="7138988" y="5164138"/>
          <p14:tracePt t="47383" x="7159625" y="5153025"/>
          <p14:tracePt t="47465" x="7159625" y="5164138"/>
          <p14:tracePt t="47473" x="7159625" y="5173663"/>
          <p14:tracePt t="47481" x="7159625" y="5183188"/>
          <p14:tracePt t="47499" x="7159625" y="5194300"/>
          <p14:tracePt t="47504" x="7159625" y="5213350"/>
          <p14:tracePt t="47512" x="7150100" y="5233988"/>
          <p14:tracePt t="47520" x="7138988" y="5254625"/>
          <p14:tracePt t="47528" x="7119938" y="5275263"/>
          <p14:tracePt t="47536" x="7108825" y="5294313"/>
          <p14:tracePt t="47543" x="7089775" y="5314950"/>
          <p14:tracePt t="47552" x="7069138" y="5335588"/>
          <p14:tracePt t="47560" x="7059613" y="5345113"/>
          <p14:tracePt t="47570" x="7038975" y="5354638"/>
          <p14:tracePt t="47576" x="7008813" y="5375275"/>
          <p14:tracePt t="47586" x="6978650" y="5395913"/>
          <p14:tracePt t="47594" x="6948488" y="5435600"/>
          <p14:tracePt t="47602" x="6918325" y="5456238"/>
          <p14:tracePt t="47609" x="6888163" y="5476875"/>
          <p14:tracePt t="47618" x="6858000" y="5495925"/>
          <p14:tracePt t="47625" x="6796088" y="5516563"/>
          <p14:tracePt t="47633" x="6746875" y="5546725"/>
          <p14:tracePt t="47641" x="6716713" y="5567363"/>
          <p14:tracePt t="47649" x="6686550" y="5588000"/>
          <p14:tracePt t="47657" x="6665913" y="5607050"/>
          <p14:tracePt t="47665" x="6645275" y="5627688"/>
          <p14:tracePt t="47672" x="6624638" y="5637213"/>
          <p14:tracePt t="47681" x="6615113" y="5648325"/>
          <p14:tracePt t="47689" x="6605588" y="5648325"/>
          <p14:tracePt t="47754" x="6605588" y="5657850"/>
          <p14:tracePt t="47806" x="6605588" y="5667375"/>
          <p14:tracePt t="47819" x="6605588" y="5678488"/>
          <p14:tracePt t="47828" x="6605588" y="5688013"/>
          <p14:tracePt t="47858" x="6605588" y="5697538"/>
          <p14:tracePt t="47883" x="6615113" y="5697538"/>
          <p14:tracePt t="47889" x="6624638" y="5697538"/>
          <p14:tracePt t="47905" x="6635750" y="5708650"/>
          <p14:tracePt t="47915" x="6656388" y="5708650"/>
          <p14:tracePt t="47921" x="6675438" y="5708650"/>
          <p14:tracePt t="47931" x="6686550" y="5708650"/>
          <p14:tracePt t="47939" x="6705600" y="5708650"/>
          <p14:tracePt t="47947" x="6716713" y="5708650"/>
          <p14:tracePt t="47957" x="6726238" y="5708650"/>
          <p14:tracePt t="47973" x="6735763" y="5708650"/>
          <p14:tracePt t="48019" x="6735763" y="5718175"/>
          <p14:tracePt t="48043" x="6735763" y="5727700"/>
          <p14:tracePt t="48075" x="6735763" y="5738813"/>
          <p14:tracePt t="48083" x="6735763" y="5748338"/>
          <p14:tracePt t="48091" x="6735763" y="5759450"/>
          <p14:tracePt t="48099" x="6735763" y="5768975"/>
          <p14:tracePt t="48127" x="6726238" y="5778500"/>
          <p14:tracePt t="48135" x="6705600" y="5778500"/>
          <p14:tracePt t="48143" x="6705600" y="5789613"/>
          <p14:tracePt t="48151" x="6686550" y="5819775"/>
          <p14:tracePt t="48159" x="6665913" y="5829300"/>
          <p14:tracePt t="48167" x="6656388" y="5849938"/>
          <p14:tracePt t="48175" x="6645275" y="5849938"/>
          <p14:tracePt t="48183" x="6624638" y="5868988"/>
          <p14:tracePt t="48191" x="6615113" y="5889625"/>
          <p14:tracePt t="48199" x="6615113" y="5899150"/>
          <p14:tracePt t="48207" x="6605588" y="5919788"/>
          <p14:tracePt t="48225" x="6594475" y="5940425"/>
          <p14:tracePt t="48231" x="6594475" y="5961063"/>
          <p14:tracePt t="48241" x="6594475" y="5980113"/>
          <p14:tracePt t="48247" x="6584950" y="5991225"/>
          <p14:tracePt t="48271" x="6584950" y="6000750"/>
          <p14:tracePt t="48289" x="6584950" y="6010275"/>
          <p14:tracePt t="48305" x="6594475" y="6010275"/>
          <p14:tracePt t="48329" x="6615113" y="6010275"/>
          <p14:tracePt t="48337" x="6635750" y="6010275"/>
          <p14:tracePt t="48345" x="6656388" y="6010275"/>
          <p14:tracePt t="48352" x="6675438" y="6021388"/>
          <p14:tracePt t="48361" x="6686550" y="6021388"/>
          <p14:tracePt t="48369" x="6716713" y="6021388"/>
          <p14:tracePt t="48377" x="6746875" y="6021388"/>
          <p14:tracePt t="48385" x="6807200" y="6021388"/>
          <p14:tracePt t="48393" x="6846888" y="6021388"/>
          <p14:tracePt t="48402" x="6907213" y="6021388"/>
          <p14:tracePt t="48409" x="6988175" y="6021388"/>
          <p14:tracePt t="48417" x="7059613" y="6021388"/>
          <p14:tracePt t="48425" x="7099300" y="6021388"/>
          <p14:tracePt t="48433" x="7159625" y="6021388"/>
          <p14:tracePt t="48441" x="7231063" y="6021388"/>
          <p14:tracePt t="48448" x="7280275" y="6021388"/>
          <p14:tracePt t="48457" x="7310438" y="6021388"/>
          <p14:tracePt t="48464" x="7321550" y="6021388"/>
          <p14:tracePt t="48473" x="7331075" y="6021388"/>
          <p14:tracePt t="48481" x="7331075" y="6010275"/>
          <p14:tracePt t="48625" x="7331075" y="6000750"/>
          <p14:tracePt t="48729" x="7321550" y="6000750"/>
          <p14:tracePt t="48745" x="7321550" y="5991225"/>
          <p14:tracePt t="48752" x="7310438" y="5991225"/>
          <p14:tracePt t="48776" x="7300913" y="5991225"/>
          <p14:tracePt t="48783" x="7291388" y="5991225"/>
          <p14:tracePt t="48800" x="7270750" y="5991225"/>
          <p14:tracePt t="48808" x="7250113" y="5991225"/>
          <p14:tracePt t="48815" x="7231063" y="5991225"/>
          <p14:tracePt t="48823" x="7200900" y="5991225"/>
          <p14:tracePt t="48831" x="7170738" y="5991225"/>
          <p14:tracePt t="48839" x="7129463" y="5991225"/>
          <p14:tracePt t="48850" x="7099300" y="5991225"/>
          <p14:tracePt t="48855" x="7059613" y="5991225"/>
          <p14:tracePt t="48862" x="6967538" y="5980113"/>
          <p14:tracePt t="48873" x="6877050" y="5970588"/>
          <p14:tracePt t="48878" x="6816725" y="5949950"/>
          <p14:tracePt t="48889" x="6624638" y="5919788"/>
          <p14:tracePt t="48895" x="6524625" y="5910263"/>
          <p14:tracePt t="48905" x="6392863" y="5859463"/>
          <p14:tracePt t="48910" x="6272213" y="5829300"/>
          <p14:tracePt t="48921" x="6121400" y="5789613"/>
          <p14:tracePt t="48929" x="6040438" y="5759450"/>
          <p14:tracePt t="48937" x="5940425" y="5718175"/>
          <p14:tracePt t="48945" x="5889625" y="5708650"/>
          <p14:tracePt t="48953" x="5848350" y="5678488"/>
          <p14:tracePt t="48968" x="5768975" y="5637213"/>
          <p14:tracePt t="48976" x="5707063" y="5618163"/>
          <p14:tracePt t="48985" x="5627688" y="5556250"/>
          <p14:tracePt t="49017" x="5505450" y="5526088"/>
          <p14:tracePt t="49024" x="5405438" y="5495925"/>
          <p14:tracePt t="49049" x="5395913" y="5495925"/>
          <p14:tracePt t="49056" x="5354638" y="5495925"/>
          <p14:tracePt t="49065" x="5254625" y="5495925"/>
          <p14:tracePt t="49073" x="5233988" y="5495925"/>
          <p14:tracePt t="49082" x="5192713" y="5486400"/>
          <p14:tracePt t="49089" x="5153025" y="5476875"/>
          <p14:tracePt t="49097" x="5122863" y="5465763"/>
          <p14:tracePt t="49105" x="5092700" y="5456238"/>
          <p14:tracePt t="49112" x="5041900" y="5435600"/>
          <p14:tracePt t="49121" x="5011738" y="5426075"/>
          <p14:tracePt t="49129" x="4972050" y="5426075"/>
          <p14:tracePt t="49137" x="4930775" y="5416550"/>
          <p14:tracePt t="49144" x="4881563" y="5416550"/>
          <p14:tracePt t="49153" x="4810125" y="5405438"/>
          <p14:tracePt t="49161" x="4740275" y="5405438"/>
          <p14:tracePt t="49169" x="4678363" y="5405438"/>
          <p14:tracePt t="49177" x="4598988" y="5405438"/>
          <p14:tracePt t="49185" x="4538663" y="5405438"/>
          <p14:tracePt t="49192" x="4446588" y="5405438"/>
          <p14:tracePt t="49201" x="4367213" y="5384800"/>
          <p14:tracePt t="49209" x="4305300" y="5384800"/>
          <p14:tracePt t="49217" x="4235450" y="5384800"/>
          <p14:tracePt t="49235" x="4184650" y="5375275"/>
          <p14:tracePt t="49244" x="4144963" y="5375275"/>
          <p14:tracePt t="49255" x="4103688" y="5375275"/>
          <p14:tracePt t="49260" x="4064000" y="5375275"/>
          <p14:tracePt t="49271" x="4043363" y="5375275"/>
          <p14:tracePt t="49279" x="4013200" y="5375275"/>
          <p14:tracePt t="49287" x="3994150" y="5375275"/>
          <p14:tracePt t="49294" x="3973513" y="5375275"/>
          <p14:tracePt t="49303" x="3962400" y="5375275"/>
          <p14:tracePt t="49311" x="3943350" y="5375275"/>
          <p14:tracePt t="49319" x="3913188" y="5375275"/>
          <p14:tracePt t="49327" x="3892550" y="5375275"/>
          <p14:tracePt t="49335" x="3862388" y="5375275"/>
          <p14:tracePt t="49342" x="3841750" y="5375275"/>
          <p14:tracePt t="49351" x="3802063" y="5375275"/>
          <p14:tracePt t="49359" x="3760788" y="5375275"/>
          <p14:tracePt t="49367" x="3721100" y="5375275"/>
          <p14:tracePt t="49375" x="3640138" y="5375275"/>
          <p14:tracePt t="49383" x="3579813" y="5345113"/>
          <p14:tracePt t="49390" x="3408363" y="5314950"/>
          <p14:tracePt t="49399" x="3327400" y="5294313"/>
          <p14:tracePt t="49407" x="3246438" y="5275263"/>
          <p14:tracePt t="49414" x="3186113" y="5254625"/>
          <p14:tracePt t="49423" x="3146425" y="5245100"/>
          <p14:tracePt t="49430" x="3074988" y="5203825"/>
          <p14:tracePt t="49441" x="3055938" y="5194300"/>
          <p14:tracePt t="49451" x="3055938" y="5183188"/>
          <p14:tracePt t="49458" x="3044825" y="5173663"/>
          <p14:tracePt t="49475" x="3044825" y="5164138"/>
          <p14:tracePt t="49483" x="3035300" y="5164138"/>
          <p14:tracePt t="49490" x="3035300" y="5153025"/>
          <p14:tracePt t="49507" x="3035300" y="5143500"/>
          <p14:tracePt t="49531" x="3035300" y="5133975"/>
          <p14:tracePt t="49549" x="3025775" y="5133975"/>
          <p14:tracePt t="49565" x="3014663" y="5122863"/>
          <p14:tracePt t="49581" x="3005138" y="5122863"/>
          <p14:tracePt t="49589" x="3005138" y="5113338"/>
          <p14:tracePt t="49596" x="3005138" y="5103813"/>
          <p14:tracePt t="49604" x="2995613" y="5083175"/>
          <p14:tracePt t="49613" x="2984500" y="5083175"/>
          <p14:tracePt t="49621" x="2974975" y="5062538"/>
          <p14:tracePt t="49629" x="2965450" y="5053013"/>
          <p14:tracePt t="49637" x="2954338" y="5032375"/>
          <p14:tracePt t="49647" x="2944813" y="5011738"/>
          <p14:tracePt t="49656" x="2935288" y="4992688"/>
          <p14:tracePt t="49673" x="2935288" y="4972050"/>
          <p14:tracePt t="49680" x="2924175" y="4962525"/>
          <p14:tracePt t="49689" x="2914650" y="4951413"/>
          <p14:tracePt t="49705" x="2914650" y="4941888"/>
          <p14:tracePt t="49712" x="2903538" y="4921250"/>
          <p14:tracePt t="49721" x="2903538" y="4911725"/>
          <p14:tracePt t="49729" x="2894013" y="4902200"/>
          <p14:tracePt t="49753" x="2894013" y="4891088"/>
          <p14:tracePt t="49798" x="2894013" y="4881563"/>
          <p14:tracePt t="50177" x="2914650" y="4881563"/>
          <p14:tracePt t="50185" x="2935288" y="4881563"/>
          <p14:tracePt t="50197" x="2965450" y="4881563"/>
          <p14:tracePt t="50201" x="2995613" y="4881563"/>
          <p14:tracePt t="50211" x="3035300" y="4891088"/>
          <p14:tracePt t="50218" x="3074988" y="4891088"/>
          <p14:tracePt t="50226" x="3106738" y="4891088"/>
          <p14:tracePt t="50233" x="3167063" y="4891088"/>
          <p14:tracePt t="50241" x="3236913" y="4891088"/>
          <p14:tracePt t="50249" x="3338513" y="4902200"/>
          <p14:tracePt t="50257" x="3398838" y="4902200"/>
          <p14:tracePt t="50266" x="3468688" y="4902200"/>
          <p14:tracePt t="50273" x="3570288" y="4902200"/>
          <p14:tracePt t="50281" x="3630613" y="4902200"/>
          <p14:tracePt t="50289" x="3660775" y="4902200"/>
          <p14:tracePt t="50297" x="3690938" y="4902200"/>
          <p14:tracePt t="50305" x="3721100" y="4902200"/>
          <p14:tracePt t="50313" x="3741738" y="4902200"/>
          <p14:tracePt t="50321" x="3771900" y="4902200"/>
          <p14:tracePt t="50329" x="3781425" y="4902200"/>
          <p14:tracePt t="50675" x="3790950" y="4902200"/>
          <p14:tracePt t="50682" x="3811588" y="4902200"/>
          <p14:tracePt t="50690" x="3841750" y="4902200"/>
          <p14:tracePt t="50699" x="3871913" y="4891088"/>
          <p14:tracePt t="50707" x="3902075" y="4891088"/>
          <p14:tracePt t="50714" x="3943350" y="4881563"/>
          <p14:tracePt t="50723" x="3973513" y="4870450"/>
          <p14:tracePt t="50731" x="4024313" y="4870450"/>
          <p14:tracePt t="50738" x="4054475" y="4860925"/>
          <p14:tracePt t="50747" x="4084638" y="4851400"/>
          <p14:tracePt t="50756" x="4114800" y="4851400"/>
          <p14:tracePt t="50764" x="4144963" y="4851400"/>
          <p14:tracePt t="50772" x="4154488" y="4840288"/>
          <p14:tracePt t="50788" x="4165600" y="4840288"/>
          <p14:tracePt t="51318" x="4175125" y="4840288"/>
          <p14:tracePt t="51327" x="4195763" y="4840288"/>
          <p14:tracePt t="51334" x="4225925" y="4840288"/>
          <p14:tracePt t="51342" x="4256088" y="4840288"/>
          <p14:tracePt t="51350" x="4286250" y="4840288"/>
          <p14:tracePt t="51358" x="4325938" y="4860925"/>
          <p14:tracePt t="51366" x="4406900" y="4860925"/>
          <p14:tracePt t="51374" x="4487863" y="4870450"/>
          <p14:tracePt t="51382" x="4557713" y="4870450"/>
          <p14:tracePt t="51390" x="4659313" y="4870450"/>
          <p14:tracePt t="51398" x="4749800" y="4891088"/>
          <p14:tracePt t="51406" x="4860925" y="4891088"/>
          <p14:tracePt t="51414" x="4960938" y="4891088"/>
          <p14:tracePt t="51422" x="5053013" y="4891088"/>
          <p14:tracePt t="51430" x="5113338" y="4902200"/>
          <p14:tracePt t="51439" x="5173663" y="4902200"/>
          <p14:tracePt t="51446" x="5203825" y="4902200"/>
          <p14:tracePt t="51454" x="5224463" y="4902200"/>
          <p14:tracePt t="51462" x="5233988" y="4902200"/>
          <p14:tracePt t="51502" x="5233988" y="4911725"/>
          <p14:tracePt t="51668" x="5243513" y="4911725"/>
          <p14:tracePt t="51673" x="5254625" y="4902200"/>
          <p14:tracePt t="51681" x="5273675" y="4891088"/>
          <p14:tracePt t="51689" x="5284788" y="4891088"/>
          <p14:tracePt t="51705" x="5294313" y="4891088"/>
          <p14:tracePt t="51712" x="5303838" y="4881563"/>
          <p14:tracePt t="51720" x="5314950" y="4881563"/>
          <p14:tracePt t="51728" x="5324475" y="4881563"/>
          <p14:tracePt t="51736" x="5345113" y="4881563"/>
          <p14:tracePt t="51744" x="5375275" y="4881563"/>
          <p14:tracePt t="51752" x="5414963" y="4881563"/>
          <p14:tracePt t="51760" x="5465763" y="4881563"/>
          <p14:tracePt t="51768" x="5516563" y="4881563"/>
          <p14:tracePt t="51776" x="5576888" y="4881563"/>
          <p14:tracePt t="51785" x="5637213" y="4881563"/>
          <p14:tracePt t="51796" x="5707063" y="4881563"/>
          <p14:tracePt t="51804" x="5768975" y="4881563"/>
          <p14:tracePt t="51812" x="5808663" y="4881563"/>
          <p14:tracePt t="51820" x="5829300" y="4881563"/>
          <p14:tracePt t="51828" x="5859463" y="4881563"/>
          <p14:tracePt t="51836" x="5889625" y="4881563"/>
          <p14:tracePt t="51844" x="5908675" y="4881563"/>
          <p14:tracePt t="51852" x="5919788" y="4881563"/>
          <p14:tracePt t="51862" x="5929313" y="4881563"/>
          <p14:tracePt t="51878" x="5940425" y="4881563"/>
          <p14:tracePt t="51884" x="5949950" y="4881563"/>
          <p14:tracePt t="51894" x="5959475" y="4881563"/>
          <p14:tracePt t="51902" x="5970588" y="4881563"/>
          <p14:tracePt t="51918" x="5989638" y="4881563"/>
          <p14:tracePt t="51926" x="6000750" y="4881563"/>
          <p14:tracePt t="51934" x="6010275" y="4881563"/>
          <p14:tracePt t="51950" x="6019800" y="4881563"/>
          <p14:tracePt t="52026" x="6019800" y="4870450"/>
          <p14:tracePt t="52196" x="6019800" y="4881563"/>
          <p14:tracePt t="52205" x="6019800" y="4891088"/>
          <p14:tracePt t="52216" x="6019800" y="4921250"/>
          <p14:tracePt t="52222" x="6019800" y="4941888"/>
          <p14:tracePt t="52233" x="6019800" y="4972050"/>
          <p14:tracePt t="52240" x="6019800" y="5011738"/>
          <p14:tracePt t="52249" x="6019800" y="5062538"/>
          <p14:tracePt t="52256" x="6019800" y="5133975"/>
          <p14:tracePt t="52264" x="6019800" y="5173663"/>
          <p14:tracePt t="52272" x="6019800" y="5284788"/>
          <p14:tracePt t="52280" x="6019800" y="5405438"/>
          <p14:tracePt t="52288" x="6019800" y="5476875"/>
          <p14:tracePt t="52296" x="6019800" y="5648325"/>
          <p14:tracePt t="52304" x="6030913" y="5768975"/>
          <p14:tracePt t="52312" x="6030913" y="5880100"/>
          <p14:tracePt t="52320" x="6049963" y="5919788"/>
          <p14:tracePt t="52328" x="6049963" y="5961063"/>
          <p14:tracePt t="52337" x="6049963" y="6021388"/>
          <p14:tracePt t="52344" x="6049963" y="6081713"/>
          <p14:tracePt t="52352" x="6049963" y="6121400"/>
          <p14:tracePt t="52360" x="6061075" y="6151563"/>
          <p14:tracePt t="52368" x="6061075" y="6192838"/>
          <p14:tracePt t="52376" x="6061075" y="6202363"/>
          <p14:tracePt t="52384" x="6061075" y="6232525"/>
          <p14:tracePt t="52392" x="6061075" y="6242050"/>
          <p14:tracePt t="52400" x="6061075" y="6253163"/>
          <p14:tracePt t="52410" x="6061075" y="6273800"/>
          <p14:tracePt t="52420" x="6061075" y="6292850"/>
          <p14:tracePt t="52428" x="6049963" y="6303963"/>
          <p14:tracePt t="52444" x="6040438" y="6313488"/>
          <p14:tracePt t="52452" x="6040438" y="6323013"/>
          <p14:tracePt t="52460" x="6030913" y="6334125"/>
          <p14:tracePt t="52476" x="6030913" y="6343650"/>
          <p14:tracePt t="52484" x="6019800" y="6353175"/>
          <p14:tracePt t="52492" x="6019800" y="6364288"/>
          <p14:tracePt t="52500" x="6010275" y="6373813"/>
          <p14:tracePt t="52518" x="6000750" y="6383338"/>
          <p14:tracePt t="52524" x="5989638" y="6403975"/>
          <p14:tracePt t="52534" x="5989638" y="6413500"/>
          <p14:tracePt t="52540" x="5980113" y="6424613"/>
          <p14:tracePt t="52550" x="5980113" y="6434138"/>
          <p14:tracePt t="52556" x="5980113" y="6445250"/>
          <p14:tracePt t="52574" x="5980113" y="6454775"/>
          <p14:tracePt t="52590" x="5980113" y="6464300"/>
          <p14:tracePt t="52606" x="5970588" y="6464300"/>
          <p14:tracePt t="52626" x="5949950" y="6475413"/>
          <p14:tracePt t="52643" x="5940425" y="6484938"/>
          <p14:tracePt t="52651" x="5940425" y="6494463"/>
          <p14:tracePt t="52659" x="5929313" y="6505575"/>
          <p14:tracePt t="52667" x="5919788" y="6524625"/>
          <p14:tracePt t="52675" x="5908675" y="6524625"/>
          <p14:tracePt t="52683" x="5908675" y="6535738"/>
          <p14:tracePt t="52691" x="5899150" y="6545263"/>
          <p14:tracePt t="52698" x="5899150" y="6554788"/>
          <p14:tracePt t="52706" x="5889625" y="6554788"/>
          <p14:tracePt t="52714" x="5889625" y="6565900"/>
          <p14:tracePt t="52727" x="5889625" y="6575425"/>
          <p14:tracePt t="52734" x="5889625" y="6584950"/>
          <p14:tracePt t="52849" x="5889625" y="6575425"/>
          <p14:tracePt t="52905" x="5889625" y="6565900"/>
          <p14:tracePt t="52960" x="5889625" y="6554788"/>
          <p14:tracePt t="52984" x="5889625" y="6545263"/>
          <p14:tracePt t="53024" x="5889625" y="6535738"/>
          <p14:tracePt t="53210" x="5878513" y="6535738"/>
          <p14:tracePt t="53216" x="5868988" y="6535738"/>
          <p14:tracePt t="53226" x="5848350" y="6535738"/>
          <p14:tracePt t="53234" x="5818188" y="6535738"/>
          <p14:tracePt t="53242" x="5788025" y="6524625"/>
          <p14:tracePt t="53250" x="5748338" y="6515100"/>
          <p14:tracePt t="53258" x="5718175" y="6505575"/>
          <p14:tracePt t="53266" x="5627688" y="6454775"/>
          <p14:tracePt t="53274" x="5556250" y="6413500"/>
          <p14:tracePt t="53282" x="5426075" y="6334125"/>
          <p14:tracePt t="53290" x="5243513" y="6262688"/>
          <p14:tracePt t="53298" x="4981575" y="6132513"/>
          <p14:tracePt t="53306" x="4598988" y="5991225"/>
          <p14:tracePt t="53314" x="4416425" y="5910263"/>
          <p14:tracePt t="53322" x="4244975" y="5829300"/>
          <p14:tracePt t="53332" x="4084638" y="5738813"/>
          <p14:tracePt t="53342" x="3902075" y="5597525"/>
          <p14:tracePt t="53350" x="3540125" y="5284788"/>
          <p14:tracePt t="53358" x="3368675" y="5133975"/>
          <p14:tracePt t="53366" x="3186113" y="4951413"/>
          <p14:tracePt t="53374" x="2995613" y="4740275"/>
          <p14:tracePt t="53382" x="2682875" y="4376738"/>
          <p14:tracePt t="53390" x="2571750" y="4256088"/>
          <p14:tracePt t="53398" x="2339975" y="4024313"/>
          <p14:tracePt t="53406" x="2168525" y="3792538"/>
          <p14:tracePt t="53414" x="1906588" y="3438525"/>
          <p14:tracePt t="53422" x="1814513" y="3278188"/>
          <p14:tracePt t="53430" x="1704975" y="3116263"/>
          <p14:tracePt t="53438" x="1633538" y="2965450"/>
          <p14:tracePt t="53446" x="1563688" y="2844800"/>
          <p14:tracePt t="53454" x="1522413" y="2743200"/>
          <p14:tracePt t="53462" x="1471613" y="2601913"/>
          <p14:tracePt t="53470" x="1441450" y="2520950"/>
          <p14:tracePt t="53478" x="1422400" y="2420938"/>
          <p14:tracePt t="53486" x="1392238" y="2330450"/>
          <p14:tracePt t="53494" x="1381125" y="2249488"/>
          <p14:tracePt t="53502" x="1362075" y="2147888"/>
          <p14:tracePt t="53509" x="1350963" y="2108200"/>
          <p14:tracePt t="53520" x="1341438" y="2006600"/>
          <p14:tracePt t="53526" x="1320800" y="1946275"/>
          <p14:tracePt t="53536" x="1311275" y="1916113"/>
          <p14:tracePt t="53546" x="1290638" y="1885950"/>
          <p14:tracePt t="53556" x="1290638" y="1855788"/>
          <p14:tracePt t="53564" x="1281113" y="1835150"/>
          <p14:tracePt t="53572" x="1270000" y="1804988"/>
          <p14:tracePt t="53580" x="1260475" y="1774825"/>
          <p14:tracePt t="53588" x="1260475" y="1754188"/>
          <p14:tracePt t="53596" x="1250950" y="1724025"/>
          <p14:tracePt t="53604" x="1239838" y="1693863"/>
          <p14:tracePt t="53612" x="1230313" y="1663700"/>
          <p14:tracePt t="53620" x="1220788" y="1644650"/>
          <p14:tracePt t="53628" x="1209675" y="1624013"/>
          <p14:tracePt t="53636" x="1209675" y="1603375"/>
          <p14:tracePt t="53648" x="1209675" y="1582738"/>
          <p14:tracePt t="53656" x="1200150" y="1552575"/>
          <p14:tracePt t="53664" x="1190625" y="1533525"/>
          <p14:tracePt t="53672" x="1179513" y="1503363"/>
          <p14:tracePt t="53680" x="1160463" y="1482725"/>
          <p14:tracePt t="53690" x="1139825" y="1441450"/>
          <p14:tracePt t="53700" x="1119188" y="1392238"/>
          <p14:tracePt t="53708" x="1109663" y="1371600"/>
          <p14:tracePt t="53716" x="1079500" y="1341438"/>
          <p14:tracePt t="53725" x="998538" y="1239838"/>
          <p14:tracePt t="53732" x="947738" y="1190625"/>
          <p14:tracePt t="53742" x="887413" y="1130300"/>
          <p14:tracePt t="53748" x="796925" y="1049338"/>
          <p14:tracePt t="53756" x="725488" y="989013"/>
          <p14:tracePt t="53764" x="676275" y="938213"/>
          <p14:tracePt t="53772" x="574675" y="847725"/>
          <p14:tracePt t="53780" x="523875" y="796925"/>
          <p14:tracePt t="53788" x="463550" y="746125"/>
          <p14:tracePt t="53796" x="403225" y="695325"/>
          <p14:tracePt t="53804" x="333375" y="604838"/>
          <p14:tracePt t="53812" x="322263" y="574675"/>
          <p14:tracePt t="53820" x="282575" y="534988"/>
          <p14:tracePt t="53828" x="252413" y="484188"/>
          <p14:tracePt t="53836" x="211138" y="412750"/>
          <p14:tracePt t="53844" x="171450" y="363538"/>
          <p14:tracePt t="53854" x="161925" y="342900"/>
          <p14:tracePt t="53862" x="141288" y="303213"/>
          <p14:tracePt t="53870" x="120650" y="273050"/>
          <p14:tracePt t="53878" x="90488" y="222250"/>
          <p14:tracePt t="53886" x="80963" y="192088"/>
          <p14:tracePt t="53894" x="69850" y="161925"/>
          <p14:tracePt t="53902" x="50800" y="131763"/>
          <p14:tracePt t="53910" x="39688" y="120650"/>
          <p14:tracePt t="53918" x="30163" y="90488"/>
          <p14:tracePt t="53926" x="20638" y="508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6.2.2 </a:t>
            </a:r>
            <a:r>
              <a:rPr lang="ko-KR" altLang="en-US" dirty="0"/>
              <a:t>잠재</a:t>
            </a:r>
            <a:r>
              <a:rPr lang="en-US" altLang="ko-KR" dirty="0"/>
              <a:t> </a:t>
            </a:r>
            <a:r>
              <a:rPr lang="ko-KR" altLang="en-US" dirty="0"/>
              <a:t>변수 들여다보기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5730766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시각화한 잠재 변수들을 살펴보면 몇 가지 흥미로운 점을 발견할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첫 번째로는 같은 레이블을 가진 이미지의 잠재 변수는 확연히 서로 모인다는 사실입니다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두 번째로는 티셔츠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T-shirt</a:t>
            </a:r>
            <a:r>
              <a:rPr lang="en-US" altLang="ko-KR" dirty="0"/>
              <a:t>, </a:t>
            </a:r>
            <a:r>
              <a:rPr lang="ko-KR" altLang="en-US" dirty="0"/>
              <a:t>드레스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dress</a:t>
            </a:r>
            <a:r>
              <a:rPr lang="en-US" altLang="ko-KR" dirty="0"/>
              <a:t>, </a:t>
            </a:r>
            <a:r>
              <a:rPr lang="ko-KR" altLang="en-US" dirty="0"/>
              <a:t>코트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coat</a:t>
            </a:r>
            <a:r>
              <a:rPr lang="en-US" altLang="ko-KR" dirty="0"/>
              <a:t>,</a:t>
            </a:r>
            <a:r>
              <a:rPr lang="ko-KR" altLang="en-US" dirty="0"/>
              <a:t> 셔츠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shirt</a:t>
            </a:r>
            <a:r>
              <a:rPr lang="ko-KR" altLang="en-US" dirty="0"/>
              <a:t>와 같은 </a:t>
            </a:r>
            <a:r>
              <a:rPr lang="ko-KR" altLang="en-US" dirty="0" err="1"/>
              <a:t>윗옷들끼리는</a:t>
            </a:r>
            <a:r>
              <a:rPr lang="ko-KR" altLang="en-US" dirty="0"/>
              <a:t> 가깝거나 겹치고</a:t>
            </a:r>
            <a:r>
              <a:rPr lang="en-US" altLang="ko-KR" dirty="0"/>
              <a:t>, </a:t>
            </a:r>
            <a:r>
              <a:rPr lang="ko-KR" altLang="en-US" dirty="0"/>
              <a:t>신발류인 </a:t>
            </a:r>
            <a:r>
              <a:rPr lang="ko-KR" altLang="en-US" dirty="0" err="1"/>
              <a:t>앵클부츠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angle boot</a:t>
            </a:r>
            <a:r>
              <a:rPr lang="en-US" altLang="ko-KR" dirty="0"/>
              <a:t>, </a:t>
            </a:r>
            <a:r>
              <a:rPr lang="ko-KR" altLang="en-US" dirty="0"/>
              <a:t>샌들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sandal</a:t>
            </a:r>
            <a:r>
              <a:rPr lang="en-US" altLang="ko-KR" dirty="0"/>
              <a:t>, </a:t>
            </a:r>
            <a:r>
              <a:rPr lang="ko-KR" altLang="en-US" dirty="0"/>
              <a:t>운동화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sneakers</a:t>
            </a:r>
            <a:r>
              <a:rPr lang="ko-KR" altLang="en-US" dirty="0"/>
              <a:t>도 서로 가까이 자리한다는 겁니다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비슷한 의미의 이미지라면 공간적으로 더 가깝다는 의미입니다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D3BA70-EAF2-4BB9-9AC1-595AE69A5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609" y="1143000"/>
            <a:ext cx="6294391" cy="53187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764EEC8-2492-409D-AAF0-0EF0B720E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24231"/>
      </p:ext>
    </p:extLst>
  </p:cSld>
  <p:clrMapOvr>
    <a:masterClrMapping/>
  </p:clrMapOvr>
  <p:transition advTm="400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" x="1593850" y="1563688"/>
          <p14:tracePt t="253" x="1593850" y="1552575"/>
          <p14:tracePt t="256" x="1593850" y="1543050"/>
          <p14:tracePt t="289" x="1593850" y="1533525"/>
          <p14:tracePt t="355" x="1593850" y="1522413"/>
          <p14:tracePt t="379" x="1593850" y="1512888"/>
          <p14:tracePt t="394" x="1593850" y="1503363"/>
          <p14:tracePt t="402" x="1582738" y="1492250"/>
          <p14:tracePt t="502" x="1582738" y="1482725"/>
          <p14:tracePt t="1571" x="1593850" y="1482725"/>
          <p14:tracePt t="1577" x="1624013" y="1492250"/>
          <p14:tracePt t="1589" x="1654175" y="1503363"/>
          <p14:tracePt t="1593" x="1693863" y="1512888"/>
          <p14:tracePt t="1604" x="1754188" y="1533525"/>
          <p14:tracePt t="1610" x="1814513" y="1543050"/>
          <p14:tracePt t="1618" x="1895475" y="1552575"/>
          <p14:tracePt t="1624" x="1936750" y="1563688"/>
          <p14:tracePt t="1635" x="2087563" y="1582738"/>
          <p14:tracePt t="1645" x="2157413" y="1593850"/>
          <p14:tracePt t="1652" x="2289175" y="1603375"/>
          <p14:tracePt t="1661" x="2400300" y="1624013"/>
          <p14:tracePt t="1668" x="2481263" y="1624013"/>
          <p14:tracePt t="1676" x="2571750" y="1633538"/>
          <p14:tracePt t="1684" x="2652713" y="1633538"/>
          <p14:tracePt t="1692" x="2713038" y="1633538"/>
          <p14:tracePt t="1700" x="2794000" y="1644650"/>
          <p14:tracePt t="1708" x="2884488" y="1644650"/>
          <p14:tracePt t="1716" x="2944813" y="1663700"/>
          <p14:tracePt t="1724" x="2984500" y="1663700"/>
          <p14:tracePt t="1732" x="3014663" y="1663700"/>
          <p14:tracePt t="1740" x="3044825" y="1663700"/>
          <p14:tracePt t="1748" x="3065463" y="1663700"/>
          <p14:tracePt t="1757" x="3086100" y="1663700"/>
          <p14:tracePt t="1764" x="3106738" y="1663700"/>
          <p14:tracePt t="1780" x="3116263" y="1663700"/>
          <p14:tracePt t="1788" x="3136900" y="1663700"/>
          <p14:tracePt t="1804" x="3146425" y="1663700"/>
          <p14:tracePt t="1841" x="3155950" y="1663700"/>
          <p14:tracePt t="1866" x="3176588" y="1663700"/>
          <p14:tracePt t="1872" x="3197225" y="1663700"/>
          <p14:tracePt t="1882" x="3216275" y="1663700"/>
          <p14:tracePt t="1888" x="3246438" y="1663700"/>
          <p14:tracePt t="1898" x="3278188" y="1654175"/>
          <p14:tracePt t="1904" x="3317875" y="1644650"/>
          <p14:tracePt t="1914" x="3348038" y="1644650"/>
          <p14:tracePt t="1923" x="3378200" y="1633538"/>
          <p14:tracePt t="1930" x="3408363" y="1633538"/>
          <p14:tracePt t="1939" x="3438525" y="1624013"/>
          <p14:tracePt t="1946" x="3459163" y="1624013"/>
          <p14:tracePt t="1954" x="3479800" y="1612900"/>
          <p14:tracePt t="1995" x="3479800" y="1603375"/>
          <p14:tracePt t="2446" x="3489325" y="1603375"/>
          <p14:tracePt t="2461" x="3498850" y="1593850"/>
          <p14:tracePt t="2468" x="3509963" y="1593850"/>
          <p14:tracePt t="2476" x="3529013" y="1582738"/>
          <p14:tracePt t="2484" x="3559175" y="1582738"/>
          <p14:tracePt t="2492" x="3589338" y="1573213"/>
          <p14:tracePt t="2504" x="3630613" y="1573213"/>
          <p14:tracePt t="2512" x="3651250" y="1573213"/>
          <p14:tracePt t="2522" x="3690938" y="1573213"/>
          <p14:tracePt t="2528" x="3751263" y="1573213"/>
          <p14:tracePt t="2538" x="3790950" y="1573213"/>
          <p14:tracePt t="2544" x="3852863" y="1573213"/>
          <p14:tracePt t="2556" x="3943350" y="1573213"/>
          <p14:tracePt t="2566" x="4003675" y="1573213"/>
          <p14:tracePt t="2574" x="4084638" y="1573213"/>
          <p14:tracePt t="2582" x="4124325" y="1573213"/>
          <p14:tracePt t="2590" x="4175125" y="1573213"/>
          <p14:tracePt t="2598" x="4195763" y="1573213"/>
          <p14:tracePt t="2606" x="4225925" y="1573213"/>
          <p14:tracePt t="2614" x="4235450" y="1573213"/>
          <p14:tracePt t="2622" x="4244975" y="1573213"/>
          <p14:tracePt t="2824" x="4244975" y="1563688"/>
          <p14:tracePt t="3189" x="4244975" y="1552575"/>
          <p14:tracePt t="3277" x="4265613" y="1552575"/>
          <p14:tracePt t="3285" x="4286250" y="1543050"/>
          <p14:tracePt t="3293" x="4316413" y="1543050"/>
          <p14:tracePt t="3301" x="4346575" y="1543050"/>
          <p14:tracePt t="3307" x="4386263" y="1543050"/>
          <p14:tracePt t="3315" x="4437063" y="1533525"/>
          <p14:tracePt t="3323" x="4527550" y="1533525"/>
          <p14:tracePt t="3330" x="4557713" y="1533525"/>
          <p14:tracePt t="3338" x="4648200" y="1533525"/>
          <p14:tracePt t="3346" x="4699000" y="1533525"/>
          <p14:tracePt t="3354" x="4759325" y="1533525"/>
          <p14:tracePt t="3362" x="4789488" y="1533525"/>
          <p14:tracePt t="3370" x="4849813" y="1533525"/>
          <p14:tracePt t="3378" x="4911725" y="1522413"/>
          <p14:tracePt t="3386" x="4941888" y="1522413"/>
          <p14:tracePt t="3394" x="4972050" y="1522413"/>
          <p14:tracePt t="3402" x="4991100" y="1512888"/>
          <p14:tracePt t="3410" x="5002213" y="1512888"/>
          <p14:tracePt t="3418" x="5011738" y="1512888"/>
          <p14:tracePt t="3458" x="5021263" y="1503363"/>
          <p14:tracePt t="3774" x="5032375" y="1503363"/>
          <p14:tracePt t="3783" x="5041900" y="1503363"/>
          <p14:tracePt t="3790" x="5072063" y="1503363"/>
          <p14:tracePt t="3799" x="5102225" y="1503363"/>
          <p14:tracePt t="3807" x="5153025" y="1503363"/>
          <p14:tracePt t="3813" x="5224463" y="1503363"/>
          <p14:tracePt t="3820" x="5294313" y="1503363"/>
          <p14:tracePt t="3828" x="5375275" y="1503363"/>
          <p14:tracePt t="3836" x="5475288" y="1482725"/>
          <p14:tracePt t="3844" x="5546725" y="1482725"/>
          <p14:tracePt t="3852" x="5627688" y="1482725"/>
          <p14:tracePt t="3863" x="5667375" y="1473200"/>
          <p14:tracePt t="3868" x="5748338" y="1473200"/>
          <p14:tracePt t="3878" x="5799138" y="1473200"/>
          <p14:tracePt t="3886" x="5848350" y="1462088"/>
          <p14:tracePt t="3894" x="5878513" y="1462088"/>
          <p14:tracePt t="3902" x="5908675" y="1452563"/>
          <p14:tracePt t="3910" x="5929313" y="1452563"/>
          <p14:tracePt t="3918" x="5929313" y="1441450"/>
          <p14:tracePt t="3926" x="5940425" y="1441450"/>
          <p14:tracePt t="4118" x="5940425" y="1431925"/>
          <p14:tracePt t="4440" x="5929313" y="1431925"/>
          <p14:tracePt t="4450" x="5919788" y="1431925"/>
          <p14:tracePt t="4457" x="5908675" y="1431925"/>
          <p14:tracePt t="4466" x="5889625" y="1431925"/>
          <p14:tracePt t="4472" x="5878513" y="1441450"/>
          <p14:tracePt t="4480" x="5848350" y="1441450"/>
          <p14:tracePt t="4488" x="5818188" y="1452563"/>
          <p14:tracePt t="4496" x="5768975" y="1482725"/>
          <p14:tracePt t="4506" x="5707063" y="1492250"/>
          <p14:tracePt t="4512" x="5586413" y="1522413"/>
          <p14:tracePt t="4522" x="5495925" y="1543050"/>
          <p14:tracePt t="4528" x="5354638" y="1563688"/>
          <p14:tracePt t="4538" x="5264150" y="1573213"/>
          <p14:tracePt t="4544" x="5053013" y="1612900"/>
          <p14:tracePt t="4554" x="4891088" y="1644650"/>
          <p14:tracePt t="4562" x="4518025" y="1684338"/>
          <p14:tracePt t="4570" x="4235450" y="1693863"/>
          <p14:tracePt t="4578" x="4054475" y="1714500"/>
          <p14:tracePt t="4586" x="3670300" y="1754188"/>
          <p14:tracePt t="4594" x="3468688" y="1754188"/>
          <p14:tracePt t="4604" x="3146425" y="1795463"/>
          <p14:tracePt t="4614" x="2995613" y="1795463"/>
          <p14:tracePt t="4622" x="2894013" y="1804988"/>
          <p14:tracePt t="4630" x="2752725" y="1804988"/>
          <p14:tracePt t="4638" x="2701925" y="1804988"/>
          <p14:tracePt t="4646" x="2632075" y="1816100"/>
          <p14:tracePt t="4654" x="2611438" y="1816100"/>
          <p14:tracePt t="4873" x="2632075" y="1816100"/>
          <p14:tracePt t="4882" x="2652713" y="1816100"/>
          <p14:tracePt t="4891" x="2682875" y="1816100"/>
          <p14:tracePt t="4898" x="2722563" y="1816100"/>
          <p14:tracePt t="4908" x="2763838" y="1816100"/>
          <p14:tracePt t="4914" x="2833688" y="1816100"/>
          <p14:tracePt t="4921" x="2965450" y="1804988"/>
          <p14:tracePt t="4928" x="3025775" y="1804988"/>
          <p14:tracePt t="4937" x="3125788" y="1804988"/>
          <p14:tracePt t="4945" x="3216275" y="1784350"/>
          <p14:tracePt t="4952" x="3348038" y="1774825"/>
          <p14:tracePt t="4960" x="3429000" y="1774825"/>
          <p14:tracePt t="4968" x="3468688" y="1774825"/>
          <p14:tracePt t="4976" x="3489325" y="1774825"/>
          <p14:tracePt t="4984" x="3509963" y="1765300"/>
          <p14:tracePt t="5069" x="3509963" y="1754188"/>
          <p14:tracePt t="5127" x="3509963" y="1744663"/>
          <p14:tracePt t="5190" x="3519488" y="1735138"/>
          <p14:tracePt t="5732" x="3529013" y="1735138"/>
          <p14:tracePt t="6068" x="3529013" y="1744663"/>
          <p14:tracePt t="6517" x="3529013" y="1754188"/>
          <p14:tracePt t="6526" x="3519488" y="1774825"/>
          <p14:tracePt t="6532" x="3509963" y="1804988"/>
          <p14:tracePt t="6542" x="3509963" y="1846263"/>
          <p14:tracePt t="6547" x="3498850" y="1876425"/>
          <p14:tracePt t="6557" x="3489325" y="1916113"/>
          <p14:tracePt t="6566" x="3489325" y="1955800"/>
          <p14:tracePt t="6574" x="3479800" y="1976438"/>
          <p14:tracePt t="6583" x="3468688" y="2006600"/>
          <p14:tracePt t="6589" x="3459163" y="2027238"/>
          <p14:tracePt t="6599" x="3459163" y="2057400"/>
          <p14:tracePt t="6610" x="3449638" y="2066925"/>
          <p14:tracePt t="6617" x="3438525" y="2087563"/>
          <p14:tracePt t="6626" x="3429000" y="2097088"/>
          <p14:tracePt t="6633" x="3417888" y="2108200"/>
          <p14:tracePt t="6642" x="3417888" y="2117725"/>
          <p14:tracePt t="6652" x="3408363" y="2127250"/>
          <p14:tracePt t="6662" x="3398838" y="2138363"/>
          <p14:tracePt t="6670" x="3368675" y="2147888"/>
          <p14:tracePt t="6678" x="3348038" y="2159000"/>
          <p14:tracePt t="6686" x="3317875" y="2168525"/>
          <p14:tracePt t="6694" x="3287713" y="2178050"/>
          <p14:tracePt t="6701" x="3257550" y="2189163"/>
          <p14:tracePt t="6710" x="3216275" y="2198688"/>
          <p14:tracePt t="6718" x="3176588" y="2208213"/>
          <p14:tracePt t="6726" x="3146425" y="2219325"/>
          <p14:tracePt t="6733" x="3106738" y="2228850"/>
          <p14:tracePt t="6741" x="3074988" y="2238375"/>
          <p14:tracePt t="6749" x="3055938" y="2249488"/>
          <p14:tracePt t="6757" x="3044825" y="2249488"/>
          <p14:tracePt t="6765" x="3014663" y="2259013"/>
          <p14:tracePt t="6774" x="3014663" y="2268538"/>
          <p14:tracePt t="6782" x="3005138" y="2268538"/>
          <p14:tracePt t="6790" x="2995613" y="2279650"/>
          <p14:tracePt t="6798" x="2984500" y="2279650"/>
          <p14:tracePt t="6805" x="2974975" y="2279650"/>
          <p14:tracePt t="6822" x="2974975" y="2289175"/>
          <p14:tracePt t="6846" x="2965450" y="2289175"/>
          <p14:tracePt t="6856" x="2954338" y="2289175"/>
          <p14:tracePt t="6864" x="2935288" y="2289175"/>
          <p14:tracePt t="6872" x="2914650" y="2298700"/>
          <p14:tracePt t="6879" x="2903538" y="2298700"/>
          <p14:tracePt t="6888" x="2854325" y="2309813"/>
          <p14:tracePt t="6895" x="2824163" y="2309813"/>
          <p14:tracePt t="6903" x="2752725" y="2309813"/>
          <p14:tracePt t="6911" x="2692400" y="2309813"/>
          <p14:tracePt t="6919" x="2652713" y="2309813"/>
          <p14:tracePt t="6927" x="2581275" y="2309813"/>
          <p14:tracePt t="6936" x="2511425" y="2309813"/>
          <p14:tracePt t="6943" x="2460625" y="2309813"/>
          <p14:tracePt t="6951" x="2420938" y="2309813"/>
          <p14:tracePt t="6959" x="2379663" y="2309813"/>
          <p14:tracePt t="6967" x="2370138" y="2309813"/>
          <p14:tracePt t="6975" x="2359025" y="2309813"/>
          <p14:tracePt t="7298" x="2370138" y="2309813"/>
          <p14:tracePt t="7314" x="2379663" y="2309813"/>
          <p14:tracePt t="7326" x="2390775" y="2309813"/>
          <p14:tracePt t="7334" x="2400300" y="2309813"/>
          <p14:tracePt t="7342" x="2409825" y="2309813"/>
          <p14:tracePt t="7350" x="2420938" y="2309813"/>
          <p14:tracePt t="7358" x="2439988" y="2309813"/>
          <p14:tracePt t="7368" x="2451100" y="2309813"/>
          <p14:tracePt t="7380" x="2460625" y="2309813"/>
          <p14:tracePt t="7386" x="2481263" y="2309813"/>
          <p14:tracePt t="7394" x="2511425" y="2309813"/>
          <p14:tracePt t="7402" x="2530475" y="2309813"/>
          <p14:tracePt t="7410" x="2560638" y="2309813"/>
          <p14:tracePt t="7426" x="2592388" y="2309813"/>
          <p14:tracePt t="7434" x="2622550" y="2309813"/>
          <p14:tracePt t="7442" x="2662238" y="2309813"/>
          <p14:tracePt t="7450" x="2692400" y="2309813"/>
          <p14:tracePt t="7458" x="2722563" y="2309813"/>
          <p14:tracePt t="7466" x="2752725" y="2309813"/>
          <p14:tracePt t="7474" x="2813050" y="2309813"/>
          <p14:tracePt t="7482" x="2854325" y="2309813"/>
          <p14:tracePt t="7490" x="2884488" y="2309813"/>
          <p14:tracePt t="7498" x="2924175" y="2309813"/>
          <p14:tracePt t="7508" x="2965450" y="2309813"/>
          <p14:tracePt t="7513" x="2995613" y="2309813"/>
          <p14:tracePt t="7523" x="3025775" y="2309813"/>
          <p14:tracePt t="7531" x="3044825" y="2309813"/>
          <p14:tracePt t="7539" x="3074988" y="2309813"/>
          <p14:tracePt t="7547" x="3106738" y="2309813"/>
          <p14:tracePt t="7556" x="3136900" y="2309813"/>
          <p14:tracePt t="7565" x="3155950" y="2309813"/>
          <p14:tracePt t="7575" x="3186113" y="2309813"/>
          <p14:tracePt t="7584" x="3206750" y="2309813"/>
          <p14:tracePt t="7593" x="3227388" y="2309813"/>
          <p14:tracePt t="7601" x="3236913" y="2309813"/>
          <p14:tracePt t="7608" x="3246438" y="2309813"/>
          <p14:tracePt t="7616" x="3257550" y="2309813"/>
          <p14:tracePt t="7625" x="3267075" y="2309813"/>
          <p14:tracePt t="7641" x="3278188" y="2309813"/>
          <p14:tracePt t="8036" x="3287713" y="2309813"/>
          <p14:tracePt t="8060" x="3297238" y="2309813"/>
          <p14:tracePt t="8068" x="3308350" y="2309813"/>
          <p14:tracePt t="8092" x="3327400" y="2309813"/>
          <p14:tracePt t="8096" x="3357563" y="2298700"/>
          <p14:tracePt t="8101" x="3368675" y="2298700"/>
          <p14:tracePt t="8109" x="3398838" y="2298700"/>
          <p14:tracePt t="8117" x="3417888" y="2289175"/>
          <p14:tracePt t="8125" x="3459163" y="2289175"/>
          <p14:tracePt t="8135" x="3479800" y="2289175"/>
          <p14:tracePt t="8141" x="3498850" y="2279650"/>
          <p14:tracePt t="8149" x="3509963" y="2279650"/>
          <p14:tracePt t="8158" x="3529013" y="2268538"/>
          <p14:tracePt t="8165" x="3549650" y="2268538"/>
          <p14:tracePt t="8174" x="3559175" y="2268538"/>
          <p14:tracePt t="8183" x="3570288" y="2259013"/>
          <p14:tracePt t="8189" x="3579813" y="2259013"/>
          <p14:tracePt t="8208" x="3600450" y="2249488"/>
          <p14:tracePt t="8215" x="3609975" y="2249488"/>
          <p14:tracePt t="8225" x="3630613" y="2249488"/>
          <p14:tracePt t="8239" x="3640138" y="2249488"/>
          <p14:tracePt t="8247" x="3651250" y="2238375"/>
          <p14:tracePt t="8255" x="3670300" y="2238375"/>
          <p14:tracePt t="8263" x="3681413" y="2238375"/>
          <p14:tracePt t="8271" x="3690938" y="2238375"/>
          <p14:tracePt t="8279" x="3711575" y="2238375"/>
          <p14:tracePt t="8289" x="3730625" y="2238375"/>
          <p14:tracePt t="8299" x="3751263" y="2238375"/>
          <p14:tracePt t="8307" x="3802063" y="2238375"/>
          <p14:tracePt t="8315" x="3822700" y="2238375"/>
          <p14:tracePt t="8324" x="3852863" y="2238375"/>
          <p14:tracePt t="8332" x="3871913" y="2238375"/>
          <p14:tracePt t="8340" x="3902075" y="2238375"/>
          <p14:tracePt t="8347" x="3913188" y="2238375"/>
          <p14:tracePt t="8355" x="3943350" y="2238375"/>
          <p14:tracePt t="8363" x="3962400" y="2238375"/>
          <p14:tracePt t="8371" x="3994150" y="2238375"/>
          <p14:tracePt t="8379" x="4013200" y="2238375"/>
          <p14:tracePt t="8387" x="4043363" y="2238375"/>
          <p14:tracePt t="8395" x="4073525" y="2238375"/>
          <p14:tracePt t="8403" x="4094163" y="2238375"/>
          <p14:tracePt t="8411" x="4124325" y="2238375"/>
          <p14:tracePt t="8419" x="4144963" y="2238375"/>
          <p14:tracePt t="8427" x="4154488" y="2238375"/>
          <p14:tracePt t="8435" x="4184650" y="2238375"/>
          <p14:tracePt t="8443" x="4205288" y="2238375"/>
          <p14:tracePt t="8451" x="4225925" y="2238375"/>
          <p14:tracePt t="8459" x="4256088" y="2238375"/>
          <p14:tracePt t="8467" x="4286250" y="2238375"/>
          <p14:tracePt t="8475" x="4316413" y="2238375"/>
          <p14:tracePt t="8483" x="4356100" y="2238375"/>
          <p14:tracePt t="8493" x="4367213" y="2238375"/>
          <p14:tracePt t="8506" x="4406900" y="2249488"/>
          <p14:tracePt t="8511" x="4427538" y="2249488"/>
          <p14:tracePt t="8521" x="4457700" y="2259013"/>
          <p14:tracePt t="8529" x="4467225" y="2259013"/>
          <p14:tracePt t="8537" x="4487863" y="2259013"/>
          <p14:tracePt t="8545" x="4508500" y="2268538"/>
          <p14:tracePt t="8553" x="4527550" y="2268538"/>
          <p14:tracePt t="8561" x="4557713" y="2268538"/>
          <p14:tracePt t="8569" x="4578350" y="2268538"/>
          <p14:tracePt t="8577" x="4587875" y="2268538"/>
          <p14:tracePt t="8585" x="4629150" y="2279650"/>
          <p14:tracePt t="8593" x="4659313" y="2279650"/>
          <p14:tracePt t="8601" x="4689475" y="2279650"/>
          <p14:tracePt t="8609" x="4699000" y="2279650"/>
          <p14:tracePt t="8617" x="4729163" y="2279650"/>
          <p14:tracePt t="8625" x="4749800" y="2279650"/>
          <p14:tracePt t="8633" x="4779963" y="2279650"/>
          <p14:tracePt t="8641" x="4800600" y="2279650"/>
          <p14:tracePt t="8649" x="4819650" y="2279650"/>
          <p14:tracePt t="8657" x="4840288" y="2279650"/>
          <p14:tracePt t="8665" x="4849813" y="2279650"/>
          <p14:tracePt t="8673" x="4860925" y="2279650"/>
          <p14:tracePt t="8681" x="4870450" y="2279650"/>
          <p14:tracePt t="8688" x="4891088" y="2279650"/>
          <p14:tracePt t="8705" x="4900613" y="2279650"/>
          <p14:tracePt t="8713" x="4911725" y="2268538"/>
          <p14:tracePt t="8722" x="4921250" y="2268538"/>
          <p14:tracePt t="8729" x="4930775" y="2268538"/>
          <p14:tracePt t="8738" x="4930775" y="2259013"/>
          <p14:tracePt t="8745" x="4941888" y="2259013"/>
          <p14:tracePt t="8753" x="4960938" y="2259013"/>
          <p14:tracePt t="8761" x="4972050" y="2259013"/>
          <p14:tracePt t="8769" x="4981575" y="2259013"/>
          <p14:tracePt t="8777" x="4981575" y="2249488"/>
          <p14:tracePt t="8785" x="4991100" y="2249488"/>
          <p14:tracePt t="8793" x="5002213" y="2249488"/>
          <p14:tracePt t="8801" x="5011738" y="2249488"/>
          <p14:tracePt t="8817" x="5011738" y="2238375"/>
          <p14:tracePt t="8825" x="5021263" y="2238375"/>
          <p14:tracePt t="8857" x="5032375" y="2228850"/>
          <p14:tracePt t="8867" x="5041900" y="2228850"/>
          <p14:tracePt t="8875" x="5053013" y="2228850"/>
          <p14:tracePt t="8883" x="5062538" y="2219325"/>
          <p14:tracePt t="8891" x="5083175" y="2219325"/>
          <p14:tracePt t="8899" x="5102225" y="2208213"/>
          <p14:tracePt t="8908" x="5122863" y="2208213"/>
          <p14:tracePt t="8915" x="5132388" y="2208213"/>
          <p14:tracePt t="8923" x="5143500" y="2208213"/>
          <p14:tracePt t="8939" x="5162550" y="2208213"/>
          <p14:tracePt t="8947" x="5173663" y="2208213"/>
          <p14:tracePt t="8955" x="5192713" y="2198688"/>
          <p14:tracePt t="8963" x="5203825" y="2198688"/>
          <p14:tracePt t="8971" x="5213350" y="2198688"/>
          <p14:tracePt t="8979" x="5233988" y="2198688"/>
          <p14:tracePt t="8987" x="5243513" y="2198688"/>
          <p14:tracePt t="8995" x="5264150" y="2189163"/>
          <p14:tracePt t="9016" x="5284788" y="2189163"/>
          <p14:tracePt t="9023" x="5294313" y="2189163"/>
          <p14:tracePt t="9031" x="5314950" y="2189163"/>
          <p14:tracePt t="9039" x="5324475" y="2178050"/>
          <p14:tracePt t="9047" x="5334000" y="2178050"/>
          <p14:tracePt t="9057" x="5354638" y="2178050"/>
          <p14:tracePt t="9063" x="5375275" y="2178050"/>
          <p14:tracePt t="9071" x="5395913" y="2178050"/>
          <p14:tracePt t="9089" x="5414963" y="2168525"/>
          <p14:tracePt t="9095" x="5435600" y="2168525"/>
          <p14:tracePt t="9103" x="5456238" y="2168525"/>
          <p14:tracePt t="9120" x="5475288" y="2168525"/>
          <p14:tracePt t="9127" x="5495925" y="2168525"/>
          <p14:tracePt t="9136" x="5505450" y="2168525"/>
          <p14:tracePt t="9143" x="5516563" y="2168525"/>
          <p14:tracePt t="9151" x="5535613" y="2168525"/>
          <p14:tracePt t="9159" x="5546725" y="2168525"/>
          <p14:tracePt t="9169" x="5567363" y="2168525"/>
          <p14:tracePt t="9175" x="5586413" y="2168525"/>
          <p14:tracePt t="9191" x="5607050" y="2168525"/>
          <p14:tracePt t="9201" x="5616575" y="2168525"/>
          <p14:tracePt t="9209" x="5637213" y="2168525"/>
          <p14:tracePt t="9229" x="5657850" y="2168525"/>
          <p14:tracePt t="9237" x="5667375" y="2168525"/>
          <p14:tracePt t="9245" x="5676900" y="2168525"/>
          <p14:tracePt t="9261" x="5688013" y="2168525"/>
          <p14:tracePt t="9269" x="5697538" y="2159000"/>
          <p14:tracePt t="9277" x="5707063" y="2159000"/>
          <p14:tracePt t="9286" x="5718175" y="2159000"/>
          <p14:tracePt t="9302" x="5737225" y="2147888"/>
          <p14:tracePt t="9309" x="5748338" y="2147888"/>
          <p14:tracePt t="9317" x="5768975" y="2147888"/>
          <p14:tracePt t="9325" x="5778500" y="2147888"/>
          <p14:tracePt t="9333" x="5799138" y="2147888"/>
          <p14:tracePt t="9341" x="5829300" y="2138363"/>
          <p14:tracePt t="9349" x="5838825" y="2138363"/>
          <p14:tracePt t="9357" x="5859463" y="2138363"/>
          <p14:tracePt t="9365" x="5868988" y="2138363"/>
          <p14:tracePt t="9381" x="5878513" y="2138363"/>
          <p14:tracePt t="9389" x="5889625" y="2138363"/>
          <p14:tracePt t="9397" x="5899150" y="2138363"/>
          <p14:tracePt t="9471" x="5908675" y="2138363"/>
          <p14:tracePt t="9503" x="5908675" y="2127250"/>
          <p14:tracePt t="9656" x="5899150" y="2127250"/>
          <p14:tracePt t="9671" x="5889625" y="2127250"/>
          <p14:tracePt t="9687" x="5878513" y="2127250"/>
          <p14:tracePt t="9719" x="5868988" y="2127250"/>
          <p14:tracePt t="9743" x="5859463" y="2127250"/>
          <p14:tracePt t="10027" x="5848350" y="2127250"/>
          <p14:tracePt t="10035" x="5829300" y="2138363"/>
          <p14:tracePt t="10044" x="5818188" y="2147888"/>
          <p14:tracePt t="10051" x="5768975" y="2168525"/>
          <p14:tracePt t="10058" x="5727700" y="2168525"/>
          <p14:tracePt t="10066" x="5688013" y="2178050"/>
          <p14:tracePt t="10073" x="5586413" y="2208213"/>
          <p14:tracePt t="10082" x="5465763" y="2238375"/>
          <p14:tracePt t="10089" x="5314950" y="2268538"/>
          <p14:tracePt t="10098" x="5203825" y="2279650"/>
          <p14:tracePt t="10105" x="4840288" y="2360613"/>
          <p14:tracePt t="10113" x="4638675" y="2379663"/>
          <p14:tracePt t="10121" x="4256088" y="2439988"/>
          <p14:tracePt t="10133" x="3771900" y="2511425"/>
          <p14:tracePt t="10141" x="3438525" y="2571750"/>
          <p14:tracePt t="10149" x="3246438" y="2601913"/>
          <p14:tracePt t="10157" x="2974975" y="2662238"/>
          <p14:tracePt t="10164" x="2824163" y="2673350"/>
          <p14:tracePt t="10175" x="2671763" y="2703513"/>
          <p14:tracePt t="10183" x="2592388" y="2703513"/>
          <p14:tracePt t="10191" x="2551113" y="2713038"/>
          <p14:tracePt t="10199" x="2520950" y="2722563"/>
          <p14:tracePt t="10215" x="2511425" y="2722563"/>
          <p14:tracePt t="10251" x="2500313" y="2733675"/>
          <p14:tracePt t="10267" x="2490788" y="2743200"/>
          <p14:tracePt t="10275" x="2481263" y="2752725"/>
          <p14:tracePt t="10285" x="2460625" y="2763838"/>
          <p14:tracePt t="10295" x="2439988" y="2773363"/>
          <p14:tracePt t="10311" x="2430463" y="2773363"/>
          <p14:tracePt t="10319" x="2420938" y="2782888"/>
          <p14:tracePt t="10327" x="2409825" y="2782888"/>
          <p14:tracePt t="10337" x="2400300" y="2794000"/>
          <p14:tracePt t="10347" x="2390775" y="2794000"/>
          <p14:tracePt t="10355" x="2370138" y="2803525"/>
          <p14:tracePt t="10363" x="2349500" y="2803525"/>
          <p14:tracePt t="10371" x="2328863" y="2803525"/>
          <p14:tracePt t="10380" x="2319338" y="2813050"/>
          <p14:tracePt t="10395" x="2309813" y="2813050"/>
          <p14:tracePt t="10403" x="2298700" y="2813050"/>
          <p14:tracePt t="10411" x="2279650" y="2813050"/>
          <p14:tracePt t="10427" x="2259013" y="2813050"/>
          <p14:tracePt t="10435" x="2249488" y="2813050"/>
          <p14:tracePt t="10443" x="2219325" y="2813050"/>
          <p14:tracePt t="10460" x="2178050" y="2813050"/>
          <p14:tracePt t="10468" x="2138363" y="2813050"/>
          <p14:tracePt t="10476" x="2057400" y="2813050"/>
          <p14:tracePt t="10486" x="2016125" y="2813050"/>
          <p14:tracePt t="10491" x="1955800" y="2803525"/>
          <p14:tracePt t="10502" x="1925638" y="2803525"/>
          <p14:tracePt t="10508" x="1885950" y="2803525"/>
          <p14:tracePt t="10518" x="1865313" y="2794000"/>
          <p14:tracePt t="10524" x="1855788" y="2794000"/>
          <p14:tracePt t="10534" x="1844675" y="2782888"/>
          <p14:tracePt t="10562" x="1844675" y="2773363"/>
          <p14:tracePt t="10590" x="1844675" y="2763838"/>
          <p14:tracePt t="10613" x="1844675" y="2752725"/>
          <p14:tracePt t="10678" x="1844675" y="2743200"/>
          <p14:tracePt t="10718" x="1844675" y="2733675"/>
          <p14:tracePt t="11105" x="1844675" y="2722563"/>
          <p14:tracePt t="11281" x="1844675" y="2713038"/>
          <p14:tracePt t="11305" x="1844675" y="2703513"/>
          <p14:tracePt t="11313" x="1844675" y="2692400"/>
          <p14:tracePt t="11321" x="1844675" y="2682875"/>
          <p14:tracePt t="11329" x="1855788" y="2673350"/>
          <p14:tracePt t="11353" x="1865313" y="2662238"/>
          <p14:tracePt t="11369" x="1865313" y="2652713"/>
          <p14:tracePt t="11377" x="1876425" y="2652713"/>
          <p14:tracePt t="11385" x="1876425" y="2641600"/>
          <p14:tracePt t="11401" x="1876425" y="2632075"/>
          <p14:tracePt t="11411" x="1885950" y="2632075"/>
          <p14:tracePt t="11421" x="1895475" y="2632075"/>
          <p14:tracePt t="11429" x="1906588" y="2622550"/>
          <p14:tracePt t="11437" x="1925638" y="2611438"/>
          <p14:tracePt t="11445" x="1925638" y="2592388"/>
          <p14:tracePt t="11453" x="1966913" y="2581275"/>
          <p14:tracePt t="11463" x="1985963" y="2562225"/>
          <p14:tracePt t="11473" x="1997075" y="2551113"/>
          <p14:tracePt t="11481" x="2016125" y="2541588"/>
          <p14:tracePt t="11491" x="2036763" y="2520950"/>
          <p14:tracePt t="11497" x="2057400" y="2511425"/>
          <p14:tracePt t="11508" x="2066925" y="2501900"/>
          <p14:tracePt t="11513" x="2078038" y="2501900"/>
          <p14:tracePt t="11523" x="2087563" y="2501900"/>
          <p14:tracePt t="11579" x="2097088" y="2501900"/>
          <p14:tracePt t="11587" x="2108200" y="2501900"/>
          <p14:tracePt t="11595" x="2117725" y="2501900"/>
          <p14:tracePt t="11603" x="2127250" y="2490788"/>
          <p14:tracePt t="11611" x="2138363" y="2490788"/>
          <p14:tracePt t="11618" x="2168525" y="2490788"/>
          <p14:tracePt t="11627" x="2198688" y="2490788"/>
          <p14:tracePt t="11634" x="2228850" y="2490788"/>
          <p14:tracePt t="11643" x="2259013" y="2490788"/>
          <p14:tracePt t="11651" x="2289175" y="2490788"/>
          <p14:tracePt t="11659" x="2339975" y="2490788"/>
          <p14:tracePt t="11666" x="2379663" y="2490788"/>
          <p14:tracePt t="11675" x="2409825" y="2490788"/>
          <p14:tracePt t="11683" x="2451100" y="2490788"/>
          <p14:tracePt t="11691" x="2551113" y="2501900"/>
          <p14:tracePt t="11699" x="2581275" y="2501900"/>
          <p14:tracePt t="11707" x="2652713" y="2501900"/>
          <p14:tracePt t="11715" x="2701925" y="2511425"/>
          <p14:tracePt t="11723" x="2773363" y="2511425"/>
          <p14:tracePt t="11731" x="2854325" y="2520950"/>
          <p14:tracePt t="11740" x="2884488" y="2541588"/>
          <p14:tracePt t="11747" x="2924175" y="2551113"/>
          <p14:tracePt t="11755" x="2944813" y="2551113"/>
          <p14:tracePt t="11763" x="2974975" y="2551113"/>
          <p14:tracePt t="11771" x="2995613" y="2562225"/>
          <p14:tracePt t="11778" x="3025775" y="2562225"/>
          <p14:tracePt t="11787" x="3044825" y="2562225"/>
          <p14:tracePt t="11795" x="3074988" y="2562225"/>
          <p14:tracePt t="11805" x="3106738" y="2562225"/>
          <p14:tracePt t="11811" x="3136900" y="2562225"/>
          <p14:tracePt t="11821" x="3167063" y="2562225"/>
          <p14:tracePt t="11827" x="3216275" y="2562225"/>
          <p14:tracePt t="11836" x="3267075" y="2562225"/>
          <p14:tracePt t="11843" x="3297238" y="2562225"/>
          <p14:tracePt t="11853" x="3327400" y="2562225"/>
          <p14:tracePt t="11861" x="3338513" y="2562225"/>
          <p14:tracePt t="11869" x="3357563" y="2562225"/>
          <p14:tracePt t="11877" x="3368675" y="2562225"/>
          <p14:tracePt t="11884" x="3378200" y="2562225"/>
          <p14:tracePt t="12336" x="3368675" y="2562225"/>
          <p14:tracePt t="12376" x="3357563" y="2562225"/>
          <p14:tracePt t="12569" x="3368675" y="2562225"/>
          <p14:tracePt t="12576" x="3398838" y="2562225"/>
          <p14:tracePt t="12585" x="3429000" y="2562225"/>
          <p14:tracePt t="12593" x="3459163" y="2551113"/>
          <p14:tracePt t="12600" x="3479800" y="2541588"/>
          <p14:tracePt t="12609" x="3489325" y="2541588"/>
          <p14:tracePt t="12617" x="3509963" y="2541588"/>
          <p14:tracePt t="12625" x="3540125" y="2511425"/>
          <p14:tracePt t="12632" x="3579813" y="2490788"/>
          <p14:tracePt t="12641" x="3600450" y="2481263"/>
          <p14:tracePt t="12648" x="3640138" y="2481263"/>
          <p14:tracePt t="12657" x="3660775" y="2470150"/>
          <p14:tracePt t="12665" x="3681413" y="2460625"/>
          <p14:tracePt t="12672" x="3690938" y="2460625"/>
          <p14:tracePt t="12680" x="3700463" y="2460625"/>
          <p14:tracePt t="12738" x="3711575" y="2460625"/>
          <p14:tracePt t="12776" x="3721100" y="2460625"/>
          <p14:tracePt t="12819" x="3721100" y="2451100"/>
          <p14:tracePt t="13028" x="3730625" y="2451100"/>
          <p14:tracePt t="13036" x="3751263" y="2451100"/>
          <p14:tracePt t="13044" x="3802063" y="2451100"/>
          <p14:tracePt t="13052" x="3832225" y="2451100"/>
          <p14:tracePt t="13060" x="3902075" y="2451100"/>
          <p14:tracePt t="13069" x="4003675" y="2460625"/>
          <p14:tracePt t="13090" x="4235450" y="2481263"/>
          <p14:tracePt t="13093" x="4325938" y="2481263"/>
          <p14:tracePt t="13102" x="4406900" y="2481263"/>
          <p14:tracePt t="13111" x="4497388" y="2481263"/>
          <p14:tracePt t="13118" x="4618038" y="2490788"/>
          <p14:tracePt t="13127" x="4749800" y="2511425"/>
          <p14:tracePt t="13135" x="4941888" y="2520950"/>
          <p14:tracePt t="13144" x="5072063" y="2541588"/>
          <p14:tracePt t="13150" x="5153025" y="2551113"/>
          <p14:tracePt t="13161" x="5414963" y="2571750"/>
          <p14:tracePt t="13166" x="5526088" y="2581275"/>
          <p14:tracePt t="13176" x="5676900" y="2601913"/>
          <p14:tracePt t="13183" x="5829300" y="2611438"/>
          <p14:tracePt t="13193" x="6040438" y="2632075"/>
          <p14:tracePt t="13200" x="6172200" y="2632075"/>
          <p14:tracePt t="13209" x="6283325" y="2641600"/>
          <p14:tracePt t="13216" x="6392863" y="2641600"/>
          <p14:tracePt t="13225" x="6524625" y="2662238"/>
          <p14:tracePt t="13232" x="6605588" y="2662238"/>
          <p14:tracePt t="13240" x="6665913" y="2662238"/>
          <p14:tracePt t="13249" x="6705600" y="2662238"/>
          <p14:tracePt t="13257" x="6735763" y="2662238"/>
          <p14:tracePt t="13265" x="6796088" y="2662238"/>
          <p14:tracePt t="13272" x="6807200" y="2662238"/>
          <p14:tracePt t="13280" x="6827838" y="2662238"/>
          <p14:tracePt t="13289" x="6858000" y="2662238"/>
          <p14:tracePt t="13297" x="6877050" y="2662238"/>
          <p14:tracePt t="13306" x="6907213" y="2662238"/>
          <p14:tracePt t="13317" x="6937375" y="2662238"/>
          <p14:tracePt t="13324" x="6978650" y="2662238"/>
          <p14:tracePt t="13332" x="7038975" y="2662238"/>
          <p14:tracePt t="13341" x="7089775" y="2662238"/>
          <p14:tracePt t="13348" x="7150100" y="2662238"/>
          <p14:tracePt t="13356" x="7231063" y="2662238"/>
          <p14:tracePt t="13365" x="7270750" y="2662238"/>
          <p14:tracePt t="13372" x="7331075" y="2662238"/>
          <p14:tracePt t="13382" x="7342188" y="2662238"/>
          <p14:tracePt t="13389" x="7391400" y="2662238"/>
          <p14:tracePt t="13396" x="7462838" y="2662238"/>
          <p14:tracePt t="13405" x="7513638" y="2662238"/>
          <p14:tracePt t="13412" x="7573963" y="2662238"/>
          <p14:tracePt t="13421" x="7653338" y="2662238"/>
          <p14:tracePt t="13429" x="7694613" y="2662238"/>
          <p14:tracePt t="13436" x="7734300" y="2662238"/>
          <p14:tracePt t="13444" x="7785100" y="2662238"/>
          <p14:tracePt t="13452" x="7805738" y="2662238"/>
          <p14:tracePt t="13460" x="7824788" y="2652713"/>
          <p14:tracePt t="13469" x="7835900" y="2652713"/>
          <p14:tracePt t="13511" x="7845425" y="2652713"/>
          <p14:tracePt t="13520" x="7866063" y="2641600"/>
          <p14:tracePt t="13527" x="7886700" y="2641600"/>
          <p14:tracePt t="13536" x="7916863" y="2641600"/>
          <p14:tracePt t="13543" x="7966075" y="2632075"/>
          <p14:tracePt t="13551" x="7996238" y="2632075"/>
          <p14:tracePt t="13559" x="8058150" y="2611438"/>
          <p14:tracePt t="13567" x="8097838" y="2601913"/>
          <p14:tracePt t="13574" x="8148638" y="2592388"/>
          <p14:tracePt t="13583" x="8188325" y="2581275"/>
          <p14:tracePt t="13590" x="8218488" y="2562225"/>
          <p14:tracePt t="13598" x="8229600" y="2541588"/>
          <p14:tracePt t="13606" x="8229600" y="2532063"/>
          <p14:tracePt t="13614" x="8229600" y="2520950"/>
          <p14:tracePt t="13622" x="8229600" y="2490788"/>
          <p14:tracePt t="13630" x="8229600" y="2460625"/>
          <p14:tracePt t="13639" x="8197850" y="2400300"/>
          <p14:tracePt t="13647" x="8167688" y="2349500"/>
          <p14:tracePt t="13654" x="8097838" y="2289175"/>
          <p14:tracePt t="13663" x="8026400" y="2238375"/>
          <p14:tracePt t="13671" x="7875588" y="2159000"/>
          <p14:tracePt t="13678" x="7734300" y="2117725"/>
          <p14:tracePt t="13686" x="7673975" y="2097088"/>
          <p14:tracePt t="13695" x="7543800" y="2078038"/>
          <p14:tracePt t="13703" x="7462838" y="2057400"/>
          <p14:tracePt t="13710" x="7402513" y="2047875"/>
          <p14:tracePt t="13718" x="7381875" y="2047875"/>
          <p14:tracePt t="13726" x="7372350" y="2047875"/>
          <p14:tracePt t="13767" x="7372350" y="2057400"/>
          <p14:tracePt t="13774" x="7372350" y="2078038"/>
          <p14:tracePt t="13782" x="7372350" y="2108200"/>
          <p14:tracePt t="13790" x="7372350" y="2127250"/>
          <p14:tracePt t="13798" x="7372350" y="2159000"/>
          <p14:tracePt t="13808" x="7381875" y="2189163"/>
          <p14:tracePt t="13819" x="7391400" y="2208213"/>
          <p14:tracePt t="13829" x="7402513" y="2228850"/>
          <p14:tracePt t="13834" x="7421563" y="2249488"/>
          <p14:tracePt t="13844" x="7442200" y="2268538"/>
          <p14:tracePt t="13851" x="7442200" y="2279650"/>
          <p14:tracePt t="13860" x="7451725" y="2289175"/>
          <p14:tracePt t="13869" x="7472363" y="2289175"/>
          <p14:tracePt t="13876" x="7481888" y="2298700"/>
          <p14:tracePt t="13892" x="7481888" y="2309813"/>
          <p14:tracePt t="13921" x="7493000" y="2309813"/>
          <p14:tracePt t="13945" x="7502525" y="2309813"/>
          <p14:tracePt t="13953" x="7523163" y="2309813"/>
          <p14:tracePt t="13962" x="7532688" y="2309813"/>
          <p14:tracePt t="13977" x="7543800" y="2309813"/>
          <p14:tracePt t="13985" x="7553325" y="2309813"/>
          <p14:tracePt t="14001" x="7562850" y="2309813"/>
          <p14:tracePt t="14041" x="7573963" y="2309813"/>
          <p14:tracePt t="14049" x="7573963" y="2319338"/>
          <p14:tracePt t="14066" x="7583488" y="2319338"/>
          <p14:tracePt t="14075" x="7593013" y="2330450"/>
          <p14:tracePt t="14080" x="7604125" y="2330450"/>
          <p14:tracePt t="14097" x="7623175" y="2339975"/>
          <p14:tracePt t="14104" x="7634288" y="2339975"/>
          <p14:tracePt t="14112" x="7653338" y="2349500"/>
          <p14:tracePt t="14121" x="7673975" y="2360613"/>
          <p14:tracePt t="14128" x="7694613" y="2379663"/>
          <p14:tracePt t="14137" x="7724775" y="2390775"/>
          <p14:tracePt t="14146" x="7754938" y="2400300"/>
          <p14:tracePt t="14152" x="7785100" y="2409825"/>
          <p14:tracePt t="14162" x="7824788" y="2420938"/>
          <p14:tracePt t="14169" x="7875588" y="2430463"/>
          <p14:tracePt t="14178" x="7935913" y="2470150"/>
          <p14:tracePt t="14186" x="8016875" y="2501900"/>
          <p14:tracePt t="14194" x="8167688" y="2551113"/>
          <p14:tracePt t="14203" x="8259763" y="2571750"/>
          <p14:tracePt t="14211" x="8410575" y="2632075"/>
          <p14:tracePt t="14218" x="8531225" y="2662238"/>
          <p14:tracePt t="14228" x="8602663" y="2682875"/>
          <p14:tracePt t="14238" x="8783638" y="2722563"/>
          <p14:tracePt t="14247" x="8853488" y="2743200"/>
          <p14:tracePt t="14254" x="9015413" y="2782888"/>
          <p14:tracePt t="14262" x="9186863" y="2813050"/>
          <p14:tracePt t="14271" x="9277350" y="2844800"/>
          <p14:tracePt t="14278" x="9367838" y="2874963"/>
          <p14:tracePt t="14286" x="9459913" y="2905125"/>
          <p14:tracePt t="14294" x="9580563" y="2944813"/>
          <p14:tracePt t="14302" x="9620250" y="2954338"/>
          <p14:tracePt t="14310" x="9721850" y="2995613"/>
          <p14:tracePt t="14319" x="9821863" y="3025775"/>
          <p14:tracePt t="14327" x="9942513" y="3055938"/>
          <p14:tracePt t="14334" x="10044113" y="3076575"/>
          <p14:tracePt t="14343" x="10104438" y="3086100"/>
          <p14:tracePt t="14350" x="10164763" y="3095625"/>
          <p14:tracePt t="14358" x="10175875" y="3095625"/>
          <p14:tracePt t="14366" x="10194925" y="3095625"/>
          <p14:tracePt t="14382" x="10206038" y="3095625"/>
          <p14:tracePt t="14406" x="10215563" y="3095625"/>
          <p14:tracePt t="14415" x="10236200" y="3095625"/>
          <p14:tracePt t="14422" x="10266363" y="3095625"/>
          <p14:tracePt t="14432" x="10315575" y="3095625"/>
          <p14:tracePt t="14443" x="10347325" y="3095625"/>
          <p14:tracePt t="14450" x="10377488" y="3095625"/>
          <p14:tracePt t="14459" x="10387013" y="3095625"/>
          <p14:tracePt t="14466" x="10396538" y="3095625"/>
          <p14:tracePt t="14655" x="10407650" y="3095625"/>
          <p14:tracePt t="14665" x="10407650" y="3106738"/>
          <p14:tracePt t="14677" x="10417175" y="3106738"/>
          <p14:tracePt t="14856" x="10417175" y="3116263"/>
          <p14:tracePt t="14864" x="10417175" y="3146425"/>
          <p14:tracePt t="14871" x="10417175" y="3176588"/>
          <p14:tracePt t="14879" x="10407650" y="3257550"/>
          <p14:tracePt t="14887" x="10396538" y="3338513"/>
          <p14:tracePt t="14894" x="10396538" y="3389313"/>
          <p14:tracePt t="14902" x="10366375" y="3509963"/>
          <p14:tracePt t="14910" x="10336213" y="3590925"/>
          <p14:tracePt t="14918" x="10326688" y="3702050"/>
          <p14:tracePt t="14926" x="10306050" y="3751263"/>
          <p14:tracePt t="14934" x="10296525" y="3841750"/>
          <p14:tracePt t="14944" x="10266363" y="3922713"/>
          <p14:tracePt t="14954" x="10266363" y="3973513"/>
          <p14:tracePt t="14962" x="10255250" y="4003675"/>
          <p14:tracePt t="14970" x="10255250" y="4033838"/>
          <p14:tracePt t="14978" x="10255250" y="4064000"/>
          <p14:tracePt t="14986" x="10255250" y="4084638"/>
          <p14:tracePt t="14994" x="10255250" y="4094163"/>
          <p14:tracePt t="15002" x="10255250" y="4114800"/>
          <p14:tracePt t="15010" x="10255250" y="4124325"/>
          <p14:tracePt t="15018" x="10255250" y="4135438"/>
          <p14:tracePt t="15034" x="10255250" y="4144963"/>
          <p14:tracePt t="15176" x="10225088" y="4144963"/>
          <p14:tracePt t="15184" x="10194925" y="4144963"/>
          <p14:tracePt t="15192" x="10164763" y="4144963"/>
          <p14:tracePt t="15200" x="10134600" y="4154488"/>
          <p14:tracePt t="15208" x="10104438" y="4165600"/>
          <p14:tracePt t="15216" x="10074275" y="4175125"/>
          <p14:tracePt t="15224" x="10053638" y="4205288"/>
          <p14:tracePt t="15232" x="10013950" y="4225925"/>
          <p14:tracePt t="15240" x="9983788" y="4246563"/>
          <p14:tracePt t="15248" x="9963150" y="4265613"/>
          <p14:tracePt t="15256" x="9942513" y="4295775"/>
          <p14:tracePt t="15264" x="9932988" y="4325938"/>
          <p14:tracePt t="15272" x="9912350" y="4356100"/>
          <p14:tracePt t="15281" x="9902825" y="4387850"/>
          <p14:tracePt t="15289" x="9893300" y="4437063"/>
          <p14:tracePt t="15296" x="9893300" y="4467225"/>
          <p14:tracePt t="15305" x="9893300" y="4497388"/>
          <p14:tracePt t="15312" x="9893300" y="4527550"/>
          <p14:tracePt t="15320" x="9893300" y="4559300"/>
          <p14:tracePt t="15336" x="9893300" y="4578350"/>
          <p14:tracePt t="15344" x="9902825" y="4589463"/>
          <p14:tracePt t="15364" x="9902825" y="4598988"/>
          <p14:tracePt t="15380" x="9902825" y="4608513"/>
          <p14:tracePt t="15388" x="9912350" y="4608513"/>
          <p14:tracePt t="15396" x="9923463" y="4608513"/>
          <p14:tracePt t="15412" x="9932988" y="4608513"/>
          <p14:tracePt t="15436" x="9942513" y="4598988"/>
          <p14:tracePt t="15452" x="9953625" y="4578350"/>
          <p14:tracePt t="15460" x="9963150" y="4568825"/>
          <p14:tracePt t="15468" x="9972675" y="4559300"/>
          <p14:tracePt t="15478" x="9972675" y="4527550"/>
          <p14:tracePt t="15484" x="9983788" y="4508500"/>
          <p14:tracePt t="15494" x="9983788" y="4487863"/>
          <p14:tracePt t="15500" x="9983788" y="4478338"/>
          <p14:tracePt t="15510" x="9983788" y="4467225"/>
          <p14:tracePt t="15534" x="9983788" y="4457700"/>
          <p14:tracePt t="15550" x="9983788" y="4448175"/>
          <p14:tracePt t="15610" x="9972675" y="4448175"/>
          <p14:tracePt t="15618" x="9963150" y="4457700"/>
          <p14:tracePt t="15626" x="9953625" y="4478338"/>
          <p14:tracePt t="15634" x="9942513" y="4508500"/>
          <p14:tracePt t="15642" x="9912350" y="4538663"/>
          <p14:tracePt t="15650" x="9893300" y="4578350"/>
          <p14:tracePt t="15662" x="9872663" y="4629150"/>
          <p14:tracePt t="15670" x="9863138" y="4668838"/>
          <p14:tracePt t="15678" x="9832975" y="4740275"/>
          <p14:tracePt t="15687" x="9812338" y="4779963"/>
          <p14:tracePt t="15694" x="9791700" y="4830763"/>
          <p14:tracePt t="15703" x="9761538" y="4870450"/>
          <p14:tracePt t="15712" x="9740900" y="4911725"/>
          <p14:tracePt t="15718" x="9731375" y="4941888"/>
          <p14:tracePt t="15726" x="9721850" y="4972050"/>
          <p14:tracePt t="15734" x="9710738" y="4981575"/>
          <p14:tracePt t="15758" x="9701213" y="4981575"/>
          <p14:tracePt t="15766" x="9691688" y="4992688"/>
          <p14:tracePt t="15774" x="9680575" y="4992688"/>
          <p14:tracePt t="15782" x="9671050" y="4992688"/>
          <p14:tracePt t="15790" x="9640888" y="4992688"/>
          <p14:tracePt t="15798" x="9610725" y="4992688"/>
          <p14:tracePt t="15806" x="9559925" y="4992688"/>
          <p14:tracePt t="15814" x="9459913" y="4992688"/>
          <p14:tracePt t="15822" x="9348788" y="4972050"/>
          <p14:tracePt t="15830" x="9247188" y="4962525"/>
          <p14:tracePt t="15840" x="9136063" y="4951413"/>
          <p14:tracePt t="15848" x="9075738" y="4951413"/>
          <p14:tracePt t="15856" x="9015413" y="4951413"/>
          <p14:tracePt t="15866" x="8985250" y="4951413"/>
          <p14:tracePt t="15876" x="8975725" y="4951413"/>
          <p14:tracePt t="15884" x="8964613" y="4951413"/>
          <p14:tracePt t="15892" x="8955088" y="4951413"/>
          <p14:tracePt t="15900" x="8945563" y="4951413"/>
          <p14:tracePt t="15908" x="8934450" y="4951413"/>
          <p14:tracePt t="15916" x="8924925" y="4951413"/>
          <p14:tracePt t="15932" x="8904288" y="4951413"/>
          <p14:tracePt t="15940" x="8894763" y="4962525"/>
          <p14:tracePt t="15948" x="8894763" y="4972050"/>
          <p14:tracePt t="15956" x="8883650" y="4981575"/>
          <p14:tracePt t="15964" x="8883650" y="4992688"/>
          <p14:tracePt t="15972" x="8883650" y="5002213"/>
          <p14:tracePt t="15980" x="8883650" y="5011738"/>
          <p14:tracePt t="15988" x="8883650" y="5022850"/>
          <p14:tracePt t="15996" x="8883650" y="5032375"/>
          <p14:tracePt t="16004" x="8894763" y="5032375"/>
          <p14:tracePt t="16012" x="8913813" y="5053013"/>
          <p14:tracePt t="16020" x="8913813" y="5062538"/>
          <p14:tracePt t="16028" x="8924925" y="5062538"/>
          <p14:tracePt t="16036" x="8945563" y="5062538"/>
          <p14:tracePt t="16044" x="8964613" y="5073650"/>
          <p14:tracePt t="16052" x="8985250" y="5073650"/>
          <p14:tracePt t="16060" x="8994775" y="5073650"/>
          <p14:tracePt t="16070" x="9015413" y="5073650"/>
          <p14:tracePt t="16080" x="9024938" y="5073650"/>
          <p14:tracePt t="16101" x="9036050" y="5062538"/>
          <p14:tracePt t="16104" x="9036050" y="5053013"/>
          <p14:tracePt t="16120" x="9036050" y="5041900"/>
          <p14:tracePt t="16128" x="9036050" y="5032375"/>
          <p14:tracePt t="16136" x="9036050" y="5022850"/>
          <p14:tracePt t="16144" x="9036050" y="5011738"/>
          <p14:tracePt t="16160" x="9036050" y="5002213"/>
          <p14:tracePt t="16167" x="9036050" y="4992688"/>
          <p14:tracePt t="16192" x="9024938" y="4981575"/>
          <p14:tracePt t="16235" x="9015413" y="4981575"/>
          <p14:tracePt t="16259" x="9005888" y="4981575"/>
          <p14:tracePt t="16267" x="8994775" y="4981575"/>
          <p14:tracePt t="16277" x="8985250" y="4981575"/>
          <p14:tracePt t="16287" x="8975725" y="4981575"/>
          <p14:tracePt t="16294" x="8945563" y="4981575"/>
          <p14:tracePt t="16302" x="8904288" y="4981575"/>
          <p14:tracePt t="16310" x="8853488" y="4981575"/>
          <p14:tracePt t="16318" x="8753475" y="4981575"/>
          <p14:tracePt t="16326" x="8621713" y="4981575"/>
          <p14:tracePt t="16334" x="8450263" y="4972050"/>
          <p14:tracePt t="16342" x="8218488" y="4932363"/>
          <p14:tracePt t="16350" x="7694613" y="4860925"/>
          <p14:tracePt t="16358" x="7029450" y="4749800"/>
          <p14:tracePt t="16366" x="6503988" y="4649788"/>
          <p14:tracePt t="16374" x="5707063" y="4508500"/>
          <p14:tracePt t="16383" x="4930775" y="4397375"/>
          <p14:tracePt t="16390" x="4133850" y="4256088"/>
          <p14:tracePt t="16398" x="3721100" y="4165600"/>
          <p14:tracePt t="16406" x="2935288" y="4024313"/>
          <p14:tracePt t="16414" x="2409825" y="3922713"/>
          <p14:tracePt t="16422" x="1985963" y="3811588"/>
          <p14:tracePt t="16430" x="1462088" y="3681413"/>
          <p14:tracePt t="16438" x="1119188" y="3600450"/>
          <p14:tracePt t="16446" x="977900" y="3549650"/>
          <p14:tracePt t="16454" x="806450" y="3509963"/>
          <p14:tracePt t="16462" x="635000" y="3438525"/>
          <p14:tracePt t="16470" x="574675" y="3419475"/>
          <p14:tracePt t="16480" x="493713" y="3389313"/>
          <p14:tracePt t="16486" x="444500" y="3368675"/>
          <p14:tracePt t="16496" x="412750" y="3348038"/>
          <p14:tracePt t="16502" x="363538" y="3317875"/>
          <p14:tracePt t="16512" x="352425" y="3317875"/>
          <p14:tracePt t="16518" x="333375" y="3308350"/>
          <p14:tracePt t="16528" x="312738" y="3297238"/>
          <p14:tracePt t="16536" x="292100" y="3287713"/>
          <p14:tracePt t="16544" x="273050" y="3287713"/>
          <p14:tracePt t="16552" x="252413" y="3278188"/>
          <p14:tracePt t="16560" x="231775" y="3257550"/>
          <p14:tracePt t="16568" x="201613" y="3257550"/>
          <p14:tracePt t="16576" x="171450" y="3248025"/>
          <p14:tracePt t="16584" x="141288" y="3236913"/>
          <p14:tracePt t="16592" x="111125" y="3227388"/>
          <p14:tracePt t="16600" x="80963" y="3227388"/>
          <p14:tracePt t="16608" x="39688" y="3217863"/>
          <p14:tracePt t="16768" x="101600" y="3176588"/>
          <p14:tracePt t="16776" x="211138" y="3176588"/>
          <p14:tracePt t="16788" x="382588" y="3197225"/>
          <p14:tracePt t="16796" x="523875" y="3197225"/>
          <p14:tracePt t="16804" x="625475" y="3197225"/>
          <p14:tracePt t="16812" x="796925" y="3197225"/>
          <p14:tracePt t="16820" x="887413" y="3197225"/>
          <p14:tracePt t="16831" x="947738" y="3197225"/>
          <p14:tracePt t="16838" x="1028700" y="3176588"/>
          <p14:tracePt t="16846" x="1058863" y="3167063"/>
          <p14:tracePt t="16854" x="1068388" y="3155950"/>
          <p14:tracePt t="16862" x="1079500" y="3155950"/>
          <p14:tracePt t="16878" x="1089025" y="3155950"/>
          <p14:tracePt t="16894" x="1089025" y="3146425"/>
          <p14:tracePt t="16902" x="1098550" y="3136900"/>
          <p14:tracePt t="16910" x="1109663" y="3125788"/>
          <p14:tracePt t="16918" x="1119188" y="3116263"/>
          <p14:tracePt t="16934" x="1128713" y="3116263"/>
          <p14:tracePt t="16942" x="1128713" y="3106738"/>
          <p14:tracePt t="16950" x="1139825" y="3106738"/>
          <p14:tracePt t="16958" x="1139825" y="3095625"/>
          <p14:tracePt t="16966" x="1149350" y="3095625"/>
          <p14:tracePt t="16974" x="1149350" y="3086100"/>
          <p14:tracePt t="17002" x="1160463" y="3076575"/>
          <p14:tracePt t="17042" x="1169988" y="3065463"/>
          <p14:tracePt t="17084" x="1169988" y="3055938"/>
          <p14:tracePt t="17107" x="1179513" y="3055938"/>
          <p14:tracePt t="17131" x="1190625" y="3055938"/>
          <p14:tracePt t="17141" x="1220788" y="3046413"/>
          <p14:tracePt t="17146" x="1230313" y="3046413"/>
          <p14:tracePt t="17157" x="1260475" y="3046413"/>
          <p14:tracePt t="17164" x="1320800" y="3035300"/>
          <p14:tracePt t="17173" x="1381125" y="3035300"/>
          <p14:tracePt t="17180" x="1533525" y="3035300"/>
          <p14:tracePt t="17189" x="1643063" y="3035300"/>
          <p14:tracePt t="17198" x="1724025" y="3035300"/>
          <p14:tracePt t="17209" x="1906588" y="3035300"/>
          <p14:tracePt t="17217" x="2057400" y="3035300"/>
          <p14:tracePt t="17225" x="2157413" y="3025775"/>
          <p14:tracePt t="17232" x="2208213" y="3025775"/>
          <p14:tracePt t="17241" x="2328863" y="3025775"/>
          <p14:tracePt t="17248" x="2370138" y="3016250"/>
          <p14:tracePt t="17257" x="2400300" y="3016250"/>
          <p14:tracePt t="17264" x="2409825" y="3016250"/>
          <p14:tracePt t="17273" x="2420938" y="3016250"/>
          <p14:tracePt t="17390" x="2420938" y="3005138"/>
          <p14:tracePt t="17518" x="2420938" y="2995613"/>
          <p14:tracePt t="17606" x="2420938" y="2984500"/>
          <p14:tracePt t="17874" x="2420938" y="2974975"/>
          <p14:tracePt t="17882" x="2420938" y="2965450"/>
          <p14:tracePt t="17892" x="2460625" y="2944813"/>
          <p14:tracePt t="17899" x="2490788" y="2905125"/>
          <p14:tracePt t="17906" x="2551113" y="2863850"/>
          <p14:tracePt t="17914" x="2622550" y="2824163"/>
          <p14:tracePt t="17925" x="2652713" y="2803525"/>
          <p14:tracePt t="17933" x="2692400" y="2782888"/>
          <p14:tracePt t="17940" x="2763838" y="2763838"/>
          <p14:tracePt t="17948" x="2843213" y="2733675"/>
          <p14:tracePt t="17955" x="2873375" y="2722563"/>
          <p14:tracePt t="17964" x="2884488" y="2713038"/>
          <p14:tracePt t="17972" x="2894013" y="2713038"/>
          <p14:tracePt t="18252" x="2914650" y="2713038"/>
          <p14:tracePt t="18260" x="2944813" y="2722563"/>
          <p14:tracePt t="18268" x="2974975" y="2722563"/>
          <p14:tracePt t="18274" x="3035300" y="2733675"/>
          <p14:tracePt t="18282" x="3095625" y="2743200"/>
          <p14:tracePt t="18291" x="3155950" y="2763838"/>
          <p14:tracePt t="18298" x="3197225" y="2763838"/>
          <p14:tracePt t="18307" x="3308350" y="2782888"/>
          <p14:tracePt t="18314" x="3438525" y="2803525"/>
          <p14:tracePt t="18324" x="3509963" y="2803525"/>
          <p14:tracePt t="18330" x="3559175" y="2803525"/>
          <p14:tracePt t="18338" x="3640138" y="2813050"/>
          <p14:tracePt t="18347" x="3690938" y="2813050"/>
          <p14:tracePt t="18358" x="3741738" y="2813050"/>
          <p14:tracePt t="18361" x="3802063" y="2824163"/>
          <p14:tracePt t="18369" x="3862388" y="2824163"/>
          <p14:tracePt t="18378" x="3892550" y="2824163"/>
          <p14:tracePt t="18386" x="3922713" y="2824163"/>
          <p14:tracePt t="18394" x="3962400" y="2824163"/>
          <p14:tracePt t="18402" x="3994150" y="2824163"/>
          <p14:tracePt t="18409" x="4013200" y="2824163"/>
          <p14:tracePt t="18426" x="4024313" y="2824163"/>
          <p14:tracePt t="18484" x="4033838" y="2824163"/>
          <p14:tracePt t="18490" x="4043363" y="2824163"/>
          <p14:tracePt t="18499" x="4054475" y="2813050"/>
          <p14:tracePt t="18506" x="4064000" y="2813050"/>
          <p14:tracePt t="18524" x="4073525" y="2813050"/>
          <p14:tracePt t="18540" x="4084638" y="2813050"/>
          <p14:tracePt t="18556" x="4094163" y="2813050"/>
          <p14:tracePt t="18575" x="4114800" y="2803525"/>
          <p14:tracePt t="18605" x="4114800" y="2794000"/>
          <p14:tracePt t="18796" x="4124325" y="2794000"/>
          <p14:tracePt t="18803" x="4144963" y="2794000"/>
          <p14:tracePt t="18814" x="4165600" y="2794000"/>
          <p14:tracePt t="18822" x="4205288" y="2794000"/>
          <p14:tracePt t="18829" x="4244975" y="2794000"/>
          <p14:tracePt t="18837" x="4286250" y="2794000"/>
          <p14:tracePt t="18846" x="4325938" y="2794000"/>
          <p14:tracePt t="18854" x="4386263" y="2782888"/>
          <p14:tracePt t="18861" x="4427538" y="2782888"/>
          <p14:tracePt t="18871" x="4476750" y="2773363"/>
          <p14:tracePt t="18878" x="4508500" y="2773363"/>
          <p14:tracePt t="18886" x="4548188" y="2763838"/>
          <p14:tracePt t="18894" x="4608513" y="2763838"/>
          <p14:tracePt t="18902" x="4668838" y="2752725"/>
          <p14:tracePt t="18910" x="4740275" y="2752725"/>
          <p14:tracePt t="18917" x="4800600" y="2733675"/>
          <p14:tracePt t="18925" x="4849813" y="2733675"/>
          <p14:tracePt t="18933" x="4891088" y="2722563"/>
          <p14:tracePt t="18942" x="4930775" y="2722563"/>
          <p14:tracePt t="18949" x="4972050" y="2713038"/>
          <p14:tracePt t="18958" x="5021263" y="2713038"/>
          <p14:tracePt t="18965" x="5053013" y="2703513"/>
          <p14:tracePt t="18974" x="5092700" y="2703513"/>
          <p14:tracePt t="18982" x="5102225" y="2703513"/>
          <p14:tracePt t="18990" x="5122863" y="2703513"/>
          <p14:tracePt t="18998" x="5153025" y="2692400"/>
          <p14:tracePt t="19006" x="5173663" y="2692400"/>
          <p14:tracePt t="19013" x="5192713" y="2692400"/>
          <p14:tracePt t="19022" x="5213350" y="2682875"/>
          <p14:tracePt t="19030" x="5224463" y="2682875"/>
          <p14:tracePt t="19041" x="5233988" y="2682875"/>
          <p14:tracePt t="19050" x="5243513" y="2682875"/>
          <p14:tracePt t="19065" x="5254625" y="2682875"/>
          <p14:tracePt t="19127" x="5264150" y="2673350"/>
          <p14:tracePt t="19134" x="5273675" y="2673350"/>
          <p14:tracePt t="19149" x="5294313" y="2673350"/>
          <p14:tracePt t="19159" x="5303838" y="2673350"/>
          <p14:tracePt t="19165" x="5314950" y="2673350"/>
          <p14:tracePt t="19183" x="5324475" y="2673350"/>
          <p14:tracePt t="19193" x="5345113" y="2673350"/>
          <p14:tracePt t="19204" x="5364163" y="2673350"/>
          <p14:tracePt t="19211" x="5395913" y="2673350"/>
          <p14:tracePt t="19219" x="5426075" y="2682875"/>
          <p14:tracePt t="19227" x="5456238" y="2703513"/>
          <p14:tracePt t="19235" x="5505450" y="2733675"/>
          <p14:tracePt t="19245" x="5546725" y="2763838"/>
          <p14:tracePt t="19256" x="5586413" y="2782888"/>
          <p14:tracePt t="19264" x="5607050" y="2803525"/>
          <p14:tracePt t="19271" x="5616575" y="2813050"/>
          <p14:tracePt t="19279" x="5627688" y="2824163"/>
          <p14:tracePt t="19288" x="5627688" y="2833688"/>
          <p14:tracePt t="19336" x="5627688" y="2844800"/>
          <p14:tracePt t="19343" x="5627688" y="2854325"/>
          <p14:tracePt t="19355" x="5607050" y="2854325"/>
          <p14:tracePt t="19363" x="5586413" y="2863850"/>
          <p14:tracePt t="19372" x="5567363" y="2874963"/>
          <p14:tracePt t="19379" x="5546725" y="2874963"/>
          <p14:tracePt t="19387" x="5535613" y="2874963"/>
          <p14:tracePt t="19398" x="5516563" y="2874963"/>
          <p14:tracePt t="19404" x="5495925" y="2874963"/>
          <p14:tracePt t="19411" x="5465763" y="2884488"/>
          <p14:tracePt t="19419" x="5435600" y="2884488"/>
          <p14:tracePt t="19428" x="5405438" y="2884488"/>
          <p14:tracePt t="19436" x="5375275" y="2884488"/>
          <p14:tracePt t="19444" x="5345113" y="2905125"/>
          <p14:tracePt t="19451" x="5303838" y="2905125"/>
          <p14:tracePt t="19459" x="5243513" y="2905125"/>
          <p14:tracePt t="19468" x="5183188" y="2905125"/>
          <p14:tracePt t="19478" x="5122863" y="2905125"/>
          <p14:tracePt t="19484" x="5032375" y="2905125"/>
          <p14:tracePt t="19494" x="4900613" y="2905125"/>
          <p14:tracePt t="19501" x="4710113" y="2905125"/>
          <p14:tracePt t="19509" x="4568825" y="2905125"/>
          <p14:tracePt t="19517" x="4195763" y="2905125"/>
          <p14:tracePt t="19525" x="3771900" y="2905125"/>
          <p14:tracePt t="19534" x="3348038" y="2905125"/>
          <p14:tracePt t="19542" x="2924175" y="2905125"/>
          <p14:tracePt t="19551" x="2763838" y="2905125"/>
          <p14:tracePt t="19561" x="2379663" y="2935288"/>
          <p14:tracePt t="19570" x="2208213" y="2954338"/>
          <p14:tracePt t="19577" x="2078038" y="2984500"/>
          <p14:tracePt t="19586" x="2016125" y="2984500"/>
          <p14:tracePt t="19594" x="1955800" y="2995613"/>
          <p14:tracePt t="19601" x="1936750" y="2995613"/>
          <p14:tracePt t="19610" x="1936750" y="3005138"/>
          <p14:tracePt t="19617" x="1925638" y="3005138"/>
          <p14:tracePt t="19633" x="1916113" y="3005138"/>
          <p14:tracePt t="19642" x="1906588" y="3016250"/>
          <p14:tracePt t="19650" x="1895475" y="3016250"/>
          <p14:tracePt t="19658" x="1885950" y="3025775"/>
          <p14:tracePt t="19667" x="1876425" y="3025775"/>
          <p14:tracePt t="19674" x="1865313" y="3025775"/>
          <p14:tracePt t="19681" x="1855788" y="3025775"/>
          <p14:tracePt t="19689" x="1844675" y="3035300"/>
          <p14:tracePt t="19698" x="1844675" y="3046413"/>
          <p14:tracePt t="19705" x="1835150" y="3046413"/>
          <p14:tracePt t="19713" x="1825625" y="3055938"/>
          <p14:tracePt t="19722" x="1814513" y="3065463"/>
          <p14:tracePt t="19729" x="1795463" y="3065463"/>
          <p14:tracePt t="19738" x="1774825" y="3086100"/>
          <p14:tracePt t="19745" x="1744663" y="3106738"/>
          <p14:tracePt t="19758" x="1714500" y="3125788"/>
          <p14:tracePt t="19766" x="1673225" y="3146425"/>
          <p14:tracePt t="19773" x="1593850" y="3176588"/>
          <p14:tracePt t="19783" x="1492250" y="3197225"/>
          <p14:tracePt t="19790" x="1411288" y="3227388"/>
          <p14:tracePt t="19797" x="1290638" y="3257550"/>
          <p14:tracePt t="19808" x="1260475" y="3278188"/>
          <p14:tracePt t="19813" x="1230313" y="3287713"/>
          <p14:tracePt t="19883" x="1239838" y="3287713"/>
          <p14:tracePt t="19892" x="1250950" y="3287713"/>
          <p14:tracePt t="19899" x="1270000" y="3287713"/>
          <p14:tracePt t="19909" x="1300163" y="3287713"/>
          <p14:tracePt t="19919" x="1362075" y="3287713"/>
          <p14:tracePt t="19927" x="1411288" y="3287713"/>
          <p14:tracePt t="19935" x="1471613" y="3287713"/>
          <p14:tracePt t="19943" x="1552575" y="3287713"/>
          <p14:tracePt t="19952" x="1624013" y="3287713"/>
          <p14:tracePt t="19962" x="1673225" y="3287713"/>
          <p14:tracePt t="19972" x="1744663" y="3287713"/>
          <p14:tracePt t="19979" x="1795463" y="3287713"/>
          <p14:tracePt t="19988" x="1916113" y="3287713"/>
          <p14:tracePt t="19995" x="2006600" y="3287713"/>
          <p14:tracePt t="20003" x="2117725" y="3287713"/>
          <p14:tracePt t="20011" x="2228850" y="3287713"/>
          <p14:tracePt t="20020" x="2328863" y="3287713"/>
          <p14:tracePt t="20027" x="2420938" y="3287713"/>
          <p14:tracePt t="20035" x="2500313" y="3287713"/>
          <p14:tracePt t="20043" x="2601913" y="3287713"/>
          <p14:tracePt t="20051" x="2713038" y="3287713"/>
          <p14:tracePt t="20059" x="2782888" y="3287713"/>
          <p14:tracePt t="20067" x="2833688" y="3278188"/>
          <p14:tracePt t="20075" x="2894013" y="3278188"/>
          <p14:tracePt t="20085" x="2944813" y="3278188"/>
          <p14:tracePt t="20092" x="3005138" y="3278188"/>
          <p14:tracePt t="20099" x="3044825" y="3278188"/>
          <p14:tracePt t="20107" x="3074988" y="3278188"/>
          <p14:tracePt t="20115" x="3106738" y="3278188"/>
          <p14:tracePt t="20123" x="3125788" y="3278188"/>
          <p14:tracePt t="20131" x="3146425" y="3278188"/>
          <p14:tracePt t="20141" x="3155950" y="3278188"/>
          <p14:tracePt t="20157" x="3167063" y="3278188"/>
          <p14:tracePt t="20178" x="3176588" y="3278188"/>
          <p14:tracePt t="20202" x="3186113" y="3278188"/>
          <p14:tracePt t="20219" x="3197225" y="3278188"/>
          <p14:tracePt t="20234" x="3197225" y="3267075"/>
          <p14:tracePt t="20698" x="3216275" y="3267075"/>
          <p14:tracePt t="20706" x="3227388" y="3267075"/>
          <p14:tracePt t="20716" x="3246438" y="3267075"/>
          <p14:tracePt t="20722" x="3257550" y="3267075"/>
          <p14:tracePt t="20732" x="3267075" y="3257550"/>
          <p14:tracePt t="20736" x="3278188" y="3257550"/>
          <p14:tracePt t="20746" x="3287713" y="3257550"/>
          <p14:tracePt t="20752" x="3287713" y="3248025"/>
          <p14:tracePt t="20775" x="3297238" y="3248025"/>
          <p14:tracePt t="20815" x="3308350" y="3236913"/>
          <p14:tracePt t="20833" x="3317875" y="3236913"/>
          <p14:tracePt t="20842" x="3327400" y="3236913"/>
          <p14:tracePt t="20849" x="3338513" y="3236913"/>
          <p14:tracePt t="20884" x="3348038" y="3236913"/>
          <p14:tracePt t="20893" x="3348038" y="3227388"/>
          <p14:tracePt t="20901" x="3357563" y="3227388"/>
          <p14:tracePt t="20955" x="3368675" y="3227388"/>
          <p14:tracePt t="20987" x="3378200" y="3227388"/>
          <p14:tracePt t="21028" x="3387725" y="3227388"/>
          <p14:tracePt t="21036" x="3398838" y="3227388"/>
          <p14:tracePt t="21046" x="3417888" y="3227388"/>
          <p14:tracePt t="21054" x="3438525" y="3227388"/>
          <p14:tracePt t="21061" x="3459163" y="3227388"/>
          <p14:tracePt t="21070" x="3479800" y="3227388"/>
          <p14:tracePt t="21077" x="3509963" y="3227388"/>
          <p14:tracePt t="21097" x="3540125" y="3236913"/>
          <p14:tracePt t="21106" x="3570288" y="3236913"/>
          <p14:tracePt t="21114" x="3589338" y="3236913"/>
          <p14:tracePt t="21121" x="3660775" y="3248025"/>
          <p14:tracePt t="21130" x="3721100" y="3248025"/>
          <p14:tracePt t="21138" x="3751263" y="3248025"/>
          <p14:tracePt t="21148" x="3781425" y="3248025"/>
          <p14:tracePt t="21155" x="3811588" y="3248025"/>
          <p14:tracePt t="21164" x="3841750" y="3248025"/>
          <p14:tracePt t="21171" x="3862388" y="3248025"/>
          <p14:tracePt t="21180" x="3883025" y="3248025"/>
          <p14:tracePt t="21196" x="3892550" y="3248025"/>
          <p14:tracePt t="21203" x="3902075" y="3248025"/>
          <p14:tracePt t="21212" x="3913188" y="3248025"/>
          <p14:tracePt t="21227" x="3922713" y="3248025"/>
          <p14:tracePt t="21252" x="3932238" y="3248025"/>
          <p14:tracePt t="21267" x="3943350" y="3248025"/>
          <p14:tracePt t="21284" x="3952875" y="3248025"/>
          <p14:tracePt t="21292" x="3962400" y="3248025"/>
          <p14:tracePt t="21309" x="3983038" y="3248025"/>
          <p14:tracePt t="21316" x="4003675" y="3248025"/>
          <p14:tracePt t="21324" x="4024313" y="3248025"/>
          <p14:tracePt t="21332" x="4043363" y="3248025"/>
          <p14:tracePt t="21339" x="4073525" y="3248025"/>
          <p14:tracePt t="21348" x="4103688" y="3248025"/>
          <p14:tracePt t="21356" x="4114800" y="3236913"/>
          <p14:tracePt t="21364" x="4133850" y="3236913"/>
          <p14:tracePt t="21372" x="4154488" y="3227388"/>
          <p14:tracePt t="21380" x="4184650" y="3227388"/>
          <p14:tracePt t="21388" x="4205288" y="3227388"/>
          <p14:tracePt t="21396" x="4225925" y="3227388"/>
          <p14:tracePt t="21404" x="4244975" y="3217863"/>
          <p14:tracePt t="21412" x="4256088" y="3217863"/>
          <p14:tracePt t="21420" x="4286250" y="3217863"/>
          <p14:tracePt t="21428" x="4305300" y="3217863"/>
          <p14:tracePt t="21438" x="4325938" y="3217863"/>
          <p14:tracePt t="21446" x="4346575" y="3217863"/>
          <p14:tracePt t="21451" x="4356100" y="3217863"/>
          <p14:tracePt t="21467" x="4367213" y="3217863"/>
          <p14:tracePt t="21478" x="4376738" y="3217863"/>
          <p14:tracePt t="21483" x="4386263" y="3217863"/>
          <p14:tracePt t="21493" x="4397375" y="3217863"/>
          <p14:tracePt t="21509" x="4406900" y="3217863"/>
          <p14:tracePt t="21517" x="4416425" y="3217863"/>
          <p14:tracePt t="21621" x="4427538" y="3217863"/>
          <p14:tracePt t="21661" x="4437063" y="3206750"/>
          <p14:tracePt t="21677" x="4446588" y="3206750"/>
          <p14:tracePt t="21685" x="4457700" y="3206750"/>
          <p14:tracePt t="21693" x="4476750" y="3206750"/>
          <p14:tracePt t="21701" x="4487863" y="3206750"/>
          <p14:tracePt t="21709" x="4508500" y="3197225"/>
          <p14:tracePt t="21717" x="4527550" y="3197225"/>
          <p14:tracePt t="21725" x="4538663" y="3197225"/>
          <p14:tracePt t="21733" x="4557713" y="3197225"/>
          <p14:tracePt t="21750" x="4568825" y="3197225"/>
          <p14:tracePt t="21761" x="4578350" y="3197225"/>
          <p14:tracePt t="21791" x="4587875" y="3197225"/>
          <p14:tracePt t="21840" x="4598988" y="3197225"/>
          <p14:tracePt t="21848" x="4618038" y="3197225"/>
          <p14:tracePt t="21856" x="4648200" y="3197225"/>
          <p14:tracePt t="21865" x="4699000" y="3206750"/>
          <p14:tracePt t="21873" x="4710113" y="3206750"/>
          <p14:tracePt t="21879" x="4729163" y="3206750"/>
          <p14:tracePt t="21887" x="4740275" y="3217863"/>
          <p14:tracePt t="21919" x="4749800" y="3217863"/>
          <p14:tracePt t="21927" x="4759325" y="3217863"/>
          <p14:tracePt t="21935" x="4770438" y="3227388"/>
          <p14:tracePt t="21943" x="4819650" y="3227388"/>
          <p14:tracePt t="21951" x="4849813" y="3236913"/>
          <p14:tracePt t="21959" x="4891088" y="3257550"/>
          <p14:tracePt t="21967" x="4911725" y="3267075"/>
          <p14:tracePt t="21975" x="4941888" y="3267075"/>
          <p14:tracePt t="21983" x="4981575" y="3278188"/>
          <p14:tracePt t="21991" x="5041900" y="3287713"/>
          <p14:tracePt t="21999" x="5072063" y="3287713"/>
          <p14:tracePt t="22009" x="5122863" y="3297238"/>
          <p14:tracePt t="22019" x="5153025" y="3297238"/>
          <p14:tracePt t="22027" x="5183188" y="3308350"/>
          <p14:tracePt t="22035" x="5213350" y="3308350"/>
          <p14:tracePt t="22043" x="5243513" y="3308350"/>
          <p14:tracePt t="22051" x="5273675" y="3308350"/>
          <p14:tracePt t="22059" x="5294313" y="3317875"/>
          <p14:tracePt t="22087" x="5314950" y="3317875"/>
          <p14:tracePt t="22091" x="5324475" y="3317875"/>
          <p14:tracePt t="22099" x="5334000" y="3317875"/>
          <p14:tracePt t="22123" x="5345113" y="3317875"/>
          <p14:tracePt t="22133" x="5354638" y="3317875"/>
          <p14:tracePt t="22149" x="5364163" y="3317875"/>
          <p14:tracePt t="22163" x="5375275" y="3317875"/>
          <p14:tracePt t="22181" x="5384800" y="3317875"/>
          <p14:tracePt t="22218" x="5395913" y="3317875"/>
          <p14:tracePt t="22320" x="5405438" y="3317875"/>
          <p14:tracePt t="23169" x="5405438" y="3308350"/>
          <p14:tracePt t="23194" x="5405438" y="3297238"/>
          <p14:tracePt t="23226" x="5405438" y="3287713"/>
          <p14:tracePt t="23242" x="5395913" y="3287713"/>
          <p14:tracePt t="23250" x="5375275" y="3278188"/>
          <p14:tracePt t="23257" x="5324475" y="3278188"/>
          <p14:tracePt t="23264" x="5284788" y="3278188"/>
          <p14:tracePt t="23272" x="5153025" y="3278188"/>
          <p14:tracePt t="23280" x="5113338" y="3278188"/>
          <p14:tracePt t="23288" x="4951413" y="3297238"/>
          <p14:tracePt t="23295" x="4830763" y="3308350"/>
          <p14:tracePt t="23303" x="4699000" y="3359150"/>
          <p14:tracePt t="23312" x="4598988" y="3368675"/>
          <p14:tracePt t="23320" x="4457700" y="3419475"/>
          <p14:tracePt t="23327" x="4305300" y="3429000"/>
          <p14:tracePt t="23335" x="4133850" y="3459163"/>
          <p14:tracePt t="23344" x="4043363" y="3479800"/>
          <p14:tracePt t="23352" x="3871913" y="3489325"/>
          <p14:tracePt t="23359" x="3681413" y="3509963"/>
          <p14:tracePt t="23367" x="3498850" y="3519488"/>
          <p14:tracePt t="23375" x="3348038" y="3519488"/>
          <p14:tracePt t="23383" x="3136900" y="3519488"/>
          <p14:tracePt t="23391" x="3005138" y="3519488"/>
          <p14:tracePt t="23399" x="2894013" y="3519488"/>
          <p14:tracePt t="23407" x="2794000" y="3540125"/>
          <p14:tracePt t="23415" x="2701925" y="3540125"/>
          <p14:tracePt t="23423" x="2622550" y="3540125"/>
          <p14:tracePt t="23431" x="2530475" y="3540125"/>
          <p14:tracePt t="23443" x="2451100" y="3540125"/>
          <p14:tracePt t="23451" x="2309813" y="3540125"/>
          <p14:tracePt t="23459" x="2208213" y="3540125"/>
          <p14:tracePt t="23469" x="2078038" y="3540125"/>
          <p14:tracePt t="23475" x="2006600" y="3540125"/>
          <p14:tracePt t="23485" x="1906588" y="3540125"/>
          <p14:tracePt t="23493" x="1774825" y="3540125"/>
          <p14:tracePt t="23501" x="1693863" y="3540125"/>
          <p14:tracePt t="23509" x="1624013" y="3540125"/>
          <p14:tracePt t="23517" x="1543050" y="3540125"/>
          <p14:tracePt t="23525" x="1471613" y="3540125"/>
          <p14:tracePt t="23533" x="1392238" y="3549650"/>
          <p14:tracePt t="23541" x="1362075" y="3549650"/>
          <p14:tracePt t="23549" x="1300163" y="3560763"/>
          <p14:tracePt t="23557" x="1239838" y="3570288"/>
          <p14:tracePt t="23565" x="1200150" y="3590925"/>
          <p14:tracePt t="23573" x="1149350" y="3590925"/>
          <p14:tracePt t="23581" x="1098550" y="3600450"/>
          <p14:tracePt t="23589" x="1068388" y="3609975"/>
          <p14:tracePt t="23596" x="1019175" y="3621088"/>
          <p14:tracePt t="23605" x="989013" y="3630613"/>
          <p14:tracePt t="23613" x="968375" y="3630613"/>
          <p14:tracePt t="23621" x="957263" y="3640138"/>
          <p14:tracePt t="23630" x="947738" y="3640138"/>
          <p14:tracePt t="23637" x="938213" y="3651250"/>
          <p14:tracePt t="23646" x="927100" y="3651250"/>
          <p14:tracePt t="23665" x="917575" y="3651250"/>
          <p14:tracePt t="23771" x="917575" y="3660775"/>
          <p14:tracePt t="23822" x="938213" y="3660775"/>
          <p14:tracePt t="23830" x="957263" y="3660775"/>
          <p14:tracePt t="23837" x="989013" y="3660775"/>
          <p14:tracePt t="23845" x="1019175" y="3670300"/>
          <p14:tracePt t="23855" x="1098550" y="3670300"/>
          <p14:tracePt t="23863" x="1179513" y="3670300"/>
          <p14:tracePt t="23872" x="1239838" y="3670300"/>
          <p14:tracePt t="23880" x="1311275" y="3670300"/>
          <p14:tracePt t="23887" x="1371600" y="3670300"/>
          <p14:tracePt t="23895" x="1411288" y="3670300"/>
          <p14:tracePt t="23903" x="1471613" y="3670300"/>
          <p14:tracePt t="23911" x="1512888" y="3670300"/>
          <p14:tracePt t="23919" x="1552575" y="3670300"/>
          <p14:tracePt t="23927" x="1582738" y="3670300"/>
          <p14:tracePt t="23935" x="1603375" y="3670300"/>
          <p14:tracePt t="23943" x="1612900" y="3670300"/>
          <p14:tracePt t="23951" x="1624013" y="3670300"/>
          <p14:tracePt t="23958" x="1633538" y="3670300"/>
          <p14:tracePt t="23967" x="1643063" y="3670300"/>
          <p14:tracePt t="23975" x="1663700" y="3670300"/>
          <p14:tracePt t="23983" x="1684338" y="3670300"/>
          <p14:tracePt t="23991" x="1714500" y="3670300"/>
          <p14:tracePt t="23999" x="1735138" y="3670300"/>
          <p14:tracePt t="24007" x="1765300" y="3670300"/>
          <p14:tracePt t="24015" x="1765300" y="3660775"/>
          <p14:tracePt t="24023" x="1784350" y="3660775"/>
          <p14:tracePt t="24203" x="1784350" y="3651250"/>
          <p14:tracePt t="24431" x="1784350" y="3640138"/>
          <p14:tracePt t="25565" x="1804988" y="3640138"/>
          <p14:tracePt t="25573" x="1835150" y="3640138"/>
          <p14:tracePt t="25581" x="1936750" y="3640138"/>
          <p14:tracePt t="25589" x="1997075" y="3630613"/>
          <p14:tracePt t="25596" x="2057400" y="3630613"/>
          <p14:tracePt t="25605" x="2168525" y="3609975"/>
          <p14:tracePt t="25612" x="2249488" y="3609975"/>
          <p14:tracePt t="25621" x="2309813" y="3600450"/>
          <p14:tracePt t="25629" x="2339975" y="3600450"/>
          <p14:tracePt t="25637" x="2370138" y="3600450"/>
          <p14:tracePt t="25644" x="2379663" y="3600450"/>
          <p14:tracePt t="25903" x="2400300" y="3600450"/>
          <p14:tracePt t="25912" x="2439988" y="3600450"/>
          <p14:tracePt t="25919" x="2481263" y="3600450"/>
          <p14:tracePt t="25927" x="2541588" y="3590925"/>
          <p14:tracePt t="25935" x="2581275" y="3590925"/>
          <p14:tracePt t="25943" x="2632075" y="3590925"/>
          <p14:tracePt t="25951" x="2713038" y="3590925"/>
          <p14:tracePt t="25959" x="2803525" y="3590925"/>
          <p14:tracePt t="25966" x="2863850" y="3590925"/>
          <p14:tracePt t="25974" x="2924175" y="3579813"/>
          <p14:tracePt t="25983" x="2954338" y="3579813"/>
          <p14:tracePt t="25991" x="2995613" y="3579813"/>
          <p14:tracePt t="25998" x="3044825" y="3579813"/>
          <p14:tracePt t="26007" x="3055938" y="3579813"/>
          <p14:tracePt t="26023" x="3065463" y="3579813"/>
          <p14:tracePt t="26030" x="3074988" y="3579813"/>
          <p14:tracePt t="26039" x="3086100" y="3570288"/>
          <p14:tracePt t="26047" x="3095625" y="3570288"/>
          <p14:tracePt t="26055" x="3106738" y="3570288"/>
          <p14:tracePt t="26062" x="3116263" y="3560763"/>
          <p14:tracePt t="26071" x="3125788" y="3560763"/>
          <p14:tracePt t="26083" x="3136900" y="3560763"/>
          <p14:tracePt t="26087" x="3146425" y="3560763"/>
          <p14:tracePt t="26095" x="3155950" y="3560763"/>
          <p14:tracePt t="26104" x="3167063" y="3560763"/>
          <p14:tracePt t="26110" x="3176588" y="3560763"/>
          <p14:tracePt t="26120" x="3186113" y="3560763"/>
          <p14:tracePt t="26136" x="3186113" y="3549650"/>
          <p14:tracePt t="26144" x="3197225" y="3549650"/>
          <p14:tracePt t="26307" x="3206750" y="3549650"/>
          <p14:tracePt t="26331" x="3216275" y="3549650"/>
          <p14:tracePt t="26340" x="3227388" y="3549650"/>
          <p14:tracePt t="26353" x="3236913" y="3549650"/>
          <p14:tracePt t="26361" x="3267075" y="3549650"/>
          <p14:tracePt t="26369" x="3287713" y="3549650"/>
          <p14:tracePt t="26377" x="3317875" y="3549650"/>
          <p14:tracePt t="26385" x="3327400" y="3549650"/>
          <p14:tracePt t="26393" x="3378200" y="3549650"/>
          <p14:tracePt t="26401" x="3417888" y="3549650"/>
          <p14:tracePt t="26413" x="3449638" y="3549650"/>
          <p14:tracePt t="26421" x="3489325" y="3549650"/>
          <p14:tracePt t="26429" x="3529013" y="3549650"/>
          <p14:tracePt t="26437" x="3600450" y="3549650"/>
          <p14:tracePt t="26445" x="3660775" y="3549650"/>
          <p14:tracePt t="26455" x="3721100" y="3549650"/>
          <p14:tracePt t="26463" x="3751263" y="3549650"/>
          <p14:tracePt t="26471" x="3790950" y="3570288"/>
          <p14:tracePt t="26479" x="3841750" y="3570288"/>
          <p14:tracePt t="26487" x="3892550" y="3579813"/>
          <p14:tracePt t="26495" x="3922713" y="3579813"/>
          <p14:tracePt t="26503" x="3952875" y="3579813"/>
          <p14:tracePt t="26511" x="3973513" y="3579813"/>
          <p14:tracePt t="26519" x="3994150" y="3579813"/>
          <p14:tracePt t="26527" x="4013200" y="3579813"/>
          <p14:tracePt t="26535" x="4024313" y="3579813"/>
          <p14:tracePt t="26543" x="4043363" y="3579813"/>
          <p14:tracePt t="26551" x="4064000" y="3579813"/>
          <p14:tracePt t="26559" x="4084638" y="3579813"/>
          <p14:tracePt t="26567" x="4094163" y="3579813"/>
          <p14:tracePt t="26575" x="4103688" y="3579813"/>
          <p14:tracePt t="26582" x="4124325" y="3579813"/>
          <p14:tracePt t="26591" x="4144963" y="3579813"/>
          <p14:tracePt t="26599" x="4165600" y="3579813"/>
          <p14:tracePt t="26607" x="4184650" y="3579813"/>
          <p14:tracePt t="26617" x="4195763" y="3579813"/>
          <p14:tracePt t="26627" x="4214813" y="3579813"/>
          <p14:tracePt t="26635" x="4244975" y="3579813"/>
          <p14:tracePt t="26643" x="4265613" y="3570288"/>
          <p14:tracePt t="26651" x="4295775" y="3570288"/>
          <p14:tracePt t="26659" x="4325938" y="3560763"/>
          <p14:tracePt t="26667" x="4356100" y="3549650"/>
          <p14:tracePt t="26674" x="4376738" y="3549650"/>
          <p14:tracePt t="26683" x="4406900" y="3540125"/>
          <p14:tracePt t="26691" x="4427538" y="3530600"/>
          <p14:tracePt t="26698" x="4446588" y="3530600"/>
          <p14:tracePt t="26706" x="4476750" y="3519488"/>
          <p14:tracePt t="26714" x="4508500" y="3509963"/>
          <p14:tracePt t="26723" x="4538663" y="3498850"/>
          <p14:tracePt t="26731" x="4557713" y="3498850"/>
          <p14:tracePt t="26738" x="4587875" y="3489325"/>
          <p14:tracePt t="26748" x="4608513" y="3479800"/>
          <p14:tracePt t="26754" x="4629150" y="3468688"/>
          <p14:tracePt t="26764" x="4648200" y="3459163"/>
          <p14:tracePt t="26770" x="4668838" y="3449638"/>
          <p14:tracePt t="26780" x="4678363" y="3449638"/>
          <p14:tracePt t="26786" x="4689475" y="3438525"/>
          <p14:tracePt t="26797" x="4699000" y="3438525"/>
          <p14:tracePt t="26802" x="4710113" y="3429000"/>
          <p14:tracePt t="26814" x="4719638" y="3429000"/>
          <p14:tracePt t="26900" x="4719638" y="3419475"/>
          <p14:tracePt t="27231" x="4699000" y="3419475"/>
          <p14:tracePt t="27239" x="4659313" y="3438525"/>
          <p14:tracePt t="27247" x="4587875" y="3468688"/>
          <p14:tracePt t="27255" x="4487863" y="3509963"/>
          <p14:tracePt t="27263" x="4356100" y="3560763"/>
          <p14:tracePt t="27271" x="4256088" y="3600450"/>
          <p14:tracePt t="27278" x="4175125" y="3630613"/>
          <p14:tracePt t="27287" x="4054475" y="3690938"/>
          <p14:tracePt t="27295" x="3932238" y="3732213"/>
          <p14:tracePt t="27303" x="3862388" y="3771900"/>
          <p14:tracePt t="27311" x="3771900" y="3802063"/>
          <p14:tracePt t="27319" x="3670300" y="3841750"/>
          <p14:tracePt t="27326" x="3549650" y="3892550"/>
          <p14:tracePt t="27335" x="3327400" y="3952875"/>
          <p14:tracePt t="27342" x="3197225" y="3973513"/>
          <p14:tracePt t="27350" x="3055938" y="4003675"/>
          <p14:tracePt t="27359" x="2944813" y="4033838"/>
          <p14:tracePt t="27366" x="2863850" y="4044950"/>
          <p14:tracePt t="27374" x="2763838" y="4054475"/>
          <p14:tracePt t="27384" x="2682875" y="4075113"/>
          <p14:tracePt t="27390" x="2622550" y="4075113"/>
          <p14:tracePt t="27398" x="2581275" y="4084638"/>
          <p14:tracePt t="27406" x="2551113" y="4084638"/>
          <p14:tracePt t="27416" x="2541588" y="4094163"/>
          <p14:tracePt t="27441" x="2530475" y="4094163"/>
          <p14:tracePt t="27600" x="2541588" y="4094163"/>
          <p14:tracePt t="27608" x="2551113" y="4094163"/>
          <p14:tracePt t="27616" x="2571750" y="4094163"/>
          <p14:tracePt t="27624" x="2592388" y="4084638"/>
          <p14:tracePt t="27632" x="2622550" y="4084638"/>
          <p14:tracePt t="27640" x="2652713" y="4075113"/>
          <p14:tracePt t="27648" x="2692400" y="4064000"/>
          <p14:tracePt t="27656" x="2752725" y="4033838"/>
          <p14:tracePt t="27665" x="2794000" y="4033838"/>
          <p14:tracePt t="27672" x="2873375" y="4013200"/>
          <p14:tracePt t="27680" x="2954338" y="3994150"/>
          <p14:tracePt t="27690" x="3035300" y="3983038"/>
          <p14:tracePt t="27701" x="3106738" y="3973513"/>
          <p14:tracePt t="27713" x="3186113" y="3952875"/>
          <p14:tracePt t="27718" x="3267075" y="3943350"/>
          <p14:tracePt t="27726" x="3348038" y="3943350"/>
          <p14:tracePt t="27734" x="3449638" y="3913188"/>
          <p14:tracePt t="27746" x="3479800" y="3913188"/>
          <p14:tracePt t="27752" x="3519488" y="3903663"/>
          <p14:tracePt t="27760" x="3549650" y="3892550"/>
          <p14:tracePt t="27770" x="3579813" y="3892550"/>
          <p14:tracePt t="27776" x="3619500" y="3883025"/>
          <p14:tracePt t="27786" x="3651250" y="3873500"/>
          <p14:tracePt t="27794" x="3670300" y="3862388"/>
          <p14:tracePt t="27802" x="3700463" y="3862388"/>
          <p14:tracePt t="27811" x="3721100" y="3852863"/>
          <p14:tracePt t="27818" x="3751263" y="3852863"/>
          <p14:tracePt t="27826" x="3781425" y="3841750"/>
          <p14:tracePt t="27834" x="3811588" y="3841750"/>
          <p14:tracePt t="27842" x="3841750" y="3832225"/>
          <p14:tracePt t="27850" x="3902075" y="3832225"/>
          <p14:tracePt t="27858" x="3932238" y="3832225"/>
          <p14:tracePt t="27866" x="3962400" y="3822700"/>
          <p14:tracePt t="27875" x="3994150" y="3811588"/>
          <p14:tracePt t="27883" x="4013200" y="3811588"/>
          <p14:tracePt t="27890" x="4033838" y="3811588"/>
          <p14:tracePt t="27899" x="4064000" y="3802063"/>
          <p14:tracePt t="27906" x="4073525" y="3802063"/>
          <p14:tracePt t="27914" x="4094163" y="3792538"/>
          <p14:tracePt t="27922" x="4124325" y="3792538"/>
          <p14:tracePt t="27930" x="4154488" y="3792538"/>
          <p14:tracePt t="27938" x="4175125" y="3792538"/>
          <p14:tracePt t="27948" x="4195763" y="3792538"/>
          <p14:tracePt t="27958" x="4214813" y="3792538"/>
          <p14:tracePt t="27966" x="4265613" y="3792538"/>
          <p14:tracePt t="27974" x="4295775" y="3781425"/>
          <p14:tracePt t="27982" x="4325938" y="3781425"/>
          <p14:tracePt t="27991" x="4367213" y="3781425"/>
          <p14:tracePt t="27998" x="4397375" y="3781425"/>
          <p14:tracePt t="28006" x="4427538" y="3781425"/>
          <p14:tracePt t="28014" x="4457700" y="3781425"/>
          <p14:tracePt t="28022" x="4487863" y="3781425"/>
          <p14:tracePt t="28030" x="4508500" y="3781425"/>
          <p14:tracePt t="28038" x="4527550" y="3781425"/>
          <p14:tracePt t="28046" x="4548188" y="3781425"/>
          <p14:tracePt t="28058" x="4568825" y="3781425"/>
          <p14:tracePt t="28066" x="4578350" y="3781425"/>
          <p14:tracePt t="28074" x="4608513" y="3781425"/>
          <p14:tracePt t="28093" x="4659313" y="3781425"/>
          <p14:tracePt t="28100" x="4689475" y="3781425"/>
          <p14:tracePt t="28108" x="4719638" y="3781425"/>
          <p14:tracePt t="28116" x="4740275" y="3781425"/>
          <p14:tracePt t="28124" x="4770438" y="3781425"/>
          <p14:tracePt t="28132" x="4800600" y="3781425"/>
          <p14:tracePt t="28140" x="4819650" y="3781425"/>
          <p14:tracePt t="28148" x="4860925" y="3781425"/>
          <p14:tracePt t="28157" x="4881563" y="3781425"/>
          <p14:tracePt t="28164" x="4900613" y="3781425"/>
          <p14:tracePt t="28173" x="4911725" y="3781425"/>
          <p14:tracePt t="28180" x="4921250" y="3792538"/>
          <p14:tracePt t="28188" x="4930775" y="3792538"/>
          <p14:tracePt t="28196" x="4941888" y="3792538"/>
          <p14:tracePt t="28204" x="4951413" y="3792538"/>
          <p14:tracePt t="28244" x="4960938" y="3792538"/>
          <p14:tracePt t="28301" x="4972050" y="3792538"/>
          <p14:tracePt t="28334" x="4981575" y="3792538"/>
          <p14:tracePt t="28535" x="4991100" y="3792538"/>
          <p14:tracePt t="28551" x="5002213" y="3792538"/>
          <p14:tracePt t="28559" x="5021263" y="3781425"/>
          <p14:tracePt t="28567" x="5053013" y="3771900"/>
          <p14:tracePt t="28575" x="5072063" y="3762375"/>
          <p14:tracePt t="28582" x="5092700" y="3751263"/>
          <p14:tracePt t="28590" x="5122863" y="3751263"/>
          <p14:tracePt t="28598" x="5153025" y="3741738"/>
          <p14:tracePt t="28606" x="5183188" y="3732213"/>
          <p14:tracePt t="28615" x="5213350" y="3721100"/>
          <p14:tracePt t="28622" x="5264150" y="3721100"/>
          <p14:tracePt t="28631" x="5303838" y="3702050"/>
          <p14:tracePt t="28639" x="5345113" y="3690938"/>
          <p14:tracePt t="28647" x="5395913" y="3690938"/>
          <p14:tracePt t="28655" x="5426075" y="3681413"/>
          <p14:tracePt t="28663" x="5475288" y="3670300"/>
          <p14:tracePt t="28675" x="5535613" y="3651250"/>
          <p14:tracePt t="28683" x="5607050" y="3640138"/>
          <p14:tracePt t="28690" x="5646738" y="3630613"/>
          <p14:tracePt t="28698" x="5667375" y="3630613"/>
          <p14:tracePt t="28707" x="5707063" y="3630613"/>
          <p14:tracePt t="28714" x="5748338" y="3621088"/>
          <p14:tracePt t="28722" x="5788025" y="3609975"/>
          <p14:tracePt t="28730" x="5838825" y="3600450"/>
          <p14:tracePt t="28738" x="5878513" y="3600450"/>
          <p14:tracePt t="28748" x="5908675" y="3590925"/>
          <p14:tracePt t="28754" x="5929313" y="3590925"/>
          <p14:tracePt t="28764" x="5940425" y="3590925"/>
          <p14:tracePt t="29123" x="5940425" y="3579813"/>
          <p14:tracePt t="29131" x="5949950" y="3579813"/>
          <p14:tracePt t="29139" x="5970588" y="3570288"/>
          <p14:tracePt t="29147" x="5989638" y="3560763"/>
          <p14:tracePt t="29155" x="6019800" y="3549650"/>
          <p14:tracePt t="29163" x="6030913" y="3540125"/>
          <p14:tracePt t="29170" x="6040438" y="3540125"/>
          <p14:tracePt t="29179" x="6061075" y="3530600"/>
          <p14:tracePt t="29187" x="6080125" y="3519488"/>
          <p14:tracePt t="29195" x="6091238" y="3519488"/>
          <p14:tracePt t="29204" x="6100763" y="3519488"/>
          <p14:tracePt t="29211" x="6111875" y="3519488"/>
          <p14:tracePt t="29298" x="6121400" y="3519488"/>
          <p14:tracePt t="29315" x="6130925" y="3519488"/>
          <p14:tracePt t="29331" x="6142038" y="3519488"/>
          <p14:tracePt t="29339" x="6161088" y="3519488"/>
          <p14:tracePt t="29347" x="6202363" y="3519488"/>
          <p14:tracePt t="29356" x="6221413" y="3519488"/>
          <p14:tracePt t="29363" x="6262688" y="3530600"/>
          <p14:tracePt t="29371" x="6302375" y="3540125"/>
          <p14:tracePt t="29380" x="6383338" y="3579813"/>
          <p14:tracePt t="29390" x="6454775" y="3590925"/>
          <p14:tracePt t="29398" x="6534150" y="3630613"/>
          <p14:tracePt t="29406" x="6575425" y="3640138"/>
          <p14:tracePt t="29414" x="6594475" y="3670300"/>
          <p14:tracePt t="29422" x="6575425" y="3732213"/>
          <p14:tracePt t="29432" x="6503988" y="3802063"/>
          <p14:tracePt t="29438" x="6343650" y="3933825"/>
          <p14:tracePt t="29753" x="6343650" y="3963988"/>
          <p14:tracePt t="29760" x="6362700" y="4003675"/>
          <p14:tracePt t="29775" x="6362700" y="4013200"/>
          <p14:tracePt t="29783" x="6362700" y="4044950"/>
          <p14:tracePt t="29792" x="6373813" y="4044950"/>
          <p14:tracePt t="29808" x="6373813" y="4054475"/>
          <p14:tracePt t="29818" x="6383338" y="4054475"/>
          <p14:tracePt t="29826" x="6383338" y="4075113"/>
          <p14:tracePt t="29834" x="6383338" y="4105275"/>
          <p14:tracePt t="29842" x="6392863" y="4124325"/>
          <p14:tracePt t="29850" x="6413500" y="4154488"/>
          <p14:tracePt t="29858" x="6423025" y="4175125"/>
          <p14:tracePt t="29866" x="6443663" y="4195763"/>
          <p14:tracePt t="29874" x="6454775" y="4216400"/>
          <p14:tracePt t="29881" x="6473825" y="4235450"/>
          <p14:tracePt t="29890" x="6484938" y="4246563"/>
          <p14:tracePt t="29898" x="6494463" y="4256088"/>
          <p14:tracePt t="29915" x="6503988" y="4265613"/>
          <p14:tracePt t="29922" x="6515100" y="4276725"/>
          <p14:tracePt t="29930" x="6524625" y="4295775"/>
          <p14:tracePt t="29938" x="6534150" y="4295775"/>
          <p14:tracePt t="29954" x="6534150" y="4306888"/>
          <p14:tracePt t="30074" x="6534150" y="4286250"/>
          <p14:tracePt t="30082" x="6534150" y="4265613"/>
          <p14:tracePt t="30090" x="6534150" y="4256088"/>
          <p14:tracePt t="30098" x="6534150" y="4246563"/>
          <p14:tracePt t="30114" x="6534150" y="4235450"/>
          <p14:tracePt t="30215" x="6534150" y="4225925"/>
          <p14:tracePt t="30316" x="6534150" y="4216400"/>
          <p14:tracePt t="30324" x="6534150" y="4205288"/>
          <p14:tracePt t="30332" x="6545263" y="4184650"/>
          <p14:tracePt t="30340" x="6554788" y="4165600"/>
          <p14:tracePt t="30348" x="6575425" y="4135438"/>
          <p14:tracePt t="30356" x="6615113" y="4094163"/>
          <p14:tracePt t="30364" x="6624638" y="4064000"/>
          <p14:tracePt t="30372" x="6665913" y="4024313"/>
          <p14:tracePt t="30380" x="6735763" y="3933825"/>
          <p14:tracePt t="30388" x="6796088" y="3862388"/>
          <p14:tracePt t="30395" x="6846888" y="3802063"/>
          <p14:tracePt t="30404" x="6937375" y="3690938"/>
          <p14:tracePt t="30414" x="7008813" y="3621088"/>
          <p14:tracePt t="30420" x="7078663" y="3540125"/>
          <p14:tracePt t="30430" x="7180263" y="3459163"/>
          <p14:tracePt t="30436" x="7250113" y="3389313"/>
          <p14:tracePt t="30445" x="7321550" y="3359150"/>
          <p14:tracePt t="30452" x="7372350" y="3297238"/>
          <p14:tracePt t="30466" x="7421563" y="3267075"/>
          <p14:tracePt t="30474" x="7472363" y="3227388"/>
          <p14:tracePt t="30482" x="7532688" y="3206750"/>
          <p14:tracePt t="30489" x="7583488" y="3176588"/>
          <p14:tracePt t="30498" x="7623175" y="3155950"/>
          <p14:tracePt t="30508" x="7673975" y="3146425"/>
          <p14:tracePt t="30518" x="7734300" y="3116263"/>
          <p14:tracePt t="30526" x="8007350" y="3046413"/>
          <p14:tracePt t="30534" x="8107363" y="3035300"/>
          <p14:tracePt t="30542" x="8188325" y="3005138"/>
          <p14:tracePt t="30550" x="8269288" y="2995613"/>
          <p14:tracePt t="30558" x="8359775" y="2974975"/>
          <p14:tracePt t="30566" x="8410575" y="2954338"/>
          <p14:tracePt t="30574" x="8470900" y="2944813"/>
          <p14:tracePt t="30582" x="8540750" y="2905125"/>
          <p14:tracePt t="30590" x="8582025" y="2894013"/>
          <p14:tracePt t="30598" x="8602663" y="2874963"/>
          <p14:tracePt t="30606" x="8621713" y="2844800"/>
          <p14:tracePt t="30614" x="8642350" y="2824163"/>
          <p14:tracePt t="30622" x="8651875" y="2794000"/>
          <p14:tracePt t="30630" x="8662988" y="2763838"/>
          <p14:tracePt t="30638" x="8662988" y="2733675"/>
          <p14:tracePt t="30646" x="8672513" y="2713038"/>
          <p14:tracePt t="30654" x="8672513" y="2682875"/>
          <p14:tracePt t="30662" x="8672513" y="2652713"/>
          <p14:tracePt t="30670" x="8672513" y="2622550"/>
          <p14:tracePt t="30677" x="8662988" y="2592388"/>
          <p14:tracePt t="30686" x="8651875" y="2551113"/>
          <p14:tracePt t="30694" x="8621713" y="2520950"/>
          <p14:tracePt t="30702" x="8582025" y="2470150"/>
          <p14:tracePt t="30711" x="8551863" y="2439988"/>
          <p14:tracePt t="30722" x="8501063" y="2409825"/>
          <p14:tracePt t="30730" x="8450263" y="2379663"/>
          <p14:tracePt t="30738" x="8389938" y="2339975"/>
          <p14:tracePt t="30748" x="8308975" y="2298700"/>
          <p14:tracePt t="30754" x="8218488" y="2259013"/>
          <p14:tracePt t="30764" x="8107363" y="2219325"/>
          <p14:tracePt t="30770" x="8016875" y="2189163"/>
          <p14:tracePt t="30780" x="7956550" y="2178050"/>
          <p14:tracePt t="30786" x="7916863" y="2168525"/>
          <p14:tracePt t="30796" x="7886700" y="2159000"/>
          <p14:tracePt t="30804" x="7866063" y="2159000"/>
          <p14:tracePt t="30812" x="7854950" y="2159000"/>
          <p14:tracePt t="30828" x="7845425" y="2159000"/>
          <p14:tracePt t="30836" x="7835900" y="2159000"/>
          <p14:tracePt t="30843" x="7815263" y="2159000"/>
          <p14:tracePt t="30852" x="7794625" y="2168525"/>
          <p14:tracePt t="30860" x="7764463" y="2208213"/>
          <p14:tracePt t="30868" x="7734300" y="2238375"/>
          <p14:tracePt t="30876" x="7704138" y="2268538"/>
          <p14:tracePt t="30884" x="7664450" y="2319338"/>
          <p14:tracePt t="30893" x="7623175" y="2390775"/>
          <p14:tracePt t="30900" x="7613650" y="2420938"/>
          <p14:tracePt t="30908" x="7604125" y="2451100"/>
          <p14:tracePt t="30918" x="7604125" y="2481263"/>
          <p14:tracePt t="30924" x="7604125" y="2511425"/>
          <p14:tracePt t="30932" x="7613650" y="2541588"/>
          <p14:tracePt t="30940" x="7634288" y="2562225"/>
          <p14:tracePt t="30948" x="7683500" y="2592388"/>
          <p14:tracePt t="30956" x="7764463" y="2622550"/>
          <p14:tracePt t="30964" x="7845425" y="2632075"/>
          <p14:tracePt t="30972" x="7886700" y="2632075"/>
          <p14:tracePt t="30980" x="7956550" y="2632075"/>
          <p14:tracePt t="30987" x="8067675" y="2632075"/>
          <p14:tracePt t="30996" x="8167688" y="2632075"/>
          <p14:tracePt t="31004" x="8229600" y="2601913"/>
          <p14:tracePt t="31012" x="8289925" y="2581275"/>
          <p14:tracePt t="31019" x="8320088" y="2571750"/>
          <p14:tracePt t="31028" x="8359775" y="2551113"/>
          <p14:tracePt t="31036" x="8389938" y="2532063"/>
          <p14:tracePt t="31044" x="8410575" y="2490788"/>
          <p14:tracePt t="31052" x="8440738" y="2470150"/>
          <p14:tracePt t="31060" x="8470900" y="2451100"/>
          <p14:tracePt t="31070" x="8531225" y="2430463"/>
          <p14:tracePt t="31078" x="8612188" y="2390775"/>
          <p14:tracePt t="31083" x="8732838" y="2339975"/>
          <p14:tracePt t="31094" x="8834438" y="2298700"/>
          <p14:tracePt t="31100" x="8934450" y="2268538"/>
          <p14:tracePt t="31110" x="9015413" y="2249488"/>
          <p14:tracePt t="31118" x="9156700" y="2189163"/>
          <p14:tracePt t="31125" x="9237663" y="2159000"/>
          <p14:tracePt t="31133" x="9277350" y="2147888"/>
          <p14:tracePt t="31142" x="9328150" y="2117725"/>
          <p14:tracePt t="31150" x="9337675" y="2108200"/>
          <p14:tracePt t="31174" x="9337675" y="2097088"/>
          <p14:tracePt t="31190" x="9337675" y="2087563"/>
          <p14:tracePt t="31224" x="9337675" y="2078038"/>
          <p14:tracePt t="31242" x="9337675" y="2066925"/>
          <p14:tracePt t="31277" x="9337675" y="2057400"/>
          <p14:tracePt t="31283" x="9337675" y="2047875"/>
          <p14:tracePt t="31335" x="9328150" y="2047875"/>
          <p14:tracePt t="31343" x="9328150" y="2057400"/>
          <p14:tracePt t="31351" x="9318625" y="2097088"/>
          <p14:tracePt t="31360" x="9318625" y="2127250"/>
          <p14:tracePt t="31367" x="9307513" y="2159000"/>
          <p14:tracePt t="31377" x="9307513" y="2198688"/>
          <p14:tracePt t="31386" x="9307513" y="2219325"/>
          <p14:tracePt t="31394" x="9307513" y="2249488"/>
          <p14:tracePt t="31404" x="9318625" y="2279650"/>
          <p14:tracePt t="31410" x="9328150" y="2298700"/>
          <p14:tracePt t="31419" x="9348788" y="2319338"/>
          <p14:tracePt t="31428" x="9358313" y="2319338"/>
          <p14:tracePt t="31440" x="9367838" y="2330450"/>
          <p14:tracePt t="31448" x="9367838" y="2339975"/>
          <p14:tracePt t="31457" x="9378950" y="2339975"/>
          <p14:tracePt t="31464" x="9388475" y="2339975"/>
          <p14:tracePt t="31480" x="9398000" y="2339975"/>
          <p14:tracePt t="31496" x="9409113" y="2339975"/>
          <p14:tracePt t="31512" x="9418638" y="2330450"/>
          <p14:tracePt t="31520" x="9428163" y="2309813"/>
          <p14:tracePt t="31528" x="9428163" y="2298700"/>
          <p14:tracePt t="31535" x="9439275" y="2279650"/>
          <p14:tracePt t="31544" x="9439275" y="2249488"/>
          <p14:tracePt t="31552" x="9439275" y="2238375"/>
          <p14:tracePt t="31559" x="9439275" y="2219325"/>
          <p14:tracePt t="31568" x="9439275" y="2198688"/>
          <p14:tracePt t="31576" x="9439275" y="2189163"/>
          <p14:tracePt t="31584" x="9439275" y="2178050"/>
          <p14:tracePt t="31600" x="9428163" y="2168525"/>
          <p14:tracePt t="31608" x="9418638" y="2159000"/>
          <p14:tracePt t="31616" x="9398000" y="2159000"/>
          <p14:tracePt t="31624" x="9367838" y="2147888"/>
          <p14:tracePt t="31634" x="9348788" y="2138363"/>
          <p14:tracePt t="31644" x="9318625" y="2138363"/>
          <p14:tracePt t="31651" x="9288463" y="2138363"/>
          <p14:tracePt t="31659" x="9267825" y="2138363"/>
          <p14:tracePt t="31668" x="9247188" y="2138363"/>
          <p14:tracePt t="31676" x="9237663" y="2138363"/>
          <p14:tracePt t="31692" x="9226550" y="2138363"/>
          <p14:tracePt t="31700" x="9217025" y="2138363"/>
          <p14:tracePt t="31708" x="9207500" y="2138363"/>
          <p14:tracePt t="31724" x="9196388" y="2147888"/>
          <p14:tracePt t="31740" x="9196388" y="2168525"/>
          <p14:tracePt t="31750" x="9186863" y="2178050"/>
          <p14:tracePt t="31756" x="9177338" y="2208213"/>
          <p14:tracePt t="31766" x="9177338" y="2219325"/>
          <p14:tracePt t="31772" x="9177338" y="2249488"/>
          <p14:tracePt t="31781" x="9177338" y="2279650"/>
          <p14:tracePt t="31789" x="9177338" y="2309813"/>
          <p14:tracePt t="31797" x="9177338" y="2360613"/>
          <p14:tracePt t="31805" x="9177338" y="2390775"/>
          <p14:tracePt t="31814" x="9177338" y="2430463"/>
          <p14:tracePt t="31822" x="9177338" y="2501900"/>
          <p14:tracePt t="31829" x="9177338" y="2571750"/>
          <p14:tracePt t="31838" x="9177338" y="2763838"/>
          <p14:tracePt t="31845" x="9177338" y="2863850"/>
          <p14:tracePt t="31855" x="9177338" y="3046413"/>
          <p14:tracePt t="31861" x="9177338" y="3217863"/>
          <p14:tracePt t="31869" x="9177338" y="3438525"/>
          <p14:tracePt t="31877" x="9177338" y="3681413"/>
          <p14:tracePt t="31885" x="9177338" y="3913188"/>
          <p14:tracePt t="31893" x="9177338" y="4054475"/>
          <p14:tracePt t="31901" x="9177338" y="4175125"/>
          <p14:tracePt t="31910" x="9177338" y="4306888"/>
          <p14:tracePt t="31917" x="9196388" y="4437063"/>
          <p14:tracePt t="31925" x="9207500" y="4538663"/>
          <p14:tracePt t="31933" x="9217025" y="4578350"/>
          <p14:tracePt t="31942" x="9226550" y="4598988"/>
          <p14:tracePt t="31950" x="9226550" y="4619625"/>
          <p14:tracePt t="31965" x="9237663" y="4629150"/>
          <p14:tracePt t="31974" x="9237663" y="4638675"/>
          <p14:tracePt t="31982" x="9237663" y="4649788"/>
          <p14:tracePt t="31992" x="9237663" y="4659313"/>
          <p14:tracePt t="31997" x="9247188" y="4659313"/>
          <p14:tracePt t="32245" x="9237663" y="4659313"/>
          <p14:tracePt t="32262" x="9226550" y="4659313"/>
          <p14:tracePt t="32270" x="9217025" y="4668838"/>
          <p14:tracePt t="32280" x="9207500" y="4668838"/>
          <p14:tracePt t="32285" x="9196388" y="4679950"/>
          <p14:tracePt t="32301" x="9186863" y="4689475"/>
          <p14:tracePt t="32308" x="9186863" y="4710113"/>
          <p14:tracePt t="32316" x="9166225" y="4740275"/>
          <p14:tracePt t="32325" x="9166225" y="4770438"/>
          <p14:tracePt t="32332" x="9166225" y="4810125"/>
          <p14:tracePt t="32340" x="9166225" y="4851400"/>
          <p14:tracePt t="32351" x="9166225" y="4891088"/>
          <p14:tracePt t="32360" x="9166225" y="4921250"/>
          <p14:tracePt t="32368" x="9177338" y="4972050"/>
          <p14:tracePt t="32376" x="9196388" y="5002213"/>
          <p14:tracePt t="32385" x="9217025" y="5032375"/>
          <p14:tracePt t="32393" x="9237663" y="5053013"/>
          <p14:tracePt t="32403" x="9267825" y="5062538"/>
          <p14:tracePt t="32408" x="9328150" y="5092700"/>
          <p14:tracePt t="32420" x="9358313" y="5092700"/>
          <p14:tracePt t="32425" x="9398000" y="5092700"/>
          <p14:tracePt t="32435" x="9439275" y="5092700"/>
          <p14:tracePt t="32442" x="9499600" y="5092700"/>
          <p14:tracePt t="32450" x="9580563" y="5073650"/>
          <p14:tracePt t="32458" x="9620250" y="5062538"/>
          <p14:tracePt t="32467" x="9671050" y="5032375"/>
          <p14:tracePt t="32474" x="9701213" y="5011738"/>
          <p14:tracePt t="32482" x="9740900" y="4992688"/>
          <p14:tracePt t="32491" x="9782175" y="4972050"/>
          <p14:tracePt t="32498" x="9801225" y="4951413"/>
          <p14:tracePt t="32506" x="9801225" y="4941888"/>
          <p14:tracePt t="32514" x="9812338" y="4921250"/>
          <p14:tracePt t="32530" x="9812338" y="4911725"/>
          <p14:tracePt t="32538" x="9812338" y="4902200"/>
          <p14:tracePt t="32546" x="9812338" y="4870450"/>
          <p14:tracePt t="32556" x="9812338" y="4851400"/>
          <p14:tracePt t="32566" x="9791700" y="4830763"/>
          <p14:tracePt t="32574" x="9721850" y="4779963"/>
          <p14:tracePt t="32582" x="9650413" y="4760913"/>
          <p14:tracePt t="32590" x="9580563" y="4749800"/>
          <p14:tracePt t="32598" x="9478963" y="4730750"/>
          <p14:tracePt t="32607" x="9448800" y="4719638"/>
          <p14:tracePt t="32614" x="9409113" y="4719638"/>
          <p14:tracePt t="32622" x="9398000" y="4719638"/>
          <p14:tracePt t="32629" x="9388475" y="4719638"/>
          <p14:tracePt t="32693" x="9388475" y="4730750"/>
          <p14:tracePt t="32702" x="9398000" y="4730750"/>
          <p14:tracePt t="32710" x="9409113" y="4740275"/>
          <p14:tracePt t="32719" x="9428163" y="4740275"/>
          <p14:tracePt t="32726" x="9459913" y="4740275"/>
          <p14:tracePt t="32736" x="9499600" y="4740275"/>
          <p14:tracePt t="32741" x="9550400" y="4740275"/>
          <p14:tracePt t="32751" x="9610725" y="4719638"/>
          <p14:tracePt t="32759" x="9650413" y="4699000"/>
          <p14:tracePt t="32772" x="9691688" y="4679950"/>
          <p14:tracePt t="32777" x="9721850" y="4659313"/>
          <p14:tracePt t="32788" x="9752013" y="4638675"/>
          <p14:tracePt t="32795" x="9771063" y="4619625"/>
          <p14:tracePt t="32804" x="9782175" y="4608513"/>
          <p14:tracePt t="32812" x="9782175" y="4598988"/>
          <p14:tracePt t="32827" x="9791700" y="4589463"/>
          <p14:tracePt t="32835" x="9801225" y="4589463"/>
          <p14:tracePt t="32843" x="9821863" y="4568825"/>
          <p14:tracePt t="32851" x="9842500" y="4559300"/>
          <p14:tracePt t="32860" x="9863138" y="4548188"/>
          <p14:tracePt t="32872" x="9893300" y="4538663"/>
          <p14:tracePt t="32879" x="9912350" y="4527550"/>
          <p14:tracePt t="32888" x="9912350" y="4518025"/>
          <p14:tracePt t="32896" x="9923463" y="4518025"/>
          <p14:tracePt t="32944" x="9923463" y="4508500"/>
          <p14:tracePt t="33048" x="9953625" y="4508500"/>
          <p14:tracePt t="33056" x="9983788" y="4508500"/>
          <p14:tracePt t="33068" x="10023475" y="4518025"/>
          <p14:tracePt t="33082" x="10044113" y="4527550"/>
          <p14:tracePt t="33086" x="10104438" y="4527550"/>
          <p14:tracePt t="33092" x="10144125" y="4538663"/>
          <p14:tracePt t="33102" x="10206038" y="4538663"/>
          <p14:tracePt t="33110" x="10225088" y="4538663"/>
          <p14:tracePt t="33118" x="10236200" y="4538663"/>
          <p14:tracePt t="33126" x="10245725" y="4538663"/>
          <p14:tracePt t="33134" x="10255250" y="4538663"/>
          <p14:tracePt t="33142" x="10275888" y="4538663"/>
          <p14:tracePt t="33149" x="10296525" y="4538663"/>
          <p14:tracePt t="33158" x="10326688" y="4518025"/>
          <p14:tracePt t="33166" x="10356850" y="4487863"/>
          <p14:tracePt t="33174" x="10407650" y="4467225"/>
          <p14:tracePt t="33182" x="10426700" y="4437063"/>
          <p14:tracePt t="33190" x="10447338" y="4418013"/>
          <p14:tracePt t="33199" x="10456863" y="4397375"/>
          <p14:tracePt t="33206" x="10456863" y="4376738"/>
          <p14:tracePt t="33216" x="10456863" y="4356100"/>
          <p14:tracePt t="33222" x="10456863" y="4346575"/>
          <p14:tracePt t="33230" x="10456863" y="4316413"/>
          <p14:tracePt t="33238" x="10456863" y="4295775"/>
          <p14:tracePt t="33246" x="10447338" y="4265613"/>
          <p14:tracePt t="33254" x="10426700" y="4256088"/>
          <p14:tracePt t="33262" x="10387013" y="4216400"/>
          <p14:tracePt t="33274" x="10356850" y="4195763"/>
          <p14:tracePt t="33282" x="10296525" y="4175125"/>
          <p14:tracePt t="33290" x="10236200" y="4165600"/>
          <p14:tracePt t="33298" x="10175875" y="4154488"/>
          <p14:tracePt t="33306" x="10134600" y="4135438"/>
          <p14:tracePt t="33315" x="10094913" y="4135438"/>
          <p14:tracePt t="33324" x="10074275" y="4135438"/>
          <p14:tracePt t="33330" x="10053638" y="4135438"/>
          <p14:tracePt t="33338" x="10044113" y="4135438"/>
          <p14:tracePt t="33346" x="10044113" y="4144963"/>
          <p14:tracePt t="33354" x="10044113" y="4154488"/>
          <p14:tracePt t="33362" x="10034588" y="4165600"/>
          <p14:tracePt t="33378" x="10023475" y="4184650"/>
          <p14:tracePt t="33386" x="10023475" y="4195763"/>
          <p14:tracePt t="33394" x="10013950" y="4205288"/>
          <p14:tracePt t="33418" x="10004425" y="4216400"/>
          <p14:tracePt t="33452" x="9993313" y="4225925"/>
          <p14:tracePt t="33461" x="9983788" y="4225925"/>
          <p14:tracePt t="33469" x="9963150" y="4246563"/>
          <p14:tracePt t="33479" x="9932988" y="4246563"/>
          <p14:tracePt t="33488" x="9902825" y="4256088"/>
          <p14:tracePt t="33497" x="9872663" y="4256088"/>
          <p14:tracePt t="33503" x="9812338" y="4256088"/>
          <p14:tracePt t="33511" x="9701213" y="4265613"/>
          <p14:tracePt t="33520" x="9610725" y="4265613"/>
          <p14:tracePt t="33527" x="9529763" y="4265613"/>
          <p14:tracePt t="33535" x="9428163" y="4286250"/>
          <p14:tracePt t="33543" x="9267825" y="4295775"/>
          <p14:tracePt t="33551" x="9126538" y="4316413"/>
          <p14:tracePt t="33559" x="8994775" y="4325938"/>
          <p14:tracePt t="33567" x="8843963" y="4356100"/>
          <p14:tracePt t="33575" x="8651875" y="4387850"/>
          <p14:tracePt t="33583" x="8501063" y="4418013"/>
          <p14:tracePt t="33591" x="8401050" y="4437063"/>
          <p14:tracePt t="33599" x="8289925" y="4448175"/>
          <p14:tracePt t="33607" x="8188325" y="4478338"/>
          <p14:tracePt t="33616" x="8058150" y="4497388"/>
          <p14:tracePt t="33623" x="7935913" y="4508500"/>
          <p14:tracePt t="33632" x="7845425" y="4538663"/>
          <p14:tracePt t="33639" x="7745413" y="4548188"/>
          <p14:tracePt t="33647" x="7593013" y="4548188"/>
          <p14:tracePt t="33655" x="7462838" y="4568825"/>
          <p14:tracePt t="33663" x="7261225" y="4568825"/>
          <p14:tracePt t="33672" x="7159625" y="4568825"/>
          <p14:tracePt t="33681" x="6927850" y="4568825"/>
          <p14:tracePt t="33691" x="6765925" y="4559300"/>
          <p14:tracePt t="33699" x="6594475" y="4548188"/>
          <p14:tracePt t="33707" x="6403975" y="4508500"/>
          <p14:tracePt t="33715" x="6191250" y="4478338"/>
          <p14:tracePt t="33723" x="6040438" y="4467225"/>
          <p14:tracePt t="33733" x="5799138" y="4406900"/>
          <p14:tracePt t="33739" x="5667375" y="4397375"/>
          <p14:tracePt t="33749" x="5546725" y="4387850"/>
          <p14:tracePt t="33755" x="5354638" y="4346575"/>
          <p14:tracePt t="33766" x="5264150" y="4346575"/>
          <p14:tracePt t="33771" x="5113338" y="4346575"/>
          <p14:tracePt t="33781" x="5021263" y="4346575"/>
          <p14:tracePt t="33793" x="4830763" y="4346575"/>
          <p14:tracePt t="33801" x="4518025" y="4346575"/>
          <p14:tracePt t="33809" x="4346575" y="4346575"/>
          <p14:tracePt t="33818" x="4235450" y="4346575"/>
          <p14:tracePt t="33825" x="4165600" y="4346575"/>
          <p14:tracePt t="33835" x="4064000" y="4337050"/>
          <p14:tracePt t="33845" x="4003675" y="4337050"/>
          <p14:tracePt t="33853" x="3962400" y="4325938"/>
          <p14:tracePt t="33861" x="3902075" y="4325938"/>
          <p14:tracePt t="33869" x="3871913" y="4316413"/>
          <p14:tracePt t="33878" x="3811588" y="4306888"/>
          <p14:tracePt t="33886" x="3771900" y="4295775"/>
          <p14:tracePt t="33894" x="3690938" y="4276725"/>
          <p14:tracePt t="33901" x="3589338" y="4265613"/>
          <p14:tracePt t="33909" x="3459163" y="4256088"/>
          <p14:tracePt t="33918" x="3348038" y="4235450"/>
          <p14:tracePt t="33926" x="3197225" y="4225925"/>
          <p14:tracePt t="33933" x="3065463" y="4225925"/>
          <p14:tracePt t="33941" x="2894013" y="4205288"/>
          <p14:tracePt t="33949" x="2782888" y="4205288"/>
          <p14:tracePt t="33957" x="2682875" y="4205288"/>
          <p14:tracePt t="33965" x="2622550" y="4205288"/>
          <p14:tracePt t="33973" x="2551113" y="4205288"/>
          <p14:tracePt t="33981" x="2470150" y="4205288"/>
          <p14:tracePt t="33989" x="2409825" y="4205288"/>
          <p14:tracePt t="33997" x="2370138" y="4205288"/>
          <p14:tracePt t="34005" x="2328863" y="4205288"/>
          <p14:tracePt t="34013" x="2298700" y="4205288"/>
          <p14:tracePt t="34021" x="2238375" y="4216400"/>
          <p14:tracePt t="34029" x="2198688" y="4225925"/>
          <p14:tracePt t="34039" x="2157413" y="4246563"/>
          <p14:tracePt t="34045" x="2108200" y="4246563"/>
          <p14:tracePt t="34053" x="2066925" y="4246563"/>
          <p14:tracePt t="34061" x="2027238" y="4246563"/>
          <p14:tracePt t="34071" x="1997075" y="4246563"/>
          <p14:tracePt t="34077" x="1966913" y="4246563"/>
          <p14:tracePt t="34095" x="1936750" y="4246563"/>
          <p14:tracePt t="34103" x="1925638" y="4246563"/>
          <p14:tracePt t="34110" x="1895475" y="4246563"/>
          <p14:tracePt t="34119" x="1885950" y="4246563"/>
          <p14:tracePt t="34127" x="1855788" y="4246563"/>
          <p14:tracePt t="34135" x="1835150" y="4246563"/>
          <p14:tracePt t="34143" x="1825625" y="4246563"/>
          <p14:tracePt t="34151" x="1804988" y="4246563"/>
          <p14:tracePt t="34160" x="1795463" y="4246563"/>
          <p14:tracePt t="34168" x="1784350" y="4246563"/>
          <p14:tracePt t="34231" x="1784350" y="4235450"/>
          <p14:tracePt t="34449" x="1795463" y="4235450"/>
          <p14:tracePt t="34466" x="1804988" y="4235450"/>
          <p14:tracePt t="34475" x="1814513" y="4235450"/>
          <p14:tracePt t="34483" x="1835150" y="4235450"/>
          <p14:tracePt t="34490" x="1844675" y="4235450"/>
          <p14:tracePt t="34499" x="1855788" y="4225925"/>
          <p14:tracePt t="34505" x="1876425" y="4225925"/>
          <p14:tracePt t="34513" x="1895475" y="4216400"/>
          <p14:tracePt t="34521" x="1906588" y="4216400"/>
          <p14:tracePt t="34529" x="1916113" y="4216400"/>
          <p14:tracePt t="34537" x="1925638" y="4216400"/>
          <p14:tracePt t="34553" x="1936750" y="4216400"/>
          <p14:tracePt t="34718" x="1936750" y="4205288"/>
          <p14:tracePt t="34982" x="1946275" y="4205288"/>
          <p14:tracePt t="35006" x="1955800" y="4205288"/>
          <p14:tracePt t="35014" x="1966913" y="4205288"/>
          <p14:tracePt t="35040" x="1985963" y="4205288"/>
          <p14:tracePt t="35048" x="2006600" y="4205288"/>
          <p14:tracePt t="35056" x="2036763" y="4205288"/>
          <p14:tracePt t="35066" x="2078038" y="4216400"/>
          <p14:tracePt t="35072" x="2178050" y="4246563"/>
          <p14:tracePt t="35091" x="2390775" y="4265613"/>
          <p14:tracePt t="35097" x="2490788" y="4276725"/>
          <p14:tracePt t="35103" x="2581275" y="4286250"/>
          <p14:tracePt t="35115" x="2641600" y="4286250"/>
          <p14:tracePt t="35125" x="2752725" y="4286250"/>
          <p14:tracePt t="35133" x="2833688" y="4286250"/>
          <p14:tracePt t="35141" x="2873375" y="4286250"/>
          <p14:tracePt t="35149" x="2903538" y="4286250"/>
          <p14:tracePt t="35157" x="2935288" y="4286250"/>
          <p14:tracePt t="35165" x="2944813" y="4286250"/>
          <p14:tracePt t="35197" x="2944813" y="4276725"/>
          <p14:tracePt t="35424" x="2944813" y="4265613"/>
          <p14:tracePt t="35464" x="2944813" y="4256088"/>
          <p14:tracePt t="35521" x="2944813" y="4246563"/>
          <p14:tracePt t="35732" x="2954338" y="4246563"/>
          <p14:tracePt t="35739" x="2965450" y="4246563"/>
          <p14:tracePt t="35748" x="3014663" y="4256088"/>
          <p14:tracePt t="35755" x="3074988" y="4265613"/>
          <p14:tracePt t="35762" x="3125788" y="4265613"/>
          <p14:tracePt t="35770" x="3227388" y="4286250"/>
          <p14:tracePt t="35778" x="3317875" y="4286250"/>
          <p14:tracePt t="35787" x="3459163" y="4295775"/>
          <p14:tracePt t="35793" x="3549650" y="4295775"/>
          <p14:tracePt t="35802" x="3609975" y="4295775"/>
          <p14:tracePt t="35809" x="3700463" y="4295775"/>
          <p14:tracePt t="35818" x="3751263" y="4295775"/>
          <p14:tracePt t="35825" x="3760788" y="4295775"/>
          <p14:tracePt t="35833" x="3771900" y="4295775"/>
          <p14:tracePt t="35841" x="3781425" y="4295775"/>
          <p14:tracePt t="35913" x="3790950" y="4295775"/>
          <p14:tracePt t="35921" x="3802063" y="4295775"/>
          <p14:tracePt t="35929" x="3822700" y="4295775"/>
          <p14:tracePt t="35937" x="3832225" y="4295775"/>
          <p14:tracePt t="35945" x="3841750" y="4295775"/>
          <p14:tracePt t="35953" x="3852863" y="4295775"/>
          <p14:tracePt t="36147" x="3852863" y="4286250"/>
          <p14:tracePt t="36155" x="3871913" y="4276725"/>
          <p14:tracePt t="36163" x="3902075" y="4265613"/>
          <p14:tracePt t="36171" x="3922713" y="4256088"/>
          <p14:tracePt t="36179" x="3962400" y="4246563"/>
          <p14:tracePt t="36187" x="4013200" y="4225925"/>
          <p14:tracePt t="36199" x="4094163" y="4225925"/>
          <p14:tracePt t="36207" x="4165600" y="4205288"/>
          <p14:tracePt t="36216" x="4265613" y="4205288"/>
          <p14:tracePt t="36223" x="4346575" y="4195763"/>
          <p14:tracePt t="36231" x="4416425" y="4195763"/>
          <p14:tracePt t="36241" x="4476750" y="4195763"/>
          <p14:tracePt t="36251" x="4518025" y="4195763"/>
          <p14:tracePt t="36259" x="4527550" y="4195763"/>
          <p14:tracePt t="36315" x="4527550" y="4184650"/>
          <p14:tracePt t="36340" x="4527550" y="4175125"/>
          <p14:tracePt t="36454" x="4527550" y="4165600"/>
          <p14:tracePt t="36600" x="4527550" y="4154488"/>
          <p14:tracePt t="36815" x="4538663" y="4154488"/>
          <p14:tracePt t="36823" x="4557713" y="4154488"/>
          <p14:tracePt t="36831" x="4598988" y="4154488"/>
          <p14:tracePt t="36839" x="4629150" y="4154488"/>
          <p14:tracePt t="36847" x="4689475" y="4144963"/>
          <p14:tracePt t="36855" x="4759325" y="4135438"/>
          <p14:tracePt t="36863" x="4810125" y="4135438"/>
          <p14:tracePt t="36871" x="4860925" y="4114800"/>
          <p14:tracePt t="36879" x="4900613" y="4114800"/>
          <p14:tracePt t="36887" x="4921250" y="4105275"/>
          <p14:tracePt t="36896" x="4930775" y="4105275"/>
          <p14:tracePt t="37041" x="4930775" y="4094163"/>
          <p14:tracePt t="37080" x="4921250" y="4094163"/>
          <p14:tracePt t="37129" x="4911725" y="4094163"/>
          <p14:tracePt t="37154" x="4900613" y="4094163"/>
          <p14:tracePt t="37174" x="4891088" y="4094163"/>
          <p14:tracePt t="37182" x="4891088" y="4105275"/>
          <p14:tracePt t="37190" x="4891088" y="4114800"/>
          <p14:tracePt t="37205" x="4881563" y="4124325"/>
          <p14:tracePt t="37213" x="4881563" y="4135438"/>
          <p14:tracePt t="37245" x="4870450" y="4135438"/>
          <p14:tracePt t="37261" x="4870450" y="4144963"/>
          <p14:tracePt t="37339" x="4870450" y="4154488"/>
          <p14:tracePt t="37467" x="4870450" y="4165600"/>
          <p14:tracePt t="37487" x="4881563" y="4165600"/>
          <p14:tracePt t="37495" x="4891088" y="4184650"/>
          <p14:tracePt t="37503" x="4900613" y="4184650"/>
          <p14:tracePt t="37511" x="4921250" y="4195763"/>
          <p14:tracePt t="37521" x="4951413" y="4205288"/>
          <p14:tracePt t="37531" x="4972050" y="4205288"/>
          <p14:tracePt t="37539" x="4991100" y="4205288"/>
          <p14:tracePt t="37547" x="5011738" y="4205288"/>
          <p14:tracePt t="37555" x="5041900" y="4205288"/>
          <p14:tracePt t="37563" x="5062538" y="4205288"/>
          <p14:tracePt t="37573" x="5092700" y="4205288"/>
          <p14:tracePt t="37583" x="5132388" y="4205288"/>
          <p14:tracePt t="37591" x="5233988" y="4184650"/>
          <p14:tracePt t="37600" x="5273675" y="4175125"/>
          <p14:tracePt t="37608" x="5334000" y="4175125"/>
          <p14:tracePt t="37617" x="5364163" y="4175125"/>
          <p14:tracePt t="37631" x="5375275" y="4175125"/>
          <p14:tracePt t="37667" x="5384800" y="4175125"/>
          <p14:tracePt t="37727" x="5395913" y="4175125"/>
          <p14:tracePt t="38002" x="5414963" y="4175125"/>
          <p14:tracePt t="38009" x="5456238" y="4175125"/>
          <p14:tracePt t="38016" x="5495925" y="4165600"/>
          <p14:tracePt t="38024" x="5576888" y="4154488"/>
          <p14:tracePt t="38032" x="5616575" y="4144963"/>
          <p14:tracePt t="38040" x="5667375" y="4135438"/>
          <p14:tracePt t="38045" x="5697538" y="4105275"/>
          <p14:tracePt t="38103" x="5697538" y="4094163"/>
          <p14:tracePt t="38118" x="5667375" y="4084638"/>
          <p14:tracePt t="38126" x="5637213" y="4084638"/>
          <p14:tracePt t="38134" x="5556250" y="4075113"/>
          <p14:tracePt t="38142" x="5475288" y="4054475"/>
          <p14:tracePt t="38150" x="5264150" y="4054475"/>
          <p14:tracePt t="38158" x="5132388" y="4054475"/>
          <p14:tracePt t="38166" x="4770438" y="4054475"/>
          <p14:tracePt t="38175" x="4457700" y="4054475"/>
          <p14:tracePt t="38182" x="4033838" y="4054475"/>
          <p14:tracePt t="38190" x="3609975" y="4075113"/>
          <p14:tracePt t="38198" x="3044825" y="4144963"/>
          <p14:tracePt t="38206" x="2601913" y="4216400"/>
          <p14:tracePt t="38214" x="2047875" y="4295775"/>
          <p14:tracePt t="38223" x="1522413" y="4397375"/>
          <p14:tracePt t="38230" x="968375" y="4497388"/>
          <p14:tracePt t="38239" x="776288" y="4527550"/>
          <p14:tracePt t="38246" x="504825" y="4578350"/>
          <p14:tracePt t="38256" x="312738" y="4629150"/>
          <p14:tracePt t="38262" x="252413" y="4638675"/>
          <p14:tracePt t="38270" x="150813" y="4668838"/>
          <p14:tracePt t="38279" x="120650" y="4679950"/>
          <p14:tracePt t="38289" x="111125" y="4679950"/>
          <p14:tracePt t="38400" x="111125" y="4689475"/>
          <p14:tracePt t="38483" x="120650" y="4689475"/>
          <p14:tracePt t="38492" x="150813" y="4689475"/>
          <p14:tracePt t="38499" x="222250" y="4689475"/>
          <p14:tracePt t="38508" x="303213" y="4689475"/>
          <p14:tracePt t="38516" x="393700" y="4679950"/>
          <p14:tracePt t="38522" x="544513" y="4679950"/>
          <p14:tracePt t="38529" x="736600" y="4679950"/>
          <p14:tracePt t="38538" x="887413" y="4668838"/>
          <p14:tracePt t="38545" x="957263" y="4668838"/>
          <p14:tracePt t="38552" x="1128713" y="4668838"/>
          <p14:tracePt t="38561" x="1239838" y="4668838"/>
          <p14:tracePt t="38568" x="1320800" y="4668838"/>
          <p14:tracePt t="38577" x="1381125" y="4668838"/>
          <p14:tracePt t="38585" x="1401763" y="4659313"/>
          <p14:tracePt t="38593" x="1411288" y="4659313"/>
          <p14:tracePt t="38625" x="1422400" y="4659313"/>
          <p14:tracePt t="38674" x="1422400" y="4649788"/>
          <p14:tracePt t="38869" x="1422400" y="4638675"/>
          <p14:tracePt t="38899" x="1411288" y="4638675"/>
          <p14:tracePt t="38908" x="1401763" y="4629150"/>
          <p14:tracePt t="38915" x="1381125" y="4629150"/>
          <p14:tracePt t="38924" x="1362075" y="4619625"/>
          <p14:tracePt t="38931" x="1341438" y="4608513"/>
          <p14:tracePt t="38939" x="1320800" y="4589463"/>
          <p14:tracePt t="38947" x="1311275" y="4578350"/>
          <p14:tracePt t="38954" x="1260475" y="4538663"/>
          <p14:tracePt t="38962" x="1190625" y="4478338"/>
          <p14:tracePt t="38971" x="1119188" y="4418013"/>
          <p14:tracePt t="38978" x="1049338" y="4337050"/>
          <p14:tracePt t="38986" x="957263" y="4246563"/>
          <p14:tracePt t="38995" x="887413" y="4144963"/>
          <p14:tracePt t="39006" x="695325" y="3892550"/>
          <p14:tracePt t="39014" x="565150" y="3732213"/>
          <p14:tracePt t="39023" x="474663" y="3621088"/>
          <p14:tracePt t="39032" x="252413" y="3317875"/>
          <p14:tracePt t="39039" x="141288" y="3167063"/>
          <p14:tracePt t="39048" x="30163" y="297497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7518-54F7-4DC2-B355-F0C8A6F4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오토인코더로</a:t>
            </a:r>
            <a:r>
              <a:rPr lang="ko-KR" altLang="en-US" dirty="0"/>
              <a:t> 이미지의 특징 추출하기 전체 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DF4EE3-3F7A-400C-8677-38DB6FBD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D47E28-4D9A-4962-B288-BE70DE10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8" y="1417638"/>
            <a:ext cx="2886075" cy="3657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E03A47-0D85-4A47-AE6E-6843C0BC3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110" y="1417638"/>
            <a:ext cx="3533775" cy="5457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BD4168-F8BE-4DFD-A142-CF86093C1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572" y="1417638"/>
            <a:ext cx="3552825" cy="5467350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198318F0-89F4-4F13-BFDB-62BC92D84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6"/>
    </mc:Choice>
    <mc:Fallback xmlns="">
      <p:transition spd="slow" advTm="1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0" x="282575" y="1411288"/>
          <p14:tracePt t="438" x="454025" y="1563688"/>
          <p14:tracePt t="446" x="706438" y="1795463"/>
          <p14:tracePt t="456" x="806450" y="1906588"/>
          <p14:tracePt t="462" x="998538" y="2057400"/>
          <p14:tracePt t="470" x="1128713" y="2147888"/>
          <p14:tracePt t="478" x="1320800" y="2309813"/>
          <p14:tracePt t="486" x="1381125" y="2360613"/>
          <p14:tracePt t="494" x="1503363" y="2451100"/>
          <p14:tracePt t="502" x="1552575" y="2490788"/>
          <p14:tracePt t="513" x="1582738" y="2511425"/>
          <p14:tracePt t="518" x="1624013" y="2532063"/>
          <p14:tracePt t="528" x="1624013" y="2541588"/>
          <p14:tracePt t="536" x="1633538" y="2541588"/>
          <p14:tracePt t="544" x="1643063" y="2551113"/>
          <p14:tracePt t="560" x="1654175" y="2551113"/>
          <p14:tracePt t="577" x="1663700" y="2551113"/>
          <p14:tracePt t="584" x="1673225" y="2551113"/>
          <p14:tracePt t="594" x="1684338" y="2551113"/>
          <p14:tracePt t="600" x="1693863" y="2551113"/>
          <p14:tracePt t="608" x="1714500" y="2551113"/>
          <p14:tracePt t="624" x="1724025" y="2551113"/>
          <p14:tracePt t="632" x="1735138" y="2551113"/>
          <p14:tracePt t="640" x="1744663" y="2551113"/>
          <p14:tracePt t="688" x="1744663" y="2541588"/>
          <p14:tracePt t="720" x="1744663" y="2532063"/>
          <p14:tracePt t="736" x="1744663" y="2511425"/>
          <p14:tracePt t="744" x="1744663" y="2501900"/>
          <p14:tracePt t="752" x="1744663" y="2490788"/>
          <p14:tracePt t="764" x="1735138" y="2490788"/>
          <p14:tracePt t="772" x="1724025" y="2470150"/>
          <p14:tracePt t="780" x="1714500" y="2460625"/>
          <p14:tracePt t="788" x="1714500" y="2451100"/>
          <p14:tracePt t="804" x="1714500" y="2439988"/>
          <p14:tracePt t="814" x="1704975" y="2439988"/>
          <p14:tracePt t="820" x="1704975" y="2430463"/>
          <p14:tracePt t="830" x="1693863" y="2420938"/>
          <p14:tracePt t="836" x="1693863" y="2409825"/>
          <p14:tracePt t="852" x="1693863" y="2400300"/>
          <p14:tracePt t="1472" x="1704975" y="2400300"/>
          <p14:tracePt t="1482" x="1724025" y="2409825"/>
          <p14:tracePt t="1488" x="1754188" y="2451100"/>
          <p14:tracePt t="1498" x="1804988" y="2470150"/>
          <p14:tracePt t="1504" x="1835150" y="2490788"/>
          <p14:tracePt t="1514" x="1865313" y="2520950"/>
          <p14:tracePt t="1522" x="1895475" y="2551113"/>
          <p14:tracePt t="1530" x="1946275" y="2592388"/>
          <p14:tracePt t="1539" x="2016125" y="2641600"/>
          <p14:tracePt t="1546" x="2097088" y="2703513"/>
          <p14:tracePt t="1555" x="2187575" y="2763838"/>
          <p14:tracePt t="1562" x="2268538" y="2833688"/>
          <p14:tracePt t="1570" x="2390775" y="2905125"/>
          <p14:tracePt t="1579" x="2490788" y="2965450"/>
          <p14:tracePt t="1586" x="2611438" y="3046413"/>
          <p14:tracePt t="1594" x="2701925" y="3095625"/>
          <p14:tracePt t="1602" x="2824163" y="3176588"/>
          <p14:tracePt t="1610" x="2924175" y="3236913"/>
          <p14:tracePt t="1618" x="3005138" y="3287713"/>
          <p14:tracePt t="1626" x="3074988" y="3327400"/>
          <p14:tracePt t="1634" x="3155950" y="3368675"/>
          <p14:tracePt t="1642" x="3227388" y="3408363"/>
          <p14:tracePt t="1650" x="3287713" y="3449638"/>
          <p14:tracePt t="1658" x="3317875" y="3468688"/>
          <p14:tracePt t="1666" x="3338513" y="3489325"/>
          <p14:tracePt t="1674" x="3357563" y="3498850"/>
          <p14:tracePt t="1686" x="3378200" y="3519488"/>
          <p14:tracePt t="1694" x="3398838" y="3540125"/>
          <p14:tracePt t="1702" x="3408363" y="3560763"/>
          <p14:tracePt t="1710" x="3429000" y="3579813"/>
          <p14:tracePt t="1718" x="3438525" y="3600450"/>
          <p14:tracePt t="1726" x="3459163" y="3630613"/>
          <p14:tracePt t="1736" x="3479800" y="3651250"/>
          <p14:tracePt t="1742" x="3479800" y="3670300"/>
          <p14:tracePt t="1750" x="3498850" y="3690938"/>
          <p14:tracePt t="1758" x="3509963" y="3721100"/>
          <p14:tracePt t="1766" x="3529013" y="3741738"/>
          <p14:tracePt t="1774" x="3559175" y="3781425"/>
          <p14:tracePt t="1782" x="3570288" y="3802063"/>
          <p14:tracePt t="1790" x="3589338" y="3832225"/>
          <p14:tracePt t="1798" x="3600450" y="3873500"/>
          <p14:tracePt t="1807" x="3619500" y="3903663"/>
          <p14:tracePt t="1816" x="3640138" y="3933825"/>
          <p14:tracePt t="1822" x="3660775" y="3973513"/>
          <p14:tracePt t="1832" x="3681413" y="4003675"/>
          <p14:tracePt t="1838" x="3690938" y="4054475"/>
          <p14:tracePt t="1848" x="3700463" y="4075113"/>
          <p14:tracePt t="1854" x="3721100" y="4094163"/>
          <p14:tracePt t="1864" x="3721100" y="4105275"/>
          <p14:tracePt t="1870" x="3730625" y="4114800"/>
          <p14:tracePt t="1880" x="3730625" y="4124325"/>
          <p14:tracePt t="1890" x="3741738" y="4135438"/>
          <p14:tracePt t="2505" x="3741738" y="4154488"/>
          <p14:tracePt t="2513" x="3730625" y="4184650"/>
          <p14:tracePt t="2518" x="3690938" y="4246563"/>
          <p14:tracePt t="2529" x="3670300" y="4286250"/>
          <p14:tracePt t="2536" x="3630613" y="4337050"/>
          <p14:tracePt t="2544" x="3579813" y="4387850"/>
          <p14:tracePt t="2552" x="3549650" y="4437063"/>
          <p14:tracePt t="2560" x="3498850" y="4478338"/>
          <p14:tracePt t="2568" x="3449638" y="4527550"/>
          <p14:tracePt t="2576" x="3417888" y="4548188"/>
          <p14:tracePt t="2584" x="3378200" y="4568825"/>
          <p14:tracePt t="2592" x="3348038" y="4589463"/>
          <p14:tracePt t="2600" x="3327400" y="4598988"/>
          <p14:tracePt t="2608" x="3297238" y="4608513"/>
          <p14:tracePt t="2616" x="3297238" y="4619625"/>
          <p14:tracePt t="2624" x="3278188" y="4629150"/>
          <p14:tracePt t="2633" x="3267075" y="4638675"/>
          <p14:tracePt t="2640" x="3257550" y="4638675"/>
          <p14:tracePt t="2648" x="3246438" y="4638675"/>
          <p14:tracePt t="2680" x="3236913" y="4638675"/>
          <p14:tracePt t="2696" x="3227388" y="4638675"/>
          <p14:tracePt t="2704" x="3206750" y="4638675"/>
          <p14:tracePt t="2712" x="3197225" y="4638675"/>
          <p14:tracePt t="2720" x="3176588" y="4638675"/>
          <p14:tracePt t="2728" x="3155950" y="4638675"/>
          <p14:tracePt t="2736" x="3125788" y="4629150"/>
          <p14:tracePt t="2744" x="3106738" y="4619625"/>
          <p14:tracePt t="2752" x="3086100" y="4619625"/>
          <p14:tracePt t="2760" x="3065463" y="4608513"/>
          <p14:tracePt t="2768" x="3055938" y="4608513"/>
          <p14:tracePt t="2784" x="3044825" y="4608513"/>
          <p14:tracePt t="2792" x="3035300" y="4608513"/>
          <p14:tracePt t="2800" x="3025775" y="4598988"/>
          <p14:tracePt t="2812" x="3014663" y="4598988"/>
          <p14:tracePt t="2830" x="3005138" y="4589463"/>
          <p14:tracePt t="2847" x="2995613" y="4589463"/>
          <p14:tracePt t="2862" x="2984500" y="4589463"/>
          <p14:tracePt t="2886" x="2974975" y="4589463"/>
          <p14:tracePt t="2894" x="2965450" y="4598988"/>
          <p14:tracePt t="2902" x="2944813" y="4598988"/>
          <p14:tracePt t="2910" x="2935288" y="4598988"/>
          <p14:tracePt t="2918" x="2935288" y="4608513"/>
          <p14:tracePt t="2926" x="2924175" y="4619625"/>
          <p14:tracePt t="2934" x="2903538" y="4629150"/>
          <p14:tracePt t="2942" x="2894013" y="4638675"/>
          <p14:tracePt t="2950" x="2884488" y="4638675"/>
          <p14:tracePt t="2958" x="2884488" y="4649788"/>
          <p14:tracePt t="2966" x="2873375" y="4649788"/>
          <p14:tracePt t="2974" x="2863850" y="4649788"/>
          <p14:tracePt t="2981" x="2843213" y="4659313"/>
          <p14:tracePt t="2990" x="2843213" y="4668838"/>
          <p14:tracePt t="2998" x="2824163" y="4668838"/>
          <p14:tracePt t="3006" x="2803525" y="4679950"/>
          <p14:tracePt t="3016" x="2782888" y="4689475"/>
          <p14:tracePt t="3026" x="2763838" y="4699000"/>
          <p14:tracePt t="3034" x="2743200" y="4710113"/>
          <p14:tracePt t="3042" x="2732088" y="4710113"/>
          <p14:tracePt t="3140" x="2732088" y="4719638"/>
          <p14:tracePt t="3172" x="2743200" y="4740275"/>
          <p14:tracePt t="3179" x="2763838" y="4749800"/>
          <p14:tracePt t="3188" x="2782888" y="4770438"/>
          <p14:tracePt t="3196" x="2803525" y="4779963"/>
          <p14:tracePt t="3204" x="2813050" y="4791075"/>
          <p14:tracePt t="3212" x="2833688" y="4800600"/>
          <p14:tracePt t="3222" x="2863850" y="4810125"/>
          <p14:tracePt t="3232" x="2894013" y="4810125"/>
          <p14:tracePt t="3240" x="2924175" y="4821238"/>
          <p14:tracePt t="3248" x="2954338" y="4821238"/>
          <p14:tracePt t="3256" x="2965450" y="4821238"/>
          <p14:tracePt t="3263" x="2995613" y="4821238"/>
          <p14:tracePt t="3272" x="3014663" y="4821238"/>
          <p14:tracePt t="3280" x="3055938" y="4821238"/>
          <p14:tracePt t="3288" x="3106738" y="4821238"/>
          <p14:tracePt t="3297" x="3136900" y="4821238"/>
          <p14:tracePt t="3304" x="3176588" y="4821238"/>
          <p14:tracePt t="3313" x="3216275" y="4821238"/>
          <p14:tracePt t="3320" x="3257550" y="4821238"/>
          <p14:tracePt t="3328" x="3308350" y="4810125"/>
          <p14:tracePt t="3336" x="3338513" y="4810125"/>
          <p14:tracePt t="3344" x="3378200" y="4779963"/>
          <p14:tracePt t="3352" x="3408363" y="4770438"/>
          <p14:tracePt t="3360" x="3438525" y="4749800"/>
          <p14:tracePt t="3368" x="3468688" y="4740275"/>
          <p14:tracePt t="3376" x="3498850" y="4730750"/>
          <p14:tracePt t="3384" x="3519488" y="4719638"/>
          <p14:tracePt t="3392" x="3529013" y="4719638"/>
          <p14:tracePt t="3400" x="3540125" y="4710113"/>
          <p14:tracePt t="3408" x="3549650" y="4699000"/>
          <p14:tracePt t="3416" x="3549650" y="4689475"/>
          <p14:tracePt t="3426" x="3549650" y="4679950"/>
          <p14:tracePt t="3432" x="3559175" y="4679950"/>
          <p14:tracePt t="3440" x="3559175" y="4668838"/>
          <p14:tracePt t="3448" x="3559175" y="4659313"/>
          <p14:tracePt t="3456" x="3559175" y="4649788"/>
          <p14:tracePt t="3464" x="3559175" y="4638675"/>
          <p14:tracePt t="3472" x="3559175" y="4629150"/>
          <p14:tracePt t="3480" x="3559175" y="4619625"/>
          <p14:tracePt t="3490" x="3559175" y="4608513"/>
          <p14:tracePt t="3498" x="3559175" y="4589463"/>
          <p14:tracePt t="3506" x="3559175" y="4578350"/>
          <p14:tracePt t="3514" x="3559175" y="4568825"/>
          <p14:tracePt t="3522" x="3549650" y="4548188"/>
          <p14:tracePt t="3530" x="3540125" y="4527550"/>
          <p14:tracePt t="3538" x="3529013" y="4518025"/>
          <p14:tracePt t="3545" x="3519488" y="4508500"/>
          <p14:tracePt t="3554" x="3498850" y="4487863"/>
          <p14:tracePt t="3562" x="3479800" y="4467225"/>
          <p14:tracePt t="3570" x="3459163" y="4457700"/>
          <p14:tracePt t="3579" x="3438525" y="4437063"/>
          <p14:tracePt t="3595" x="3417888" y="4427538"/>
          <p14:tracePt t="3602" x="3398838" y="4406900"/>
          <p14:tracePt t="3610" x="3378200" y="4406900"/>
          <p14:tracePt t="3618" x="3357563" y="4387850"/>
          <p14:tracePt t="3626" x="3327400" y="4376738"/>
          <p14:tracePt t="3634" x="3317875" y="4376738"/>
          <p14:tracePt t="3642" x="3287713" y="4367213"/>
          <p14:tracePt t="3650" x="3257550" y="4356100"/>
          <p14:tracePt t="3658" x="3197225" y="4325938"/>
          <p14:tracePt t="3666" x="3167063" y="4316413"/>
          <p14:tracePt t="3674" x="3136900" y="4306888"/>
          <p14:tracePt t="3682" x="3116263" y="4295775"/>
          <p14:tracePt t="3690" x="3086100" y="4286250"/>
          <p14:tracePt t="3698" x="3065463" y="4286250"/>
          <p14:tracePt t="3706" x="3055938" y="4286250"/>
          <p14:tracePt t="3714" x="3025775" y="4286250"/>
          <p14:tracePt t="3722" x="3005138" y="4276725"/>
          <p14:tracePt t="3732" x="2984500" y="4265613"/>
          <p14:tracePt t="3738" x="2965450" y="4265613"/>
          <p14:tracePt t="3746" x="2944813" y="4265613"/>
          <p14:tracePt t="3754" x="2924175" y="4265613"/>
          <p14:tracePt t="3762" x="2894013" y="4265613"/>
          <p14:tracePt t="3770" x="2884488" y="4265613"/>
          <p14:tracePt t="3777" x="2854325" y="4265613"/>
          <p14:tracePt t="3786" x="2833688" y="4265613"/>
          <p14:tracePt t="3794" x="2803525" y="4256088"/>
          <p14:tracePt t="3804" x="2773363" y="4256088"/>
          <p14:tracePt t="3811" x="2743200" y="4256088"/>
          <p14:tracePt t="3820" x="2713038" y="4256088"/>
          <p14:tracePt t="3828" x="2682875" y="4256088"/>
          <p14:tracePt t="3836" x="2652713" y="4256088"/>
          <p14:tracePt t="3844" x="2632075" y="4256088"/>
          <p14:tracePt t="3852" x="2611438" y="4256088"/>
          <p14:tracePt t="3860" x="2592388" y="4256088"/>
          <p14:tracePt t="3877" x="2581275" y="4256088"/>
          <p14:tracePt t="3886" x="2571750" y="4256088"/>
          <p14:tracePt t="3896" x="2551113" y="4256088"/>
          <p14:tracePt t="3903" x="2530475" y="4256088"/>
          <p14:tracePt t="3920" x="2520950" y="4256088"/>
          <p14:tracePt t="3927" x="2500313" y="4276725"/>
          <p14:tracePt t="3938" x="2490788" y="4276725"/>
          <p14:tracePt t="3948" x="2470150" y="4286250"/>
          <p14:tracePt t="3956" x="2439988" y="4306888"/>
          <p14:tracePt t="3964" x="2439988" y="4316413"/>
          <p14:tracePt t="3972" x="2430463" y="4325938"/>
          <p14:tracePt t="3980" x="2409825" y="4337050"/>
          <p14:tracePt t="3988" x="2400300" y="4337050"/>
          <p14:tracePt t="3996" x="2390775" y="4346575"/>
          <p14:tracePt t="4012" x="2379663" y="4356100"/>
          <p14:tracePt t="4020" x="2370138" y="4367213"/>
          <p14:tracePt t="4028" x="2359025" y="4376738"/>
          <p14:tracePt t="4036" x="2349500" y="4376738"/>
          <p14:tracePt t="4043" x="2349500" y="4387850"/>
          <p14:tracePt t="4052" x="2349500" y="4397375"/>
          <p14:tracePt t="4059" x="2339975" y="4418013"/>
          <p14:tracePt t="4068" x="2328863" y="4418013"/>
          <p14:tracePt t="4076" x="2319338" y="4427538"/>
          <p14:tracePt t="4084" x="2319338" y="4448175"/>
          <p14:tracePt t="4092" x="2319338" y="4457700"/>
          <p14:tracePt t="4100" x="2319338" y="4467225"/>
          <p14:tracePt t="4108" x="2319338" y="4478338"/>
          <p14:tracePt t="4116" x="2309813" y="4487863"/>
          <p14:tracePt t="4125" x="2309813" y="4508500"/>
          <p14:tracePt t="4132" x="2309813" y="4518025"/>
          <p14:tracePt t="4144" x="2309813" y="4527550"/>
          <p14:tracePt t="4154" x="2309813" y="4538663"/>
          <p14:tracePt t="4162" x="2309813" y="4548188"/>
          <p14:tracePt t="4169" x="2309813" y="4559300"/>
          <p14:tracePt t="4191" x="2309813" y="4568825"/>
          <p14:tracePt t="4194" x="2309813" y="4578350"/>
          <p14:tracePt t="4202" x="2309813" y="4598988"/>
          <p14:tracePt t="4209" x="2309813" y="4608513"/>
          <p14:tracePt t="4218" x="2319338" y="4608513"/>
          <p14:tracePt t="4225" x="2328863" y="4629150"/>
          <p14:tracePt t="4234" x="2339975" y="4649788"/>
          <p14:tracePt t="4242" x="2349500" y="4659313"/>
          <p14:tracePt t="4250" x="2359025" y="4679950"/>
          <p14:tracePt t="4266" x="2370138" y="4689475"/>
          <p14:tracePt t="4275" x="2390775" y="4710113"/>
          <p14:tracePt t="4281" x="2400300" y="4719638"/>
          <p14:tracePt t="4289" x="2420938" y="4740275"/>
          <p14:tracePt t="4298" x="2430463" y="4740275"/>
          <p14:tracePt t="4306" x="2451100" y="4760913"/>
          <p14:tracePt t="4313" x="2481263" y="4779963"/>
          <p14:tracePt t="4321" x="2500313" y="4779963"/>
          <p14:tracePt t="4330" x="2520950" y="4791075"/>
          <p14:tracePt t="4338" x="2530475" y="4800600"/>
          <p14:tracePt t="4348" x="2560638" y="4800600"/>
          <p14:tracePt t="4354" x="2581275" y="4810125"/>
          <p14:tracePt t="4362" x="2601913" y="4821238"/>
          <p14:tracePt t="4370" x="2611438" y="4821238"/>
          <p14:tracePt t="4378" x="2641600" y="4830763"/>
          <p14:tracePt t="4386" x="2662238" y="4830763"/>
          <p14:tracePt t="4394" x="2692400" y="4830763"/>
          <p14:tracePt t="4402" x="2713038" y="4840288"/>
          <p14:tracePt t="4410" x="2732088" y="4840288"/>
          <p14:tracePt t="4418" x="2763838" y="4840288"/>
          <p14:tracePt t="4426" x="2782888" y="4840288"/>
          <p14:tracePt t="4434" x="2813050" y="4851400"/>
          <p14:tracePt t="4441" x="2833688" y="4851400"/>
          <p14:tracePt t="4450" x="2863850" y="4851400"/>
          <p14:tracePt t="4460" x="2894013" y="4851400"/>
          <p14:tracePt t="4466" x="2924175" y="4851400"/>
          <p14:tracePt t="4476" x="2954338" y="4851400"/>
          <p14:tracePt t="4484" x="2984500" y="4851400"/>
          <p14:tracePt t="4492" x="2995613" y="4851400"/>
          <p14:tracePt t="4500" x="3025775" y="4851400"/>
          <p14:tracePt t="4507" x="3044825" y="4851400"/>
          <p14:tracePt t="4516" x="3074988" y="4851400"/>
          <p14:tracePt t="4524" x="3095625" y="4851400"/>
          <p14:tracePt t="4532" x="3106738" y="4851400"/>
          <p14:tracePt t="4540" x="3125788" y="4851400"/>
          <p14:tracePt t="4548" x="3125788" y="4840288"/>
          <p14:tracePt t="4556" x="3136900" y="4840288"/>
          <p14:tracePt t="4563" x="3146425" y="4840288"/>
          <p14:tracePt t="4571" x="3155950" y="4830763"/>
          <p14:tracePt t="4587" x="3155950" y="4821238"/>
          <p14:tracePt t="4603" x="3167063" y="4810125"/>
          <p14:tracePt t="4620" x="3167063" y="4800600"/>
          <p14:tracePt t="4643" x="3167063" y="4791075"/>
          <p14:tracePt t="4654" x="3167063" y="4779963"/>
          <p14:tracePt t="4672" x="3167063" y="4770438"/>
          <p14:tracePt t="4690" x="3167063" y="4760913"/>
          <p14:tracePt t="11619" x="3167063" y="4770438"/>
          <p14:tracePt t="11627" x="3167063" y="4779963"/>
          <p14:tracePt t="11636" x="3167063" y="4791075"/>
          <p14:tracePt t="11651" x="3167063" y="4810125"/>
          <p14:tracePt t="11658" x="3167063" y="4830763"/>
          <p14:tracePt t="11665" x="3167063" y="4851400"/>
          <p14:tracePt t="11681" x="3167063" y="4860925"/>
          <p14:tracePt t="11689" x="3167063" y="4870450"/>
          <p14:tracePt t="11697" x="3167063" y="4891088"/>
          <p14:tracePt t="11713" x="3167063" y="4902200"/>
          <p14:tracePt t="11744" x="3167063" y="4911725"/>
          <p14:tracePt t="11760" x="3167063" y="4921250"/>
          <p14:tracePt t="11771" x="3167063" y="4932363"/>
          <p14:tracePt t="11777" x="3167063" y="4941888"/>
          <p14:tracePt t="11801" x="3167063" y="4951413"/>
          <p14:tracePt t="11817" x="3167063" y="4962525"/>
          <p14:tracePt t="12036" x="3167063" y="4972050"/>
          <p14:tracePt t="12044" x="3155950" y="5002213"/>
          <p14:tracePt t="12052" x="3155950" y="5041900"/>
          <p14:tracePt t="12060" x="3146425" y="5083175"/>
          <p14:tracePt t="12068" x="3136900" y="5122863"/>
          <p14:tracePt t="12078" x="3125788" y="5173663"/>
          <p14:tracePt t="12088" x="3116263" y="5213350"/>
          <p14:tracePt t="12095" x="3106738" y="5245100"/>
          <p14:tracePt t="12104" x="3086100" y="5284788"/>
          <p14:tracePt t="12112" x="3074988" y="5314950"/>
          <p14:tracePt t="12121" x="3065463" y="5375275"/>
          <p14:tracePt t="12130" x="3055938" y="5405438"/>
          <p14:tracePt t="12139" x="3055938" y="5435600"/>
          <p14:tracePt t="12148" x="3044825" y="5465763"/>
          <p14:tracePt t="12156" x="3035300" y="5495925"/>
          <p14:tracePt t="12163" x="3035300" y="5507038"/>
          <p14:tracePt t="12170" x="3035300" y="5537200"/>
          <p14:tracePt t="12179" x="3025775" y="5567363"/>
          <p14:tracePt t="12187" x="3014663" y="5597525"/>
          <p14:tracePt t="12194" x="3014663" y="5627688"/>
          <p14:tracePt t="12203" x="3014663" y="5657850"/>
          <p14:tracePt t="12211" x="3005138" y="5697538"/>
          <p14:tracePt t="12221" x="3005138" y="5759450"/>
          <p14:tracePt t="12226" x="3005138" y="5778500"/>
          <p14:tracePt t="12236" x="3005138" y="5808663"/>
          <p14:tracePt t="12242" x="3005138" y="5838825"/>
          <p14:tracePt t="12252" x="3005138" y="5868988"/>
          <p14:tracePt t="12261" x="3005138" y="5889625"/>
          <p14:tracePt t="12268" x="3005138" y="5919788"/>
          <p14:tracePt t="12286" x="3005138" y="5930900"/>
          <p14:tracePt t="12293" x="3005138" y="5949950"/>
          <p14:tracePt t="12303" x="3005138" y="5961063"/>
          <p14:tracePt t="12309" x="2995613" y="5961063"/>
          <p14:tracePt t="12333" x="2995613" y="5970588"/>
          <p14:tracePt t="12342" x="2995613" y="5980113"/>
          <p14:tracePt t="12350" x="2995613" y="6000750"/>
          <p14:tracePt t="12357" x="2995613" y="6010275"/>
          <p14:tracePt t="12366" x="2995613" y="6030913"/>
          <p14:tracePt t="12374" x="2995613" y="6051550"/>
          <p14:tracePt t="12381" x="2995613" y="6061075"/>
          <p14:tracePt t="12389" x="2995613" y="6091238"/>
          <p14:tracePt t="12405" x="2995613" y="6111875"/>
          <p14:tracePt t="12412" x="2995613" y="6121400"/>
          <p14:tracePt t="12420" x="2995613" y="6142038"/>
          <p14:tracePt t="12428" x="2995613" y="6151563"/>
          <p14:tracePt t="12436" x="2995613" y="6162675"/>
          <p14:tracePt t="12444" x="2995613" y="6181725"/>
          <p14:tracePt t="12453" x="2995613" y="6202363"/>
          <p14:tracePt t="12460" x="2995613" y="6211888"/>
          <p14:tracePt t="12468" x="2995613" y="6232525"/>
          <p14:tracePt t="12476" x="2995613" y="6262688"/>
          <p14:tracePt t="12486" x="2995613" y="6292850"/>
          <p14:tracePt t="12492" x="3005138" y="6353175"/>
          <p14:tracePt t="12500" x="3014663" y="6373813"/>
          <p14:tracePt t="12508" x="3025775" y="6403975"/>
          <p14:tracePt t="12516" x="3044825" y="6424613"/>
          <p14:tracePt t="12524" x="3055938" y="6445250"/>
          <p14:tracePt t="12533" x="3086100" y="6454775"/>
          <p14:tracePt t="12540" x="3106738" y="6475413"/>
          <p14:tracePt t="12549" x="3146425" y="6484938"/>
          <p14:tracePt t="12558" x="3176588" y="6494463"/>
          <p14:tracePt t="12564" x="3216275" y="6505575"/>
          <p14:tracePt t="12574" x="3257550" y="6515100"/>
          <p14:tracePt t="12580" x="3308350" y="6524625"/>
          <p14:tracePt t="12590" x="3348038" y="6524625"/>
          <p14:tracePt t="12599" x="3417888" y="6535738"/>
          <p14:tracePt t="12607" x="3479800" y="6535738"/>
          <p14:tracePt t="12614" x="3559175" y="6554788"/>
          <p14:tracePt t="12622" x="3600450" y="6565900"/>
          <p14:tracePt t="12631" x="3711575" y="6575425"/>
          <p14:tracePt t="12640" x="3811588" y="6575425"/>
          <p14:tracePt t="12650" x="3871913" y="6584950"/>
          <p14:tracePt t="12658" x="3973513" y="6605588"/>
          <p14:tracePt t="12666" x="4124325" y="6616700"/>
          <p14:tracePt t="12674" x="4195763" y="6635750"/>
          <p14:tracePt t="12682" x="4346575" y="6646863"/>
          <p14:tracePt t="12690" x="4518025" y="6665913"/>
          <p14:tracePt t="12699" x="4638675" y="6677025"/>
          <p14:tracePt t="12706" x="4789488" y="6696075"/>
          <p14:tracePt t="12715" x="4881563" y="6696075"/>
          <p14:tracePt t="12722" x="5143500" y="6707188"/>
          <p14:tracePt t="12730" x="5254625" y="6707188"/>
          <p14:tracePt t="12739" x="5384800" y="6707188"/>
          <p14:tracePt t="12746" x="5486400" y="6707188"/>
          <p14:tracePt t="12754" x="5637213" y="6707188"/>
          <p14:tracePt t="12762" x="5707063" y="6707188"/>
          <p14:tracePt t="12770" x="5808663" y="6707188"/>
          <p14:tracePt t="12778" x="5899150" y="6707188"/>
          <p14:tracePt t="12786" x="6000750" y="6707188"/>
          <p14:tracePt t="12794" x="6091238" y="6707188"/>
          <p14:tracePt t="12802" x="6130925" y="6707188"/>
          <p14:tracePt t="12810" x="6181725" y="6707188"/>
          <p14:tracePt t="12818" x="6221413" y="6707188"/>
          <p14:tracePt t="12826" x="6262688" y="6707188"/>
          <p14:tracePt t="12834" x="6292850" y="6707188"/>
          <p14:tracePt t="12844" x="6323013" y="6707188"/>
          <p14:tracePt t="12854" x="6353175" y="6707188"/>
          <p14:tracePt t="12862" x="6383338" y="6707188"/>
          <p14:tracePt t="12870" x="6423025" y="6707188"/>
          <p14:tracePt t="12878" x="6484938" y="6716713"/>
          <p14:tracePt t="12886" x="6545263" y="6716713"/>
          <p14:tracePt t="12896" x="6605588" y="6726238"/>
          <p14:tracePt t="12902" x="6645275" y="6726238"/>
          <p14:tracePt t="12912" x="6705600" y="6726238"/>
          <p14:tracePt t="12918" x="6796088" y="6746875"/>
          <p14:tracePt t="12928" x="6877050" y="6746875"/>
          <p14:tracePt t="12934" x="6948488" y="6746875"/>
          <p14:tracePt t="12945" x="7029450" y="6746875"/>
          <p14:tracePt t="12953" x="7159625" y="6746875"/>
          <p14:tracePt t="12961" x="7250113" y="6746875"/>
          <p14:tracePt t="12970" x="7331075" y="6746875"/>
          <p14:tracePt t="12976" x="7421563" y="6746875"/>
          <p14:tracePt t="12984" x="7502525" y="6737350"/>
          <p14:tracePt t="12992" x="7604125" y="6726238"/>
          <p14:tracePt t="13000" x="7734300" y="6716713"/>
          <p14:tracePt t="13008" x="7835900" y="6696075"/>
          <p14:tracePt t="13017" x="7916863" y="6686550"/>
          <p14:tracePt t="13024" x="7986713" y="6677025"/>
          <p14:tracePt t="13032" x="8107363" y="6656388"/>
          <p14:tracePt t="13040" x="8188325" y="6626225"/>
          <p14:tracePt t="13050" x="8339138" y="6596063"/>
          <p14:tracePt t="13060" x="8420100" y="6584950"/>
          <p14:tracePt t="13068" x="8804275" y="6505575"/>
          <p14:tracePt t="13076" x="8864600" y="6494463"/>
          <p14:tracePt t="13084" x="8985250" y="6464300"/>
          <p14:tracePt t="13092" x="9066213" y="6454775"/>
          <p14:tracePt t="13100" x="9126538" y="6434138"/>
          <p14:tracePt t="13108" x="9207500" y="6424613"/>
          <p14:tracePt t="13116" x="9256713" y="6424613"/>
          <p14:tracePt t="13124" x="9307513" y="6413500"/>
          <p14:tracePt t="13132" x="9348788" y="6403975"/>
          <p14:tracePt t="13140" x="9388475" y="6403975"/>
          <p14:tracePt t="13148" x="9418638" y="6403975"/>
          <p14:tracePt t="13156" x="9459913" y="6403975"/>
          <p14:tracePt t="13164" x="9520238" y="6394450"/>
          <p14:tracePt t="13172" x="9559925" y="6394450"/>
          <p14:tracePt t="13180" x="9620250" y="6394450"/>
          <p14:tracePt t="13188" x="9661525" y="6394450"/>
          <p14:tracePt t="13196" x="9721850" y="6383338"/>
          <p14:tracePt t="13204" x="9791700" y="6383338"/>
          <p14:tracePt t="13213" x="9852025" y="6383338"/>
          <p14:tracePt t="13220" x="9912350" y="6383338"/>
          <p14:tracePt t="13232" x="9972675" y="6383338"/>
          <p14:tracePt t="13238" x="10064750" y="6383338"/>
          <p14:tracePt t="13244" x="10125075" y="6364288"/>
          <p14:tracePt t="13256" x="10206038" y="6353175"/>
          <p14:tracePt t="13266" x="10266363" y="6343650"/>
          <p14:tracePt t="13274" x="10306050" y="6343650"/>
          <p14:tracePt t="13282" x="10336213" y="6343650"/>
          <p14:tracePt t="13290" x="10387013" y="6323013"/>
          <p14:tracePt t="13298" x="10426700" y="6323013"/>
          <p14:tracePt t="13306" x="10447338" y="6313488"/>
          <p14:tracePt t="13314" x="10456863" y="6303963"/>
          <p14:tracePt t="13322" x="10467975" y="6292850"/>
          <p14:tracePt t="13330" x="10477500" y="6283325"/>
          <p14:tracePt t="13338" x="10498138" y="6262688"/>
          <p14:tracePt t="13346" x="10518775" y="6242050"/>
          <p14:tracePt t="13354" x="10548938" y="6232525"/>
          <p14:tracePt t="13366" x="10579100" y="6211888"/>
          <p14:tracePt t="13374" x="10688638" y="6162675"/>
          <p14:tracePt t="13382" x="10729913" y="6142038"/>
          <p14:tracePt t="13390" x="10810875" y="6111875"/>
          <p14:tracePt t="13398" x="10860088" y="6091238"/>
          <p14:tracePt t="13408" x="10922000" y="6081713"/>
          <p14:tracePt t="13418" x="10991850" y="6051550"/>
          <p14:tracePt t="13426" x="11052175" y="6030913"/>
          <p14:tracePt t="13434" x="11093450" y="6000750"/>
          <p14:tracePt t="13442" x="11163300" y="5980113"/>
          <p14:tracePt t="13450" x="11202988" y="5970588"/>
          <p14:tracePt t="13460" x="11253788" y="5940425"/>
          <p14:tracePt t="13466" x="11283950" y="5930900"/>
          <p14:tracePt t="13474" x="11314113" y="5910263"/>
          <p14:tracePt t="13482" x="11334750" y="5899150"/>
          <p14:tracePt t="13490" x="11355388" y="5880100"/>
          <p14:tracePt t="13498" x="11364913" y="5880100"/>
          <p14:tracePt t="13506" x="11364913" y="5868988"/>
          <p14:tracePt t="13532" x="11374438" y="5868988"/>
          <p14:tracePt t="13538" x="11374438" y="5859463"/>
          <p14:tracePt t="13548" x="11385550" y="5838825"/>
          <p14:tracePt t="13554" x="11395075" y="5829300"/>
          <p14:tracePt t="13564" x="11406188" y="5819775"/>
          <p14:tracePt t="13570" x="11415713" y="5808663"/>
          <p14:tracePt t="13580" x="11415713" y="5799138"/>
          <p14:tracePt t="13598" x="11425238" y="5778500"/>
          <p14:tracePt t="13612" x="11436350" y="5778500"/>
          <p14:tracePt t="13880" x="11425238" y="5778500"/>
          <p14:tracePt t="13886" x="11385550" y="5768975"/>
          <p14:tracePt t="13896" x="11274425" y="5727700"/>
          <p14:tracePt t="13902" x="11063288" y="5627688"/>
          <p14:tracePt t="13910" x="10891838" y="5546725"/>
          <p14:tracePt t="13918" x="10548938" y="5384800"/>
          <p14:tracePt t="13930" x="10326688" y="5275263"/>
          <p14:tracePt t="13936" x="10155238" y="5194300"/>
          <p14:tracePt t="13946" x="10053638" y="5143500"/>
          <p14:tracePt t="13954" x="9963150" y="5083175"/>
          <p14:tracePt t="13962" x="9882188" y="5011738"/>
          <p14:tracePt t="13972" x="9812338" y="4941888"/>
          <p14:tracePt t="13982" x="9752013" y="4840288"/>
          <p14:tracePt t="13990" x="9691688" y="4699000"/>
          <p14:tracePt t="13998" x="9650413" y="4598988"/>
          <p14:tracePt t="14006" x="9580563" y="4406900"/>
          <p14:tracePt t="14014" x="9398000" y="4003675"/>
          <p14:tracePt t="14022" x="9328150" y="3832225"/>
          <p14:tracePt t="14030" x="9237663" y="3670300"/>
          <p14:tracePt t="14038" x="9177338" y="3549650"/>
          <p14:tracePt t="14046" x="9085263" y="3389313"/>
          <p14:tracePt t="14054" x="9045575" y="3327400"/>
          <p14:tracePt t="14062" x="8994775" y="3248025"/>
          <p14:tracePt t="14070" x="8945563" y="3155950"/>
          <p14:tracePt t="14078" x="8904288" y="3055938"/>
          <p14:tracePt t="14086" x="8843963" y="2974975"/>
          <p14:tracePt t="14094" x="8763000" y="2833688"/>
          <p14:tracePt t="14102" x="8672513" y="2652713"/>
          <p14:tracePt t="14110" x="8572500" y="2501900"/>
          <p14:tracePt t="14118" x="8450263" y="2289175"/>
          <p14:tracePt t="14126" x="8359775" y="2147888"/>
          <p14:tracePt t="14134" x="8299450" y="2057400"/>
          <p14:tracePt t="14142" x="8229600" y="1936750"/>
          <p14:tracePt t="14150" x="8158163" y="1855788"/>
          <p14:tracePt t="14158" x="8118475" y="1784350"/>
          <p14:tracePt t="14166" x="8037513" y="1684338"/>
          <p14:tracePt t="14176" x="8007350" y="1633538"/>
          <p14:tracePt t="14194" x="7896225" y="1503363"/>
          <p14:tracePt t="14202" x="7854950" y="1452563"/>
          <p14:tracePt t="14212" x="7835900" y="1431925"/>
          <p14:tracePt t="14218" x="7824788" y="1422400"/>
          <p14:tracePt t="14228" x="7824788" y="1411288"/>
          <p14:tracePt t="14234" x="7815263" y="1411288"/>
          <p14:tracePt t="14250" x="7805738" y="1401763"/>
          <p14:tracePt t="14260" x="7794625" y="1392238"/>
          <p14:tracePt t="14268" x="7785100" y="1392238"/>
          <p14:tracePt t="14276" x="7785100" y="1381125"/>
          <p14:tracePt t="14288" x="7775575" y="1371600"/>
          <p14:tracePt t="14296" x="7754938" y="1362075"/>
          <p14:tracePt t="14304" x="7734300" y="1362075"/>
          <p14:tracePt t="14312" x="7715250" y="1341438"/>
          <p14:tracePt t="14320" x="7683500" y="1311275"/>
          <p14:tracePt t="14330" x="7653338" y="1290638"/>
          <p14:tracePt t="14341" x="7604125" y="1260475"/>
          <p14:tracePt t="14348" x="7502525" y="1190625"/>
          <p14:tracePt t="14357" x="7472363" y="1149350"/>
          <p14:tracePt t="14364" x="7442200" y="1119188"/>
          <p14:tracePt t="14372" x="7402513" y="1098550"/>
          <p14:tracePt t="14380" x="7372350" y="1079500"/>
          <p14:tracePt t="14388" x="7361238" y="1068388"/>
          <p14:tracePt t="14428" x="7361238" y="1058863"/>
          <p14:tracePt t="14484" x="7361238" y="1049338"/>
          <p14:tracePt t="14618" x="7361238" y="1038225"/>
          <p14:tracePt t="14706" x="7331075" y="1038225"/>
          <p14:tracePt t="14714" x="7291388" y="1028700"/>
          <p14:tracePt t="14722" x="7250113" y="1028700"/>
          <p14:tracePt t="14730" x="7159625" y="1019175"/>
          <p14:tracePt t="14739" x="7029450" y="998538"/>
          <p14:tracePt t="14746" x="6816725" y="968375"/>
          <p14:tracePt t="14755" x="6696075" y="947738"/>
          <p14:tracePt t="14762" x="6403975" y="917575"/>
          <p14:tracePt t="14770" x="6191250" y="896938"/>
          <p14:tracePt t="14778" x="5899150" y="866775"/>
          <p14:tracePt t="14786" x="5718175" y="847725"/>
          <p14:tracePt t="14794" x="5456238" y="827088"/>
          <p14:tracePt t="14802" x="5203825" y="796925"/>
          <p14:tracePt t="14810" x="4840288" y="776288"/>
          <p14:tracePt t="14818" x="4689475" y="755650"/>
          <p14:tracePt t="14826" x="4457700" y="736600"/>
          <p14:tracePt t="14834" x="4275138" y="725488"/>
          <p14:tracePt t="14842" x="4084638" y="706438"/>
          <p14:tracePt t="14850" x="3913188" y="695325"/>
          <p14:tracePt t="14858" x="3781425" y="676275"/>
          <p14:tracePt t="14866" x="3700463" y="676275"/>
          <p14:tracePt t="14874" x="3549650" y="646113"/>
          <p14:tracePt t="14884" x="3459163" y="646113"/>
          <p14:tracePt t="14892" x="3378200" y="635000"/>
          <p14:tracePt t="14904" x="3278188" y="625475"/>
          <p14:tracePt t="14910" x="3216275" y="625475"/>
          <p14:tracePt t="14921" x="3125788" y="595313"/>
          <p14:tracePt t="14928" x="2984500" y="574675"/>
          <p14:tracePt t="14936" x="2873375" y="565150"/>
          <p14:tracePt t="14944" x="2752725" y="544513"/>
          <p14:tracePt t="14952" x="2641600" y="523875"/>
          <p14:tracePt t="14960" x="2520950" y="504825"/>
          <p14:tracePt t="14968" x="2390775" y="474663"/>
          <p14:tracePt t="14976" x="2198688" y="423863"/>
          <p14:tracePt t="14984" x="2066925" y="393700"/>
          <p14:tracePt t="14992" x="1925638" y="373063"/>
          <p14:tracePt t="15000" x="1835150" y="352425"/>
          <p14:tracePt t="15008" x="1693863" y="322263"/>
          <p14:tracePt t="15016" x="1593850" y="292100"/>
          <p14:tracePt t="15024" x="1503363" y="273050"/>
          <p14:tracePt t="15033" x="1431925" y="241300"/>
          <p14:tracePt t="15040" x="1350963" y="211138"/>
          <p14:tracePt t="15048" x="1250950" y="171450"/>
          <p14:tracePt t="15056" x="1190625" y="141288"/>
          <p14:tracePt t="15064" x="1068388" y="101600"/>
          <p14:tracePt t="15072" x="989013" y="39688"/>
          <p14:tracePt t="15080" x="896938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6.3 </a:t>
            </a:r>
            <a:r>
              <a:rPr lang="ko-KR" altLang="en-US" dirty="0" err="1"/>
              <a:t>오토인코더로</a:t>
            </a:r>
            <a:r>
              <a:rPr lang="ko-KR" altLang="en-US" dirty="0"/>
              <a:t> 망가진 이미지 복원하기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695" y="1099020"/>
            <a:ext cx="11072704" cy="4541108"/>
          </a:xfrm>
        </p:spPr>
        <p:txBody>
          <a:bodyPr>
            <a:normAutofit fontScale="92500" lnSpcReduction="10000"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잡음 제거 </a:t>
            </a:r>
            <a:r>
              <a:rPr lang="ko-KR" altLang="en-US" dirty="0" err="1"/>
              <a:t>오토인코더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denoising autoencoder</a:t>
            </a:r>
            <a:r>
              <a:rPr lang="ko-KR" altLang="en-US" dirty="0"/>
              <a:t>는 </a:t>
            </a:r>
            <a:r>
              <a:rPr lang="en-US" altLang="ko-KR" dirty="0"/>
              <a:t>2008</a:t>
            </a:r>
            <a:r>
              <a:rPr lang="ko-KR" altLang="en-US" dirty="0"/>
              <a:t>년 몬트리올 대학에서 발표한 논문 </a:t>
            </a:r>
            <a:r>
              <a:rPr lang="en-US" altLang="ko-KR" dirty="0"/>
              <a:t>‘Extracting and Composing Robust Features with Denoising </a:t>
            </a:r>
            <a:r>
              <a:rPr lang="en-US" altLang="ko-KR" dirty="0" err="1"/>
              <a:t>AutoEncoder</a:t>
            </a:r>
            <a:r>
              <a:rPr lang="en-US" altLang="ko-KR" dirty="0"/>
              <a:t>’</a:t>
            </a:r>
            <a:r>
              <a:rPr lang="ko-KR" altLang="en-US" dirty="0"/>
              <a:t>에서 처음 제안했습니다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오토인코더는</a:t>
            </a:r>
            <a:r>
              <a:rPr lang="ko-KR" altLang="en-US" dirty="0"/>
              <a:t> 일종의 압축을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여기서의 압축은 데이터의 특성에 우선순위를 매기고 낮은 순위의 데이터를 버린다는 뜻입니다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잡음 제거 </a:t>
            </a:r>
            <a:r>
              <a:rPr lang="ko-KR" altLang="en-US" dirty="0" err="1"/>
              <a:t>오토인코더의</a:t>
            </a:r>
            <a:r>
              <a:rPr lang="ko-KR" altLang="en-US" dirty="0"/>
              <a:t> 아이디어는 중요한 특징을 추출하는 </a:t>
            </a:r>
            <a:r>
              <a:rPr lang="ko-KR" altLang="en-US" dirty="0" err="1"/>
              <a:t>오토인코더</a:t>
            </a:r>
            <a:r>
              <a:rPr lang="ko-KR" altLang="en-US" dirty="0"/>
              <a:t> 특성을 이용하여 비교적 ‘덜 중요한 </a:t>
            </a:r>
            <a:r>
              <a:rPr lang="ko-KR" altLang="en-US" dirty="0" err="1"/>
              <a:t>데이터’인</a:t>
            </a:r>
            <a:r>
              <a:rPr lang="ko-KR" altLang="en-US" dirty="0"/>
              <a:t> 잡음을 제거하는 겁니다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구현할 때 코드의 구조는 기본적인 </a:t>
            </a:r>
            <a:r>
              <a:rPr lang="ko-KR" altLang="en-US" dirty="0" err="1"/>
              <a:t>오토인코더와</a:t>
            </a:r>
            <a:r>
              <a:rPr lang="ko-KR" altLang="en-US" dirty="0"/>
              <a:t> 큰 차이는 없으며</a:t>
            </a:r>
            <a:r>
              <a:rPr lang="en-US" altLang="ko-KR" dirty="0"/>
              <a:t>, </a:t>
            </a:r>
            <a:r>
              <a:rPr lang="ko-KR" altLang="en-US" dirty="0"/>
              <a:t>학습할 때 입력에 잡음을 더하는 방식으로 복원능력을 강화한 것이 핵심입니다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>
              <a:latin typeface="+mn-ea"/>
            </a:endParaRPr>
          </a:p>
          <a:p>
            <a:pPr marL="355600" indent="-355600" defTabSz="508000">
              <a:buFont typeface="+mj-ea"/>
              <a:buAutoNum type="circleNumDbPlain"/>
              <a:defRPr/>
            </a:pPr>
            <a:r>
              <a:rPr lang="ko-KR" altLang="en-US" dirty="0"/>
              <a:t>학습 모델에 들어갈 입력에 </a:t>
            </a:r>
            <a:r>
              <a:rPr lang="en-US" altLang="ko-KR" dirty="0" err="1"/>
              <a:t>add_noise</a:t>
            </a:r>
            <a:r>
              <a:rPr lang="en-US" altLang="ko-KR" dirty="0"/>
              <a:t>() </a:t>
            </a:r>
            <a:r>
              <a:rPr lang="ko-KR" altLang="en-US" dirty="0"/>
              <a:t>함수를 더해 이미지에 무작위 잡음을 더하면 됩니다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무작위 잡음은 </a:t>
            </a:r>
            <a:r>
              <a:rPr lang="en-US" altLang="ko-KR" dirty="0" err="1"/>
              <a:t>torch.randn</a:t>
            </a:r>
            <a:r>
              <a:rPr lang="en-US" altLang="ko-KR" dirty="0"/>
              <a:t>() </a:t>
            </a:r>
            <a:r>
              <a:rPr lang="ko-KR" altLang="en-US" dirty="0"/>
              <a:t>함수로 만들며 입력에 이미지의 크기 </a:t>
            </a:r>
            <a:r>
              <a:rPr lang="en-US" altLang="ko-KR" dirty="0" err="1"/>
              <a:t>img.size</a:t>
            </a:r>
            <a:r>
              <a:rPr lang="en-US" altLang="ko-KR" dirty="0"/>
              <a:t>()</a:t>
            </a:r>
            <a:r>
              <a:rPr lang="ko-KR" altLang="en-US" dirty="0"/>
              <a:t>를 넣어 이미지와 같은 크기의 잡음을 만듭니다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그리고 나서 잡음과 이미지를 더해주기만 하면 끝입니다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잡음의 강도는 임의로 </a:t>
            </a:r>
            <a:r>
              <a:rPr lang="en-US" altLang="ko-KR" dirty="0"/>
              <a:t>0.2</a:t>
            </a:r>
            <a:r>
              <a:rPr lang="ko-KR" altLang="en-US" dirty="0"/>
              <a:t>로 정했습니다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BD3CF6-6F5F-4DBC-A4AE-B226010C3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662" y="5176318"/>
            <a:ext cx="6129338" cy="16716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A84CD9BD-AC26-412B-A8A6-4CE613B3F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03362"/>
      </p:ext>
    </p:extLst>
  </p:cSld>
  <p:clrMapOvr>
    <a:masterClrMapping/>
  </p:clrMapOvr>
  <p:transition advTm="856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9" x="1422400" y="1220788"/>
          <p14:tracePt t="258" x="1643063" y="1341438"/>
          <p14:tracePt t="267" x="1704975" y="1381125"/>
          <p14:tracePt t="274" x="1774825" y="1411288"/>
          <p14:tracePt t="285" x="1804988" y="1422400"/>
          <p14:tracePt t="294" x="1844675" y="1431925"/>
          <p14:tracePt t="303" x="1946275" y="1462088"/>
          <p14:tracePt t="310" x="1955800" y="1473200"/>
          <p14:tracePt t="689" x="1946275" y="1473200"/>
          <p14:tracePt t="696" x="1925638" y="1473200"/>
          <p14:tracePt t="706" x="1895475" y="1473200"/>
          <p14:tracePt t="712" x="1865313" y="1473200"/>
          <p14:tracePt t="722" x="1835150" y="1473200"/>
          <p14:tracePt t="730" x="1814513" y="1473200"/>
          <p14:tracePt t="739" x="1795463" y="1473200"/>
          <p14:tracePt t="755" x="1784350" y="1473200"/>
          <p14:tracePt t="763" x="1774825" y="1473200"/>
          <p14:tracePt t="771" x="1765300" y="1473200"/>
          <p14:tracePt t="815" x="1754188" y="1473200"/>
          <p14:tracePt t="848" x="1744663" y="1473200"/>
          <p14:tracePt t="1621" x="1754188" y="1473200"/>
          <p14:tracePt t="1627" x="1765300" y="1473200"/>
          <p14:tracePt t="1637" x="1795463" y="1473200"/>
          <p14:tracePt t="1644" x="1825625" y="1473200"/>
          <p14:tracePt t="1653" x="1876425" y="1473200"/>
          <p14:tracePt t="1660" x="1925638" y="1473200"/>
          <p14:tracePt t="1667" x="2006600" y="1473200"/>
          <p14:tracePt t="1677" x="2036763" y="1473200"/>
          <p14:tracePt t="1685" x="2108200" y="1473200"/>
          <p14:tracePt t="1690" x="2259013" y="1473200"/>
          <p14:tracePt t="1700" x="2328863" y="1473200"/>
          <p14:tracePt t="1706" x="2409825" y="1473200"/>
          <p14:tracePt t="1718" x="2470150" y="1473200"/>
          <p14:tracePt t="1728" x="2511425" y="1473200"/>
          <p14:tracePt t="1736" x="2551113" y="1473200"/>
          <p14:tracePt t="1744" x="2592388" y="1473200"/>
          <p14:tracePt t="1752" x="2622550" y="1473200"/>
          <p14:tracePt t="1760" x="2641600" y="1473200"/>
          <p14:tracePt t="1770" x="2652713" y="1473200"/>
          <p14:tracePt t="1862" x="2662238" y="1473200"/>
          <p14:tracePt t="1879" x="2671763" y="1473200"/>
          <p14:tracePt t="1887" x="2682875" y="1473200"/>
          <p14:tracePt t="1897" x="2701925" y="1473200"/>
          <p14:tracePt t="1901" x="2722563" y="1473200"/>
          <p14:tracePt t="1909" x="2732088" y="1473200"/>
          <p14:tracePt t="1917" x="2752725" y="1473200"/>
          <p14:tracePt t="1926" x="2773363" y="1473200"/>
          <p14:tracePt t="1933" x="2794000" y="1473200"/>
          <p14:tracePt t="1942" x="2824163" y="1473200"/>
          <p14:tracePt t="1949" x="2843213" y="1473200"/>
          <p14:tracePt t="1963" x="2854325" y="1473200"/>
          <p14:tracePt t="1965" x="2873375" y="1473200"/>
          <p14:tracePt t="1976" x="2884488" y="1473200"/>
          <p14:tracePt t="1985" x="2903538" y="1473200"/>
          <p14:tracePt t="1992" x="2914650" y="1473200"/>
          <p14:tracePt t="2520" x="2924175" y="1473200"/>
          <p14:tracePt t="2528" x="2935288" y="1473200"/>
          <p14:tracePt t="2538" x="2965450" y="1482725"/>
          <p14:tracePt t="2544" x="3005138" y="1482725"/>
          <p14:tracePt t="2552" x="3035300" y="1492250"/>
          <p14:tracePt t="2560" x="3095625" y="1492250"/>
          <p14:tracePt t="2568" x="3146425" y="1492250"/>
          <p14:tracePt t="2576" x="3197225" y="1503363"/>
          <p14:tracePt t="2584" x="3257550" y="1503363"/>
          <p14:tracePt t="2592" x="3327400" y="1503363"/>
          <p14:tracePt t="2600" x="3387725" y="1503363"/>
          <p14:tracePt t="2608" x="3429000" y="1503363"/>
          <p14:tracePt t="2616" x="3468688" y="1503363"/>
          <p14:tracePt t="2624" x="3509963" y="1503363"/>
          <p14:tracePt t="2632" x="3540125" y="1503363"/>
          <p14:tracePt t="2640" x="3570288" y="1503363"/>
          <p14:tracePt t="2648" x="3589338" y="1503363"/>
          <p14:tracePt t="2657" x="3619500" y="1503363"/>
          <p14:tracePt t="2666" x="3651250" y="1503363"/>
          <p14:tracePt t="2673" x="3681413" y="1503363"/>
          <p14:tracePt t="2680" x="3690938" y="1503363"/>
          <p14:tracePt t="2692" x="3711575" y="1503363"/>
          <p14:tracePt t="2700" x="3721100" y="1503363"/>
          <p14:tracePt t="2718" x="3730625" y="1503363"/>
          <p14:tracePt t="2960" x="3751263" y="1503363"/>
          <p14:tracePt t="2967" x="3781425" y="1492250"/>
          <p14:tracePt t="2977" x="3811588" y="1492250"/>
          <p14:tracePt t="2981" x="3883025" y="1473200"/>
          <p14:tracePt t="2988" x="3922713" y="1473200"/>
          <p14:tracePt t="2995" x="3994150" y="1473200"/>
          <p14:tracePt t="3005" x="4133850" y="1462088"/>
          <p14:tracePt t="3011" x="4225925" y="1441450"/>
          <p14:tracePt t="3020" x="4325938" y="1431925"/>
          <p14:tracePt t="3027" x="4416425" y="1431925"/>
          <p14:tracePt t="3037" x="4497388" y="1422400"/>
          <p14:tracePt t="3044" x="4598988" y="1422400"/>
          <p14:tracePt t="3052" x="4689475" y="1401763"/>
          <p14:tracePt t="3060" x="4789488" y="1401763"/>
          <p14:tracePt t="3068" x="4860925" y="1392238"/>
          <p14:tracePt t="3076" x="4960938" y="1392238"/>
          <p14:tracePt t="3085" x="5021263" y="1392238"/>
          <p14:tracePt t="3092" x="5132388" y="1392238"/>
          <p14:tracePt t="3101" x="5213350" y="1392238"/>
          <p14:tracePt t="3108" x="5284788" y="1392238"/>
          <p14:tracePt t="3116" x="5345113" y="1392238"/>
          <p14:tracePt t="3124" x="5384800" y="1392238"/>
          <p14:tracePt t="3132" x="5405438" y="1392238"/>
          <p14:tracePt t="3140" x="5426075" y="1392238"/>
          <p14:tracePt t="3148" x="5435600" y="1392238"/>
          <p14:tracePt t="3519" x="5445125" y="1392238"/>
          <p14:tracePt t="3526" x="5456238" y="1392238"/>
          <p14:tracePt t="3534" x="5465763" y="1392238"/>
          <p14:tracePt t="3542" x="5495925" y="1392238"/>
          <p14:tracePt t="3550" x="5526088" y="1392238"/>
          <p14:tracePt t="3562" x="5567363" y="1392238"/>
          <p14:tracePt t="3570" x="5607050" y="1392238"/>
          <p14:tracePt t="3580" x="5646738" y="1392238"/>
          <p14:tracePt t="3586" x="5707063" y="1392238"/>
          <p14:tracePt t="3594" x="5799138" y="1392238"/>
          <p14:tracePt t="3602" x="5878513" y="1392238"/>
          <p14:tracePt t="3612" x="5908675" y="1392238"/>
          <p14:tracePt t="3622" x="5980113" y="1392238"/>
          <p14:tracePt t="3630" x="6040438" y="1392238"/>
          <p14:tracePt t="3638" x="6070600" y="1392238"/>
          <p14:tracePt t="3648" x="6080125" y="1392238"/>
          <p14:tracePt t="3654" x="6091238" y="1392238"/>
          <p14:tracePt t="4091" x="6100763" y="1392238"/>
          <p14:tracePt t="4099" x="6111875" y="1401763"/>
          <p14:tracePt t="4107" x="6121400" y="1401763"/>
          <p14:tracePt t="4115" x="6130925" y="1401763"/>
          <p14:tracePt t="4124" x="6161088" y="1401763"/>
          <p14:tracePt t="4134" x="6191250" y="1411288"/>
          <p14:tracePt t="4142" x="6221413" y="1431925"/>
          <p14:tracePt t="4150" x="6262688" y="1441450"/>
          <p14:tracePt t="4158" x="6302375" y="1441450"/>
          <p14:tracePt t="4166" x="6383338" y="1452563"/>
          <p14:tracePt t="4174" x="6443663" y="1452563"/>
          <p14:tracePt t="4182" x="6515100" y="1452563"/>
          <p14:tracePt t="4190" x="6545263" y="1452563"/>
          <p14:tracePt t="4198" x="6615113" y="1452563"/>
          <p14:tracePt t="4206" x="6675438" y="1452563"/>
          <p14:tracePt t="4214" x="6705600" y="1452563"/>
          <p14:tracePt t="4222" x="6726238" y="1441450"/>
          <p14:tracePt t="4230" x="6756400" y="1441450"/>
          <p14:tracePt t="4238" x="6765925" y="1441450"/>
          <p14:tracePt t="4246" x="6786563" y="1431925"/>
          <p14:tracePt t="4254" x="6807200" y="1422400"/>
          <p14:tracePt t="4262" x="6816725" y="1422400"/>
          <p14:tracePt t="4270" x="6837363" y="1411288"/>
          <p14:tracePt t="4279" x="6846888" y="1411288"/>
          <p14:tracePt t="4286" x="6858000" y="1401763"/>
          <p14:tracePt t="4294" x="6867525" y="1401763"/>
          <p14:tracePt t="4302" x="6867525" y="1392238"/>
          <p14:tracePt t="4330" x="6877050" y="1392238"/>
          <p14:tracePt t="4438" x="6897688" y="1392238"/>
          <p14:tracePt t="4446" x="6937375" y="1401763"/>
          <p14:tracePt t="4454" x="6988175" y="1411288"/>
          <p14:tracePt t="4463" x="7018338" y="1422400"/>
          <p14:tracePt t="4469" x="7078663" y="1452563"/>
          <p14:tracePt t="4477" x="7180263" y="1503363"/>
          <p14:tracePt t="4484" x="7261225" y="1533525"/>
          <p14:tracePt t="4492" x="7321550" y="1543050"/>
          <p14:tracePt t="4500" x="7421563" y="1573213"/>
          <p14:tracePt t="4508" x="7502525" y="1603375"/>
          <p14:tracePt t="4516" x="7543800" y="1612900"/>
          <p14:tracePt t="4524" x="7583488" y="1612900"/>
          <p14:tracePt t="4534" x="7613650" y="1624013"/>
          <p14:tracePt t="4544" x="7634288" y="1624013"/>
          <p14:tracePt t="4552" x="7653338" y="1624013"/>
          <p14:tracePt t="4561" x="7683500" y="1624013"/>
          <p14:tracePt t="4568" x="7704138" y="1624013"/>
          <p14:tracePt t="4577" x="7715250" y="1624013"/>
          <p14:tracePt t="4600" x="7724775" y="1624013"/>
          <p14:tracePt t="4655" x="7734300" y="1624013"/>
          <p14:tracePt t="4977" x="7734300" y="1612900"/>
          <p14:tracePt t="4991" x="7754938" y="1593850"/>
          <p14:tracePt t="4998" x="7754938" y="1582738"/>
          <p14:tracePt t="5007" x="7764463" y="1573213"/>
          <p14:tracePt t="5014" x="7764463" y="1563688"/>
          <p14:tracePt t="5025" x="7775575" y="1563688"/>
          <p14:tracePt t="5032" x="7785100" y="1552575"/>
          <p14:tracePt t="5039" x="7785100" y="1543050"/>
          <p14:tracePt t="5048" x="7794625" y="1533525"/>
          <p14:tracePt t="5064" x="7805738" y="1522413"/>
          <p14:tracePt t="5096" x="7805738" y="1512888"/>
          <p14:tracePt t="5104" x="7815263" y="1512888"/>
          <p14:tracePt t="5112" x="7815263" y="1503363"/>
          <p14:tracePt t="5128" x="7824788" y="1503363"/>
          <p14:tracePt t="5185" x="7824788" y="1492250"/>
          <p14:tracePt t="5379" x="7835900" y="1492250"/>
          <p14:tracePt t="5427" x="7845425" y="1492250"/>
          <p14:tracePt t="5442" x="7866063" y="1492250"/>
          <p14:tracePt t="5450" x="7886700" y="1492250"/>
          <p14:tracePt t="5458" x="7905750" y="1492250"/>
          <p14:tracePt t="5466" x="7935913" y="1492250"/>
          <p14:tracePt t="5474" x="7977188" y="1492250"/>
          <p14:tracePt t="5482" x="8026400" y="1492250"/>
          <p14:tracePt t="5489" x="8077200" y="1492250"/>
          <p14:tracePt t="5498" x="8148638" y="1492250"/>
          <p14:tracePt t="5506" x="8178800" y="1492250"/>
          <p14:tracePt t="5514" x="8218488" y="1492250"/>
          <p14:tracePt t="5522" x="8259763" y="1492250"/>
          <p14:tracePt t="5530" x="8289925" y="1492250"/>
          <p14:tracePt t="5539" x="8320088" y="1492250"/>
          <p14:tracePt t="5546" x="8350250" y="1492250"/>
          <p14:tracePt t="5554" x="8380413" y="1492250"/>
          <p14:tracePt t="5562" x="8410575" y="1492250"/>
          <p14:tracePt t="5578" x="8420100" y="1492250"/>
          <p14:tracePt t="5886" x="8431213" y="1492250"/>
          <p14:tracePt t="5916" x="8450263" y="1492250"/>
          <p14:tracePt t="5924" x="8480425" y="1492250"/>
          <p14:tracePt t="5932" x="8501063" y="1492250"/>
          <p14:tracePt t="5940" x="8531225" y="1492250"/>
          <p14:tracePt t="5947" x="8561388" y="1492250"/>
          <p14:tracePt t="5956" x="8602663" y="1492250"/>
          <p14:tracePt t="5972" x="8662988" y="1492250"/>
          <p14:tracePt t="5976" x="8723313" y="1492250"/>
          <p14:tracePt t="5987" x="8763000" y="1492250"/>
          <p14:tracePt t="5992" x="8834438" y="1492250"/>
          <p14:tracePt t="6001" x="8913813" y="1512888"/>
          <p14:tracePt t="6010" x="8985250" y="1512888"/>
          <p14:tracePt t="6020" x="9066213" y="1512888"/>
          <p14:tracePt t="6030" x="9126538" y="1512888"/>
          <p14:tracePt t="6038" x="9217025" y="1512888"/>
          <p14:tracePt t="6046" x="9256713" y="1512888"/>
          <p14:tracePt t="6054" x="9288463" y="1512888"/>
          <p14:tracePt t="6062" x="9307513" y="1512888"/>
          <p14:tracePt t="6070" x="9318625" y="1512888"/>
          <p14:tracePt t="6078" x="9328150" y="1512888"/>
          <p14:tracePt t="6119" x="9337675" y="1512888"/>
          <p14:tracePt t="6136" x="9358313" y="1512888"/>
          <p14:tracePt t="6143" x="9388475" y="1512888"/>
          <p14:tracePt t="6151" x="9409113" y="1512888"/>
          <p14:tracePt t="6159" x="9439275" y="1512888"/>
          <p14:tracePt t="6165" x="9459913" y="1522413"/>
          <p14:tracePt t="6174" x="9469438" y="1522413"/>
          <p14:tracePt t="6181" x="9520238" y="1522413"/>
          <p14:tracePt t="6190" x="9539288" y="1533525"/>
          <p14:tracePt t="6198" x="9569450" y="1533525"/>
          <p14:tracePt t="6205" x="9599613" y="1533525"/>
          <p14:tracePt t="6214" x="9610725" y="1543050"/>
          <p14:tracePt t="6224" x="9631363" y="1543050"/>
          <p14:tracePt t="6229" x="9661525" y="1543050"/>
          <p14:tracePt t="6238" x="9691688" y="1552575"/>
          <p14:tracePt t="6245" x="9721850" y="1552575"/>
          <p14:tracePt t="6254" x="9752013" y="1552575"/>
          <p14:tracePt t="6262" x="9782175" y="1552575"/>
          <p14:tracePt t="6269" x="9812338" y="1563688"/>
          <p14:tracePt t="6278" x="9842500" y="1563688"/>
          <p14:tracePt t="6287" x="9872663" y="1563688"/>
          <p14:tracePt t="6294" x="9902825" y="1563688"/>
          <p14:tracePt t="6304" x="9932988" y="1573213"/>
          <p14:tracePt t="6310" x="9963150" y="1573213"/>
          <p14:tracePt t="6319" x="9993313" y="1573213"/>
          <p14:tracePt t="6325" x="10013950" y="1573213"/>
          <p14:tracePt t="6335" x="10034588" y="1573213"/>
          <p14:tracePt t="6344" x="10053638" y="1573213"/>
          <p14:tracePt t="6352" x="10064750" y="1573213"/>
          <p14:tracePt t="7199" x="10064750" y="1563688"/>
          <p14:tracePt t="7205" x="10064750" y="1552575"/>
          <p14:tracePt t="7212" x="10064750" y="1543050"/>
          <p14:tracePt t="7220" x="10064750" y="1533525"/>
          <p14:tracePt t="7238" x="10064750" y="1512888"/>
          <p14:tracePt t="7243" x="10064750" y="1503363"/>
          <p14:tracePt t="7326" x="10074275" y="1492250"/>
          <p14:tracePt t="7334" x="10074275" y="1482725"/>
          <p14:tracePt t="7341" x="10083800" y="1473200"/>
          <p14:tracePt t="7349" x="10094913" y="1462088"/>
          <p14:tracePt t="7357" x="10104438" y="1462088"/>
          <p14:tracePt t="7365" x="10104438" y="1452563"/>
          <p14:tracePt t="7373" x="10125075" y="1441450"/>
          <p14:tracePt t="7382" x="10144125" y="1431925"/>
          <p14:tracePt t="7389" x="10164763" y="1411288"/>
          <p14:tracePt t="7397" x="10185400" y="1401763"/>
          <p14:tracePt t="7405" x="10206038" y="1381125"/>
          <p14:tracePt t="7413" x="10236200" y="1371600"/>
          <p14:tracePt t="7421" x="10275888" y="1350963"/>
          <p14:tracePt t="7429" x="10296525" y="1341438"/>
          <p14:tracePt t="7437" x="10315575" y="1331913"/>
          <p14:tracePt t="7446" x="10336213" y="1320800"/>
          <p14:tracePt t="7453" x="10347325" y="1320800"/>
          <p14:tracePt t="7510" x="10356850" y="1320800"/>
          <p14:tracePt t="7525" x="10366375" y="1320800"/>
          <p14:tracePt t="7541" x="10377488" y="1320800"/>
          <p14:tracePt t="7549" x="10387013" y="1320800"/>
          <p14:tracePt t="7558" x="10407650" y="1320800"/>
          <p14:tracePt t="7566" x="10417175" y="1331913"/>
          <p14:tracePt t="7573" x="10437813" y="1341438"/>
          <p14:tracePt t="7582" x="10447338" y="1341438"/>
          <p14:tracePt t="7589" x="10467975" y="1341438"/>
          <p14:tracePt t="7597" x="10477500" y="1350963"/>
          <p14:tracePt t="7605" x="10487025" y="1362075"/>
          <p14:tracePt t="7614" x="10507663" y="1371600"/>
          <p14:tracePt t="7623" x="10528300" y="1381125"/>
          <p14:tracePt t="7629" x="10537825" y="1392238"/>
          <p14:tracePt t="7639" x="10548938" y="1401763"/>
          <p14:tracePt t="7655" x="10558463" y="1401763"/>
          <p14:tracePt t="7683" x="10567988" y="1401763"/>
          <p14:tracePt t="7711" x="10579100" y="1401763"/>
          <p14:tracePt t="7727" x="10579100" y="1411288"/>
          <p14:tracePt t="7736" x="10588625" y="1411288"/>
          <p14:tracePt t="7751" x="10609263" y="1422400"/>
          <p14:tracePt t="7767" x="10618788" y="1422400"/>
          <p14:tracePt t="7776" x="10639425" y="1422400"/>
          <p14:tracePt t="7783" x="10658475" y="1431925"/>
          <p14:tracePt t="7792" x="10679113" y="1431925"/>
          <p14:tracePt t="7800" x="10699750" y="1441450"/>
          <p14:tracePt t="7807" x="10709275" y="1441450"/>
          <p14:tracePt t="7819" x="10739438" y="1441450"/>
          <p14:tracePt t="7827" x="10769600" y="1452563"/>
          <p14:tracePt t="7835" x="10799763" y="1452563"/>
          <p14:tracePt t="7844" x="10829925" y="1452563"/>
          <p14:tracePt t="7851" x="10860088" y="1452563"/>
          <p14:tracePt t="7861" x="10891838" y="1452563"/>
          <p14:tracePt t="7867" x="10922000" y="1452563"/>
          <p14:tracePt t="7875" x="10971213" y="1452563"/>
          <p14:tracePt t="7884" x="11012488" y="1452563"/>
          <p14:tracePt t="7892" x="11022013" y="1452563"/>
          <p14:tracePt t="7899" x="11042650" y="1452563"/>
          <p14:tracePt t="7907" x="11063288" y="1452563"/>
          <p14:tracePt t="7915" x="11082338" y="1452563"/>
          <p14:tracePt t="7923" x="11093450" y="1452563"/>
          <p14:tracePt t="7940" x="11102975" y="1462088"/>
          <p14:tracePt t="7947" x="11112500" y="1462088"/>
          <p14:tracePt t="7966" x="11123613" y="1462088"/>
          <p14:tracePt t="7990" x="11133138" y="1462088"/>
          <p14:tracePt t="8015" x="11153775" y="1462088"/>
          <p14:tracePt t="8026" x="11163300" y="1462088"/>
          <p14:tracePt t="8034" x="11172825" y="1462088"/>
          <p14:tracePt t="8041" x="11183938" y="1462088"/>
          <p14:tracePt t="8049" x="11202988" y="1462088"/>
          <p14:tracePt t="8058" x="11223625" y="1462088"/>
          <p14:tracePt t="8066" x="11244263" y="1462088"/>
          <p14:tracePt t="8073" x="11264900" y="1462088"/>
          <p14:tracePt t="8081" x="11295063" y="1452563"/>
          <p14:tracePt t="8089" x="11314113" y="1441450"/>
          <p14:tracePt t="8097" x="11334750" y="1431925"/>
          <p14:tracePt t="8105" x="11355388" y="1422400"/>
          <p14:tracePt t="8113" x="11364913" y="1411288"/>
          <p14:tracePt t="8121" x="11385550" y="1401763"/>
          <p14:tracePt t="8129" x="11406188" y="1401763"/>
          <p14:tracePt t="8137" x="11415713" y="1392238"/>
          <p14:tracePt t="8145" x="11425238" y="1392238"/>
          <p14:tracePt t="8153" x="11436350" y="1392238"/>
          <p14:tracePt t="8422" x="11415713" y="1392238"/>
          <p14:tracePt t="8430" x="11395075" y="1401763"/>
          <p14:tracePt t="8438" x="11364913" y="1411288"/>
          <p14:tracePt t="8444" x="11325225" y="1431925"/>
          <p14:tracePt t="8452" x="11274425" y="1441450"/>
          <p14:tracePt t="8460" x="11193463" y="1473200"/>
          <p14:tracePt t="8468" x="11082338" y="1492250"/>
          <p14:tracePt t="8475" x="11001375" y="1503363"/>
          <p14:tracePt t="8484" x="10850563" y="1512888"/>
          <p14:tracePt t="8492" x="10639425" y="1533525"/>
          <p14:tracePt t="8499" x="10387013" y="1533525"/>
          <p14:tracePt t="8507" x="10175875" y="1543050"/>
          <p14:tracePt t="8515" x="9812338" y="1543050"/>
          <p14:tracePt t="8524" x="9378950" y="1573213"/>
          <p14:tracePt t="8531" x="9075738" y="1573213"/>
          <p14:tracePt t="8540" x="8843963" y="1573213"/>
          <p14:tracePt t="8548" x="8682038" y="1582738"/>
          <p14:tracePt t="8555" x="8450263" y="1603375"/>
          <p14:tracePt t="8563" x="8248650" y="1612900"/>
          <p14:tracePt t="8571" x="7926388" y="1633538"/>
          <p14:tracePt t="8579" x="7724775" y="1654175"/>
          <p14:tracePt t="8587" x="7553325" y="1663700"/>
          <p14:tracePt t="8595" x="7261225" y="1684338"/>
          <p14:tracePt t="8603" x="7059613" y="1684338"/>
          <p14:tracePt t="8611" x="6907213" y="1684338"/>
          <p14:tracePt t="8621" x="6735763" y="1704975"/>
          <p14:tracePt t="8629" x="6605588" y="1704975"/>
          <p14:tracePt t="8642" x="6524625" y="1714500"/>
          <p14:tracePt t="8647" x="6362700" y="1735138"/>
          <p14:tracePt t="8657" x="6302375" y="1735138"/>
          <p14:tracePt t="8665" x="6130925" y="1744663"/>
          <p14:tracePt t="8673" x="6091238" y="1744663"/>
          <p14:tracePt t="8681" x="5970588" y="1744663"/>
          <p14:tracePt t="8690" x="5859463" y="1744663"/>
          <p14:tracePt t="8697" x="5757863" y="1744663"/>
          <p14:tracePt t="8706" x="5627688" y="1765300"/>
          <p14:tracePt t="8713" x="5535613" y="1765300"/>
          <p14:tracePt t="8721" x="5384800" y="1765300"/>
          <p14:tracePt t="8729" x="5254625" y="1765300"/>
          <p14:tracePt t="8741" x="5143500" y="1765300"/>
          <p14:tracePt t="8750" x="5041900" y="1765300"/>
          <p14:tracePt t="8757" x="4860925" y="1765300"/>
          <p14:tracePt t="8765" x="4749800" y="1765300"/>
          <p14:tracePt t="8773" x="4629150" y="1765300"/>
          <p14:tracePt t="8783" x="4518025" y="1765300"/>
          <p14:tracePt t="8793" x="4386263" y="1765300"/>
          <p14:tracePt t="8801" x="4195763" y="1765300"/>
          <p14:tracePt t="8809" x="4144963" y="1765300"/>
          <p14:tracePt t="8817" x="4084638" y="1765300"/>
          <p14:tracePt t="8825" x="4043363" y="1765300"/>
          <p14:tracePt t="8835" x="3983038" y="1754188"/>
          <p14:tracePt t="8841" x="3871913" y="1754188"/>
          <p14:tracePt t="8849" x="3760788" y="1754188"/>
          <p14:tracePt t="8857" x="3660775" y="1744663"/>
          <p14:tracePt t="8865" x="3529013" y="1744663"/>
          <p14:tracePt t="8873" x="3398838" y="1735138"/>
          <p14:tracePt t="8881" x="3267075" y="1735138"/>
          <p14:tracePt t="8889" x="3186113" y="1735138"/>
          <p14:tracePt t="8897" x="3074988" y="1714500"/>
          <p14:tracePt t="8905" x="2924175" y="1714500"/>
          <p14:tracePt t="8913" x="2803525" y="1704975"/>
          <p14:tracePt t="8922" x="2713038" y="1704975"/>
          <p14:tracePt t="8931" x="2581275" y="1684338"/>
          <p14:tracePt t="8938" x="2481263" y="1674813"/>
          <p14:tracePt t="8948" x="2328863" y="1654175"/>
          <p14:tracePt t="8953" x="2228850" y="1644650"/>
          <p14:tracePt t="8963" x="2138363" y="1644650"/>
          <p14:tracePt t="8969" x="2078038" y="1644650"/>
          <p14:tracePt t="8979" x="1985963" y="1644650"/>
          <p14:tracePt t="8988" x="1844675" y="1633538"/>
          <p14:tracePt t="8995" x="1754188" y="1633538"/>
          <p14:tracePt t="9003" x="1714500" y="1633538"/>
          <p14:tracePt t="9011" x="1624013" y="1633538"/>
          <p14:tracePt t="9019" x="1552575" y="1633538"/>
          <p14:tracePt t="9027" x="1533525" y="1633538"/>
          <p14:tracePt t="9035" x="1503363" y="1633538"/>
          <p14:tracePt t="9043" x="1471613" y="1633538"/>
          <p14:tracePt t="9051" x="1462088" y="1633538"/>
          <p14:tracePt t="9075" x="1452563" y="1633538"/>
          <p14:tracePt t="9099" x="1441450" y="1633538"/>
          <p14:tracePt t="9141" x="1431925" y="1633538"/>
          <p14:tracePt t="9151" x="1422400" y="1633538"/>
          <p14:tracePt t="9240" x="1441450" y="1633538"/>
          <p14:tracePt t="9249" x="1452563" y="1633538"/>
          <p14:tracePt t="9257" x="1482725" y="1633538"/>
          <p14:tracePt t="9265" x="1533525" y="1633538"/>
          <p14:tracePt t="9273" x="1573213" y="1633538"/>
          <p14:tracePt t="9281" x="1612900" y="1633538"/>
          <p14:tracePt t="9287" x="1684338" y="1633538"/>
          <p14:tracePt t="9298" x="1724025" y="1644650"/>
          <p14:tracePt t="9305" x="1784350" y="1644650"/>
          <p14:tracePt t="9313" x="1814513" y="1644650"/>
          <p14:tracePt t="9321" x="1855788" y="1644650"/>
          <p14:tracePt t="9329" x="1885950" y="1644650"/>
          <p14:tracePt t="9337" x="1906588" y="1644650"/>
          <p14:tracePt t="9347" x="1916113" y="1644650"/>
          <p14:tracePt t="9417" x="1925638" y="1644650"/>
          <p14:tracePt t="9443" x="1936750" y="1644650"/>
          <p14:tracePt t="9676" x="1946275" y="1644650"/>
          <p14:tracePt t="9684" x="1966913" y="1644650"/>
          <p14:tracePt t="9692" x="1997075" y="1644650"/>
          <p14:tracePt t="9700" x="2027238" y="1654175"/>
          <p14:tracePt t="9709" x="2087563" y="1654175"/>
          <p14:tracePt t="9716" x="2127250" y="1663700"/>
          <p14:tracePt t="9724" x="2168525" y="1674813"/>
          <p14:tracePt t="9731" x="2198688" y="1674813"/>
          <p14:tracePt t="9739" x="2238375" y="1674813"/>
          <p14:tracePt t="9747" x="2268538" y="1684338"/>
          <p14:tracePt t="9755" x="2289175" y="1684338"/>
          <p14:tracePt t="9763" x="2309813" y="1684338"/>
          <p14:tracePt t="9771" x="2319338" y="1684338"/>
          <p14:tracePt t="9779" x="2328863" y="1684338"/>
          <p14:tracePt t="9827" x="2339975" y="1684338"/>
          <p14:tracePt t="9835" x="2349500" y="1684338"/>
          <p14:tracePt t="9843" x="2359025" y="1684338"/>
          <p14:tracePt t="9851" x="2370138" y="1684338"/>
          <p14:tracePt t="9875" x="2379663" y="1684338"/>
          <p14:tracePt t="9883" x="2390775" y="1684338"/>
          <p14:tracePt t="9899" x="2400300" y="1684338"/>
          <p14:tracePt t="9915" x="2409825" y="1684338"/>
          <p14:tracePt t="10045" x="2430463" y="1684338"/>
          <p14:tracePt t="10053" x="2460625" y="1684338"/>
          <p14:tracePt t="10063" x="2481263" y="1684338"/>
          <p14:tracePt t="10073" x="2511425" y="1684338"/>
          <p14:tracePt t="10081" x="2541588" y="1684338"/>
          <p14:tracePt t="10089" x="2560638" y="1684338"/>
          <p14:tracePt t="10097" x="2592388" y="1684338"/>
          <p14:tracePt t="10105" x="2632075" y="1684338"/>
          <p14:tracePt t="10113" x="2652713" y="1693863"/>
          <p14:tracePt t="10121" x="2662238" y="1693863"/>
          <p14:tracePt t="10137" x="2671763" y="1693863"/>
          <p14:tracePt t="10343" x="2682875" y="1693863"/>
          <p14:tracePt t="10351" x="2692400" y="1693863"/>
          <p14:tracePt t="10359" x="2701925" y="1693863"/>
          <p14:tracePt t="10367" x="2722563" y="1704975"/>
          <p14:tracePt t="10375" x="2743200" y="1704975"/>
          <p14:tracePt t="10383" x="2773363" y="1714500"/>
          <p14:tracePt t="10391" x="2803525" y="1724025"/>
          <p14:tracePt t="10399" x="2854325" y="1724025"/>
          <p14:tracePt t="10407" x="2884488" y="1724025"/>
          <p14:tracePt t="10415" x="2914650" y="1735138"/>
          <p14:tracePt t="10423" x="2944813" y="1735138"/>
          <p14:tracePt t="10431" x="2995613" y="1744663"/>
          <p14:tracePt t="10439" x="3025775" y="1744663"/>
          <p14:tracePt t="10447" x="3044825" y="1744663"/>
          <p14:tracePt t="10455" x="3074988" y="1754188"/>
          <p14:tracePt t="10464" x="3095625" y="1754188"/>
          <p14:tracePt t="10473" x="3116263" y="1765300"/>
          <p14:tracePt t="10483" x="3136900" y="1765300"/>
          <p14:tracePt t="10491" x="3146425" y="1765300"/>
          <p14:tracePt t="10499" x="3155950" y="1765300"/>
          <p14:tracePt t="10507" x="3167063" y="1765300"/>
          <p14:tracePt t="10515" x="3176588" y="1765300"/>
          <p14:tracePt t="10523" x="3186113" y="1765300"/>
          <p14:tracePt t="10539" x="3197225" y="1765300"/>
          <p14:tracePt t="10547" x="3206750" y="1765300"/>
          <p14:tracePt t="10555" x="3216275" y="1765300"/>
          <p14:tracePt t="10564" x="3227388" y="1765300"/>
          <p14:tracePt t="10581" x="3236913" y="1765300"/>
          <p14:tracePt t="10587" x="3246438" y="1765300"/>
          <p14:tracePt t="10745" x="3257550" y="1765300"/>
          <p14:tracePt t="10753" x="3267075" y="1765300"/>
          <p14:tracePt t="10761" x="3287713" y="1765300"/>
          <p14:tracePt t="10769" x="3308350" y="1765300"/>
          <p14:tracePt t="10779" x="3338513" y="1765300"/>
          <p14:tracePt t="10789" x="3368675" y="1765300"/>
          <p14:tracePt t="10797" x="3398838" y="1765300"/>
          <p14:tracePt t="10805" x="3429000" y="1765300"/>
          <p14:tracePt t="10812" x="3468688" y="1765300"/>
          <p14:tracePt t="10821" x="3509963" y="1765300"/>
          <p14:tracePt t="10831" x="3559175" y="1765300"/>
          <p14:tracePt t="10837" x="3589338" y="1765300"/>
          <p14:tracePt t="10846" x="3619500" y="1765300"/>
          <p14:tracePt t="10853" x="3651250" y="1765300"/>
          <p14:tracePt t="10862" x="3660775" y="1765300"/>
          <p14:tracePt t="10869" x="3670300" y="1765300"/>
          <p14:tracePt t="10877" x="3681413" y="1765300"/>
          <p14:tracePt t="11066" x="3690938" y="1765300"/>
          <p14:tracePt t="11074" x="3700463" y="1765300"/>
          <p14:tracePt t="11079" x="3721100" y="1765300"/>
          <p14:tracePt t="11087" x="3751263" y="1765300"/>
          <p14:tracePt t="11094" x="3781425" y="1765300"/>
          <p14:tracePt t="11103" x="3832225" y="1784350"/>
          <p14:tracePt t="11111" x="3862388" y="1784350"/>
          <p14:tracePt t="11119" x="3892550" y="1795463"/>
          <p14:tracePt t="11128" x="3922713" y="1795463"/>
          <p14:tracePt t="11135" x="3952875" y="1804988"/>
          <p14:tracePt t="11147" x="3973513" y="1804988"/>
          <p14:tracePt t="11155" x="3983038" y="1804988"/>
          <p14:tracePt t="11163" x="4003675" y="1804988"/>
          <p14:tracePt t="11171" x="4013200" y="1804988"/>
          <p14:tracePt t="11179" x="4024313" y="1804988"/>
          <p14:tracePt t="11199" x="4033838" y="1804988"/>
          <p14:tracePt t="11215" x="4043363" y="1804988"/>
          <p14:tracePt t="11223" x="4054475" y="1804988"/>
          <p14:tracePt t="11233" x="4073525" y="1804988"/>
          <p14:tracePt t="11239" x="4103688" y="1804988"/>
          <p14:tracePt t="11249" x="4114800" y="1804988"/>
          <p14:tracePt t="11255" x="4144963" y="1804988"/>
          <p14:tracePt t="11265" x="4165600" y="1804988"/>
          <p14:tracePt t="11271" x="4195763" y="1804988"/>
          <p14:tracePt t="11281" x="4225925" y="1804988"/>
          <p14:tracePt t="11289" x="4256088" y="1804988"/>
          <p14:tracePt t="11297" x="4286250" y="1804988"/>
          <p14:tracePt t="11305" x="4316413" y="1795463"/>
          <p14:tracePt t="11313" x="4367213" y="1795463"/>
          <p14:tracePt t="11321" x="4406900" y="1795463"/>
          <p14:tracePt t="11329" x="4437063" y="1795463"/>
          <p14:tracePt t="11337" x="4467225" y="1784350"/>
          <p14:tracePt t="11345" x="4508500" y="1784350"/>
          <p14:tracePt t="11353" x="4538663" y="1784350"/>
          <p14:tracePt t="11361" x="4598988" y="1774825"/>
          <p14:tracePt t="11369" x="4659313" y="1774825"/>
          <p14:tracePt t="11377" x="4710113" y="1774825"/>
          <p14:tracePt t="11385" x="4789488" y="1765300"/>
          <p14:tracePt t="11395" x="4849813" y="1765300"/>
          <p14:tracePt t="11405" x="4881563" y="1765300"/>
          <p14:tracePt t="11413" x="4911725" y="1765300"/>
          <p14:tracePt t="11421" x="4941888" y="1765300"/>
          <p14:tracePt t="11429" x="4960938" y="1765300"/>
          <p14:tracePt t="11437" x="4981575" y="1754188"/>
          <p14:tracePt t="11607" x="4991100" y="1754188"/>
          <p14:tracePt t="11613" x="5021263" y="1754188"/>
          <p14:tracePt t="11623" x="5053013" y="1754188"/>
          <p14:tracePt t="11631" x="5083175" y="1754188"/>
          <p14:tracePt t="11639" x="5113338" y="1754188"/>
          <p14:tracePt t="11647" x="5153025" y="1754188"/>
          <p14:tracePt t="11654" x="5192713" y="1754188"/>
          <p14:tracePt t="11663" x="5224463" y="1754188"/>
          <p14:tracePt t="11671" x="5254625" y="1754188"/>
          <p14:tracePt t="11679" x="5294313" y="1754188"/>
          <p14:tracePt t="11687" x="5324475" y="1754188"/>
          <p14:tracePt t="11695" x="5354638" y="1754188"/>
          <p14:tracePt t="11703" x="5375275" y="1754188"/>
          <p14:tracePt t="11711" x="5395913" y="1754188"/>
          <p14:tracePt t="11719" x="5426075" y="1754188"/>
          <p14:tracePt t="11727" x="5445125" y="1744663"/>
          <p14:tracePt t="11735" x="5456238" y="1744663"/>
          <p14:tracePt t="11743" x="5465763" y="1735138"/>
          <p14:tracePt t="11751" x="5475288" y="1735138"/>
          <p14:tracePt t="11759" x="5486400" y="1735138"/>
          <p14:tracePt t="11767" x="5495925" y="1735138"/>
          <p14:tracePt t="11783" x="5505450" y="1735138"/>
          <p14:tracePt t="11823" x="5516563" y="1735138"/>
          <p14:tracePt t="11839" x="5526088" y="1735138"/>
          <p14:tracePt t="11855" x="5535613" y="1735138"/>
          <p14:tracePt t="11863" x="5546725" y="1735138"/>
          <p14:tracePt t="11871" x="5556250" y="1724025"/>
          <p14:tracePt t="11879" x="5567363" y="1724025"/>
          <p14:tracePt t="11887" x="5586413" y="1724025"/>
          <p14:tracePt t="11895" x="5607050" y="1724025"/>
          <p14:tracePt t="11906" x="5616575" y="1724025"/>
          <p14:tracePt t="11915" x="5646738" y="1724025"/>
          <p14:tracePt t="11925" x="5676900" y="1724025"/>
          <p14:tracePt t="11931" x="5707063" y="1724025"/>
          <p14:tracePt t="11941" x="5757863" y="1724025"/>
          <p14:tracePt t="11949" x="5788025" y="1724025"/>
          <p14:tracePt t="11958" x="5829300" y="1724025"/>
          <p14:tracePt t="11965" x="5838825" y="1724025"/>
          <p14:tracePt t="11973" x="5899150" y="1724025"/>
          <p14:tracePt t="11981" x="5940425" y="1724025"/>
          <p14:tracePt t="11990" x="5980113" y="1724025"/>
          <p14:tracePt t="11997" x="6061075" y="1724025"/>
          <p14:tracePt t="12005" x="6100763" y="1714500"/>
          <p14:tracePt t="12013" x="6142038" y="1714500"/>
          <p14:tracePt t="12021" x="6161088" y="1714500"/>
          <p14:tracePt t="12029" x="6202363" y="1714500"/>
          <p14:tracePt t="12037" x="6232525" y="1714500"/>
          <p14:tracePt t="12045" x="6262688" y="1714500"/>
          <p14:tracePt t="12053" x="6292850" y="1714500"/>
          <p14:tracePt t="12061" x="6313488" y="1714500"/>
          <p14:tracePt t="12069" x="6332538" y="1714500"/>
          <p14:tracePt t="12077" x="6343650" y="1714500"/>
          <p14:tracePt t="12084" x="6362700" y="1714500"/>
          <p14:tracePt t="12093" x="6383338" y="1714500"/>
          <p14:tracePt t="12101" x="6392863" y="1714500"/>
          <p14:tracePt t="12111" x="6403975" y="1714500"/>
          <p14:tracePt t="12129" x="6413500" y="1714500"/>
          <p14:tracePt t="12137" x="6423025" y="1714500"/>
          <p14:tracePt t="12145" x="6434138" y="1714500"/>
          <p14:tracePt t="12153" x="6443663" y="1714500"/>
          <p14:tracePt t="12177" x="6454775" y="1714500"/>
          <p14:tracePt t="12185" x="6464300" y="1714500"/>
          <p14:tracePt t="12193" x="6484938" y="1714500"/>
          <p14:tracePt t="12201" x="6494463" y="1714500"/>
          <p14:tracePt t="12209" x="6503988" y="1714500"/>
          <p14:tracePt t="12217" x="6524625" y="1714500"/>
          <p14:tracePt t="12225" x="6534150" y="1714500"/>
          <p14:tracePt t="12235" x="6545263" y="1714500"/>
          <p14:tracePt t="12241" x="6554788" y="1714500"/>
          <p14:tracePt t="12251" x="6564313" y="1714500"/>
          <p14:tracePt t="12257" x="6584950" y="1714500"/>
          <p14:tracePt t="12273" x="6594475" y="1714500"/>
          <p14:tracePt t="12283" x="6605588" y="1714500"/>
          <p14:tracePt t="12291" x="6615113" y="1714500"/>
          <p14:tracePt t="12299" x="6624638" y="1714500"/>
          <p14:tracePt t="12343" x="6635750" y="1714500"/>
          <p14:tracePt t="12359" x="6645275" y="1714500"/>
          <p14:tracePt t="12367" x="6656388" y="1714500"/>
          <p14:tracePt t="12383" x="6665913" y="1714500"/>
          <p14:tracePt t="12391" x="6675438" y="1714500"/>
          <p14:tracePt t="12399" x="6686550" y="1704975"/>
          <p14:tracePt t="12407" x="6705600" y="1704975"/>
          <p14:tracePt t="12415" x="6726238" y="1704975"/>
          <p14:tracePt t="12423" x="6756400" y="1704975"/>
          <p14:tracePt t="12431" x="6777038" y="1693863"/>
          <p14:tracePt t="12439" x="6786563" y="1693863"/>
          <p14:tracePt t="12447" x="6827838" y="1693863"/>
          <p14:tracePt t="12454" x="6846888" y="1693863"/>
          <p14:tracePt t="12463" x="6888163" y="1693863"/>
          <p14:tracePt t="12471" x="6907213" y="1693863"/>
          <p14:tracePt t="12479" x="6927850" y="1684338"/>
          <p14:tracePt t="12487" x="6958013" y="1684338"/>
          <p14:tracePt t="12495" x="6978650" y="1684338"/>
          <p14:tracePt t="12504" x="7008813" y="1684338"/>
          <p14:tracePt t="12511" x="7029450" y="1684338"/>
          <p14:tracePt t="12520" x="7038975" y="1684338"/>
          <p14:tracePt t="12527" x="7048500" y="1684338"/>
          <p14:tracePt t="12535" x="7059613" y="1684338"/>
          <p14:tracePt t="12543" x="7069138" y="1684338"/>
          <p14:tracePt t="12551" x="7078663" y="1684338"/>
          <p14:tracePt t="12605" x="7089775" y="1684338"/>
          <p14:tracePt t="12623" x="7099300" y="1684338"/>
          <p14:tracePt t="12649" x="7108825" y="1684338"/>
          <p14:tracePt t="12677" x="7119938" y="1684338"/>
          <p14:tracePt t="12720" x="7129463" y="1684338"/>
          <p14:tracePt t="12733" x="7138988" y="1684338"/>
          <p14:tracePt t="12741" x="7150100" y="1684338"/>
          <p14:tracePt t="12749" x="7159625" y="1684338"/>
          <p14:tracePt t="12757" x="7180263" y="1684338"/>
          <p14:tracePt t="12765" x="7200900" y="1684338"/>
          <p14:tracePt t="12773" x="7240588" y="1693863"/>
          <p14:tracePt t="12781" x="7261225" y="1693863"/>
          <p14:tracePt t="12789" x="7300913" y="1693863"/>
          <p14:tracePt t="12797" x="7351713" y="1704975"/>
          <p14:tracePt t="12805" x="7391400" y="1704975"/>
          <p14:tracePt t="12813" x="7432675" y="1704975"/>
          <p14:tracePt t="12821" x="7472363" y="1704975"/>
          <p14:tracePt t="12830" x="7502525" y="1704975"/>
          <p14:tracePt t="12836" x="7543800" y="1704975"/>
          <p14:tracePt t="12845" x="7573963" y="1704975"/>
          <p14:tracePt t="12852" x="7593013" y="1704975"/>
          <p14:tracePt t="12860" x="7613650" y="1704975"/>
          <p14:tracePt t="12869" x="7623175" y="1704975"/>
          <p14:tracePt t="12879" x="7634288" y="1704975"/>
          <p14:tracePt t="12886" x="7643813" y="1704975"/>
          <p14:tracePt t="12892" x="7664450" y="1704975"/>
          <p14:tracePt t="12902" x="7673975" y="1704975"/>
          <p14:tracePt t="12911" x="7683500" y="1704975"/>
          <p14:tracePt t="12918" x="7715250" y="1704975"/>
          <p14:tracePt t="12927" x="7734300" y="1704975"/>
          <p14:tracePt t="12935" x="7764463" y="1704975"/>
          <p14:tracePt t="12943" x="7785100" y="1704975"/>
          <p14:tracePt t="12954" x="7815263" y="1704975"/>
          <p14:tracePt t="12959" x="7875588" y="1704975"/>
          <p14:tracePt t="12967" x="7905750" y="1704975"/>
          <p14:tracePt t="12983" x="7926388" y="1704975"/>
          <p14:tracePt t="12991" x="7935913" y="1704975"/>
          <p14:tracePt t="12999" x="7956550" y="1704975"/>
          <p14:tracePt t="13015" x="7977188" y="1704975"/>
          <p14:tracePt t="13023" x="7986713" y="1704975"/>
          <p14:tracePt t="13033" x="8007350" y="1704975"/>
          <p14:tracePt t="13043" x="8016875" y="1704975"/>
          <p14:tracePt t="13051" x="8047038" y="1704975"/>
          <p14:tracePt t="13058" x="8077200" y="1704975"/>
          <p14:tracePt t="13067" x="8137525" y="1693863"/>
          <p14:tracePt t="13075" x="8167688" y="1693863"/>
          <p14:tracePt t="13082" x="8208963" y="1693863"/>
          <p14:tracePt t="13091" x="8239125" y="1684338"/>
          <p14:tracePt t="13099" x="8269288" y="1684338"/>
          <p14:tracePt t="13107" x="8299450" y="1684338"/>
          <p14:tracePt t="13114" x="8329613" y="1684338"/>
          <p14:tracePt t="13123" x="8350250" y="1684338"/>
          <p14:tracePt t="13130" x="8380413" y="1684338"/>
          <p14:tracePt t="13138" x="8410575" y="1684338"/>
          <p14:tracePt t="13146" x="8431213" y="1674813"/>
          <p14:tracePt t="13154" x="8450263" y="1674813"/>
          <p14:tracePt t="13162" x="8480425" y="1674813"/>
          <p14:tracePt t="13170" x="8491538" y="1674813"/>
          <p14:tracePt t="13179" x="8510588" y="1674813"/>
          <p14:tracePt t="13187" x="8540750" y="1663700"/>
          <p14:tracePt t="13195" x="8551863" y="1663700"/>
          <p14:tracePt t="13202" x="8572500" y="1663700"/>
          <p14:tracePt t="13210" x="8582025" y="1654175"/>
          <p14:tracePt t="13227" x="8591550" y="1654175"/>
          <p14:tracePt t="13236" x="8602663" y="1654175"/>
          <p14:tracePt t="13248" x="8612188" y="1654175"/>
          <p14:tracePt t="13255" x="8621713" y="1654175"/>
          <p14:tracePt t="13265" x="8632825" y="1654175"/>
          <p14:tracePt t="13273" x="8642350" y="1644650"/>
          <p14:tracePt t="13280" x="8662988" y="1644650"/>
          <p14:tracePt t="13289" x="8682038" y="1644650"/>
          <p14:tracePt t="13296" x="8693150" y="1644650"/>
          <p14:tracePt t="13305" x="8712200" y="1633538"/>
          <p14:tracePt t="13312" x="8732838" y="1633538"/>
          <p14:tracePt t="13321" x="8753475" y="1633538"/>
          <p14:tracePt t="13328" x="8774113" y="1633538"/>
          <p14:tracePt t="13337" x="8783638" y="1633538"/>
          <p14:tracePt t="13344" x="8804275" y="1633538"/>
          <p14:tracePt t="13353" x="8813800" y="1633538"/>
          <p14:tracePt t="13360" x="8834438" y="1633538"/>
          <p14:tracePt t="13369" x="8853488" y="1633538"/>
          <p14:tracePt t="13376" x="8864600" y="1633538"/>
          <p14:tracePt t="13385" x="8883650" y="1633538"/>
          <p14:tracePt t="13392" x="8904288" y="1633538"/>
          <p14:tracePt t="13401" x="8913813" y="1633538"/>
          <p14:tracePt t="13409" x="8924925" y="1633538"/>
          <p14:tracePt t="13416" x="8945563" y="1633538"/>
          <p14:tracePt t="13425" x="8964613" y="1633538"/>
          <p14:tracePt t="13432" x="8975725" y="1633538"/>
          <p14:tracePt t="13443" x="8985250" y="1633538"/>
          <p14:tracePt t="13449" x="9005888" y="1633538"/>
          <p14:tracePt t="13457" x="9036050" y="1633538"/>
          <p14:tracePt t="13466" x="9066213" y="1633538"/>
          <p14:tracePt t="13473" x="9096375" y="1633538"/>
          <p14:tracePt t="13480" x="9136063" y="1633538"/>
          <p14:tracePt t="13489" x="9186863" y="1633538"/>
          <p14:tracePt t="13496" x="9226550" y="1633538"/>
          <p14:tracePt t="13505" x="9267825" y="1633538"/>
          <p14:tracePt t="13512" x="9307513" y="1633538"/>
          <p14:tracePt t="13521" x="9337675" y="1633538"/>
          <p14:tracePt t="13528" x="9378950" y="1633538"/>
          <p14:tracePt t="13537" x="9388475" y="1633538"/>
          <p14:tracePt t="13544" x="9409113" y="1633538"/>
          <p14:tracePt t="13552" x="9409113" y="1624013"/>
          <p14:tracePt t="13561" x="9418638" y="1624013"/>
          <p14:tracePt t="13661" x="9418638" y="1612900"/>
          <p14:tracePt t="14021" x="9418638" y="1624013"/>
          <p14:tracePt t="14044" x="9409113" y="1624013"/>
          <p14:tracePt t="14545" x="9388475" y="1624013"/>
          <p14:tracePt t="14551" x="9378950" y="1612900"/>
          <p14:tracePt t="14560" x="9367838" y="1603375"/>
          <p14:tracePt t="14568" x="9337675" y="1582738"/>
          <p14:tracePt t="14577" x="9288463" y="1563688"/>
          <p14:tracePt t="14582" x="9237663" y="1522413"/>
          <p14:tracePt t="14593" x="9226550" y="1522413"/>
          <p14:tracePt t="14601" x="9217025" y="1512888"/>
          <p14:tracePt t="14616" x="9207500" y="1503363"/>
          <p14:tracePt t="14624" x="9186863" y="1492250"/>
          <p14:tracePt t="14632" x="9166225" y="1482725"/>
          <p14:tracePt t="14640" x="9126538" y="1473200"/>
          <p14:tracePt t="14648" x="9085263" y="1462088"/>
          <p14:tracePt t="14656" x="9036050" y="1452563"/>
          <p14:tracePt t="14665" x="8975725" y="1452563"/>
          <p14:tracePt t="14672" x="8934450" y="1452563"/>
          <p14:tracePt t="14680" x="8883650" y="1452563"/>
          <p14:tracePt t="14688" x="8804275" y="1452563"/>
          <p14:tracePt t="14696" x="8712200" y="1452563"/>
          <p14:tracePt t="14704" x="8572500" y="1473200"/>
          <p14:tracePt t="14712" x="8339138" y="1482725"/>
          <p14:tracePt t="14720" x="8148638" y="1503363"/>
          <p14:tracePt t="14728" x="7986713" y="1522413"/>
          <p14:tracePt t="14736" x="7824788" y="1552575"/>
          <p14:tracePt t="14745" x="7481888" y="1582738"/>
          <p14:tracePt t="14752" x="7331075" y="1603375"/>
          <p14:tracePt t="14760" x="6918325" y="1663700"/>
          <p14:tracePt t="14768" x="6635750" y="1704975"/>
          <p14:tracePt t="14776" x="6373813" y="1735138"/>
          <p14:tracePt t="14784" x="5899150" y="1784350"/>
          <p14:tracePt t="14792" x="5465763" y="1835150"/>
          <p14:tracePt t="14800" x="5021263" y="1906588"/>
          <p14:tracePt t="14809" x="4699000" y="1946275"/>
          <p14:tracePt t="14816" x="4367213" y="1987550"/>
          <p14:tracePt t="14825" x="4114800" y="2017713"/>
          <p14:tracePt t="14832" x="3902075" y="2057400"/>
          <p14:tracePt t="14840" x="3570288" y="2117725"/>
          <p14:tracePt t="14849" x="3378200" y="2168525"/>
          <p14:tracePt t="14856" x="3186113" y="2208213"/>
          <p14:tracePt t="14864" x="3065463" y="2238375"/>
          <p14:tracePt t="14875" x="2935288" y="2289175"/>
          <p14:tracePt t="14885" x="2773363" y="2319338"/>
          <p14:tracePt t="14892" x="2682875" y="2349500"/>
          <p14:tracePt t="14902" x="2632075" y="2360613"/>
          <p14:tracePt t="14911" x="2571750" y="2370138"/>
          <p14:tracePt t="14918" x="2541588" y="2390775"/>
          <p14:tracePt t="14926" x="2500313" y="2400300"/>
          <p14:tracePt t="14934" x="2470150" y="2409825"/>
          <p14:tracePt t="14942" x="2451100" y="2420938"/>
          <p14:tracePt t="14950" x="2420938" y="2430463"/>
          <p14:tracePt t="14960" x="2400300" y="2439988"/>
          <p14:tracePt t="14966" x="2379663" y="2439988"/>
          <p14:tracePt t="14975" x="2359025" y="2451100"/>
          <p14:tracePt t="14982" x="2339975" y="2460625"/>
          <p14:tracePt t="14991" x="2319338" y="2470150"/>
          <p14:tracePt t="14998" x="2309813" y="2470150"/>
          <p14:tracePt t="15006" x="2298700" y="2481263"/>
          <p14:tracePt t="15014" x="2279650" y="2481263"/>
          <p14:tracePt t="15022" x="2259013" y="2490788"/>
          <p14:tracePt t="15030" x="2249488" y="2490788"/>
          <p14:tracePt t="15038" x="2238375" y="2490788"/>
          <p14:tracePt t="15046" x="2228850" y="2490788"/>
          <p14:tracePt t="15074" x="2219325" y="2490788"/>
          <p14:tracePt t="15090" x="2208213" y="2490788"/>
          <p14:tracePt t="15098" x="2187575" y="2481263"/>
          <p14:tracePt t="15114" x="2187575" y="2470150"/>
          <p14:tracePt t="15130" x="2187575" y="2460625"/>
          <p14:tracePt t="15146" x="2178050" y="2460625"/>
          <p14:tracePt t="15162" x="2178050" y="2451100"/>
          <p14:tracePt t="15170" x="2178050" y="2439988"/>
          <p14:tracePt t="15178" x="2178050" y="2420938"/>
          <p14:tracePt t="15194" x="2178050" y="2409825"/>
          <p14:tracePt t="15202" x="2178050" y="2390775"/>
          <p14:tracePt t="15212" x="2178050" y="2379663"/>
          <p14:tracePt t="15218" x="2178050" y="2370138"/>
          <p14:tracePt t="15234" x="2178050" y="2349500"/>
          <p14:tracePt t="15244" x="2178050" y="2339975"/>
          <p14:tracePt t="15252" x="2178050" y="2319338"/>
          <p14:tracePt t="15268" x="2178050" y="2298700"/>
          <p14:tracePt t="15276" x="2178050" y="2279650"/>
          <p14:tracePt t="15284" x="2178050" y="2259013"/>
          <p14:tracePt t="15292" x="2178050" y="2249488"/>
          <p14:tracePt t="15308" x="2178050" y="2238375"/>
          <p14:tracePt t="15316" x="2178050" y="2228850"/>
          <p14:tracePt t="15324" x="2178050" y="2219325"/>
          <p14:tracePt t="15332" x="2178050" y="2208213"/>
          <p14:tracePt t="15340" x="2187575" y="2208213"/>
          <p14:tracePt t="15609" x="2187575" y="2198688"/>
          <p14:tracePt t="15705" x="2187575" y="2189163"/>
          <p14:tracePt t="15728" x="2187575" y="2168525"/>
          <p14:tracePt t="15744" x="2187575" y="2159000"/>
          <p14:tracePt t="15753" x="2187575" y="2147888"/>
          <p14:tracePt t="15759" x="2187575" y="2138363"/>
          <p14:tracePt t="15767" x="2187575" y="2127250"/>
          <p14:tracePt t="15775" x="2198688" y="2127250"/>
          <p14:tracePt t="15783" x="2208213" y="2127250"/>
          <p14:tracePt t="15790" x="2228850" y="2117725"/>
          <p14:tracePt t="15798" x="2228850" y="2108200"/>
          <p14:tracePt t="15806" x="2249488" y="2097088"/>
          <p14:tracePt t="15814" x="2259013" y="2097088"/>
          <p14:tracePt t="15822" x="2279650" y="2087563"/>
          <p14:tracePt t="15830" x="2298700" y="2087563"/>
          <p14:tracePt t="15838" x="2309813" y="2078038"/>
          <p14:tracePt t="15848" x="2328863" y="2066925"/>
          <p14:tracePt t="15856" x="2359025" y="2057400"/>
          <p14:tracePt t="15862" x="2390775" y="2057400"/>
          <p14:tracePt t="15872" x="2409825" y="2047875"/>
          <p14:tracePt t="15878" x="2439988" y="2047875"/>
          <p14:tracePt t="15888" x="2490788" y="2036763"/>
          <p14:tracePt t="15896" x="2520950" y="2036763"/>
          <p14:tracePt t="15904" x="2560638" y="2036763"/>
          <p14:tracePt t="15912" x="2601913" y="2027238"/>
          <p14:tracePt t="15920" x="2641600" y="2027238"/>
          <p14:tracePt t="15928" x="2682875" y="2027238"/>
          <p14:tracePt t="15937" x="2743200" y="2017713"/>
          <p14:tracePt t="15944" x="2803525" y="2017713"/>
          <p14:tracePt t="15953" x="2863850" y="2017713"/>
          <p14:tracePt t="15960" x="2894013" y="2017713"/>
          <p14:tracePt t="15972" x="2944813" y="2017713"/>
          <p14:tracePt t="15976" x="2995613" y="2017713"/>
          <p14:tracePt t="15984" x="3035300" y="2017713"/>
          <p14:tracePt t="15992" x="3065463" y="2017713"/>
          <p14:tracePt t="16003" x="3116263" y="2017713"/>
          <p14:tracePt t="16012" x="3176588" y="2017713"/>
          <p14:tracePt t="16020" x="3236913" y="2017713"/>
          <p14:tracePt t="16028" x="3278188" y="2017713"/>
          <p14:tracePt t="16036" x="3317875" y="2006600"/>
          <p14:tracePt t="16044" x="3368675" y="2006600"/>
          <p14:tracePt t="16053" x="3417888" y="2006600"/>
          <p14:tracePt t="16060" x="3479800" y="2006600"/>
          <p14:tracePt t="16069" x="3540125" y="2006600"/>
          <p14:tracePt t="16076" x="3630613" y="2006600"/>
          <p14:tracePt t="16084" x="3690938" y="2006600"/>
          <p14:tracePt t="16092" x="3730625" y="2006600"/>
          <p14:tracePt t="16100" x="3771900" y="2006600"/>
          <p14:tracePt t="16108" x="3802063" y="2006600"/>
          <p14:tracePt t="16116" x="3841750" y="2006600"/>
          <p14:tracePt t="16124" x="3871913" y="2006600"/>
          <p14:tracePt t="16132" x="3902075" y="2006600"/>
          <p14:tracePt t="16140" x="3932238" y="2006600"/>
          <p14:tracePt t="16148" x="3952875" y="2006600"/>
          <p14:tracePt t="16156" x="3983038" y="2006600"/>
          <p14:tracePt t="16164" x="4003675" y="2006600"/>
          <p14:tracePt t="16172" x="4013200" y="1997075"/>
          <p14:tracePt t="16180" x="4024313" y="1997075"/>
          <p14:tracePt t="16196" x="4033838" y="1987550"/>
          <p14:tracePt t="16208" x="4043363" y="1987550"/>
          <p14:tracePt t="16341" x="4054475" y="1987550"/>
          <p14:tracePt t="16356" x="4064000" y="1987550"/>
          <p14:tracePt t="16413" x="4073525" y="1987550"/>
          <p14:tracePt t="16708" x="4064000" y="1987550"/>
          <p14:tracePt t="16738" x="4054475" y="1987550"/>
          <p14:tracePt t="17224" x="4043363" y="1987550"/>
          <p14:tracePt t="17240" x="4033838" y="1987550"/>
          <p14:tracePt t="17248" x="4024313" y="1987550"/>
          <p14:tracePt t="17256" x="4003675" y="1987550"/>
          <p14:tracePt t="17264" x="3962400" y="1987550"/>
          <p14:tracePt t="17272" x="3932238" y="1976438"/>
          <p14:tracePt t="17282" x="3883025" y="1976438"/>
          <p14:tracePt t="17292" x="3841750" y="1966913"/>
          <p14:tracePt t="17300" x="3811588" y="1966913"/>
          <p14:tracePt t="17308" x="3802063" y="1966913"/>
          <p14:tracePt t="17316" x="3790950" y="1966913"/>
          <p14:tracePt t="17324" x="3781425" y="1966913"/>
          <p14:tracePt t="17332" x="3771900" y="1966913"/>
          <p14:tracePt t="17340" x="3751263" y="1966913"/>
          <p14:tracePt t="17348" x="3730625" y="1966913"/>
          <p14:tracePt t="17356" x="3700463" y="1966913"/>
          <p14:tracePt t="17364" x="3690938" y="1976438"/>
          <p14:tracePt t="17372" x="3670300" y="1997075"/>
          <p14:tracePt t="17380" x="3651250" y="2006600"/>
          <p14:tracePt t="17388" x="3630613" y="2017713"/>
          <p14:tracePt t="17396" x="3619500" y="2027238"/>
          <p14:tracePt t="17404" x="3600450" y="2027238"/>
          <p14:tracePt t="17412" x="3579813" y="2036763"/>
          <p14:tracePt t="17420" x="3559175" y="2057400"/>
          <p14:tracePt t="17436" x="3540125" y="2066925"/>
          <p14:tracePt t="17444" x="3519488" y="2087563"/>
          <p14:tracePt t="17452" x="3498850" y="2087563"/>
          <p14:tracePt t="17460" x="3479800" y="2097088"/>
          <p14:tracePt t="17468" x="3468688" y="2097088"/>
          <p14:tracePt t="17476" x="3459163" y="2108200"/>
          <p14:tracePt t="17486" x="3438525" y="2108200"/>
          <p14:tracePt t="17492" x="3417888" y="2108200"/>
          <p14:tracePt t="17500" x="3398838" y="2108200"/>
          <p14:tracePt t="17508" x="3368675" y="2127250"/>
          <p14:tracePt t="17516" x="3338513" y="2138363"/>
          <p14:tracePt t="17524" x="3287713" y="2159000"/>
          <p14:tracePt t="17534" x="3246438" y="2168525"/>
          <p14:tracePt t="17540" x="3186113" y="2178050"/>
          <p14:tracePt t="17550" x="3155950" y="2189163"/>
          <p14:tracePt t="17558" x="3106738" y="2208213"/>
          <p14:tracePt t="17566" x="3014663" y="2238375"/>
          <p14:tracePt t="17574" x="2965450" y="2249488"/>
          <p14:tracePt t="17582" x="2903538" y="2279650"/>
          <p14:tracePt t="17590" x="2863850" y="2279650"/>
          <p14:tracePt t="17598" x="2824163" y="2289175"/>
          <p14:tracePt t="17606" x="2752725" y="2298700"/>
          <p14:tracePt t="17614" x="2692400" y="2309813"/>
          <p14:tracePt t="17622" x="2632075" y="2319338"/>
          <p14:tracePt t="17630" x="2581275" y="2319338"/>
          <p14:tracePt t="17640" x="2481263" y="2349500"/>
          <p14:tracePt t="17650" x="2420938" y="2360613"/>
          <p14:tracePt t="17658" x="2359025" y="2379663"/>
          <p14:tracePt t="17666" x="2319338" y="2390775"/>
          <p14:tracePt t="17674" x="2268538" y="2400300"/>
          <p14:tracePt t="17682" x="2208213" y="2409825"/>
          <p14:tracePt t="17690" x="2178050" y="2420938"/>
          <p14:tracePt t="17698" x="2138363" y="2430463"/>
          <p14:tracePt t="17705" x="2127250" y="2430463"/>
          <p14:tracePt t="17714" x="2108200" y="2439988"/>
          <p14:tracePt t="17722" x="2097088" y="2451100"/>
          <p14:tracePt t="17730" x="2087563" y="2451100"/>
          <p14:tracePt t="17738" x="2078038" y="2460625"/>
          <p14:tracePt t="17754" x="2066925" y="2460625"/>
          <p14:tracePt t="17762" x="2057400" y="2470150"/>
          <p14:tracePt t="17770" x="2036763" y="2470150"/>
          <p14:tracePt t="17778" x="2027238" y="2490788"/>
          <p14:tracePt t="17793" x="2006600" y="2501900"/>
          <p14:tracePt t="17802" x="1985963" y="2501900"/>
          <p14:tracePt t="17810" x="1976438" y="2511425"/>
          <p14:tracePt t="17818" x="1966913" y="2511425"/>
          <p14:tracePt t="18092" x="1976438" y="2511425"/>
          <p14:tracePt t="18100" x="1997075" y="2511425"/>
          <p14:tracePt t="18108" x="2016125" y="2501900"/>
          <p14:tracePt t="18116" x="2036763" y="2481263"/>
          <p14:tracePt t="18124" x="2066925" y="2460625"/>
          <p14:tracePt t="18132" x="2087563" y="2439988"/>
          <p14:tracePt t="18140" x="2097088" y="2430463"/>
          <p14:tracePt t="18148" x="2117725" y="2409825"/>
          <p14:tracePt t="18156" x="2127250" y="2390775"/>
          <p14:tracePt t="18174" x="2138363" y="2379663"/>
          <p14:tracePt t="18180" x="2147888" y="2370138"/>
          <p14:tracePt t="18320" x="2147888" y="2360613"/>
          <p14:tracePt t="18352" x="2157413" y="2360613"/>
          <p14:tracePt t="18515" x="2157413" y="2349500"/>
          <p14:tracePt t="18562" x="2168525" y="2349500"/>
          <p14:tracePt t="18649" x="2178050" y="2349500"/>
          <p14:tracePt t="18664" x="2187575" y="2349500"/>
          <p14:tracePt t="18672" x="2198688" y="2349500"/>
          <p14:tracePt t="18681" x="2208213" y="2339975"/>
          <p14:tracePt t="18696" x="2228850" y="2339975"/>
          <p14:tracePt t="18704" x="2249488" y="2330450"/>
          <p14:tracePt t="18716" x="2268538" y="2330450"/>
          <p14:tracePt t="18724" x="2289175" y="2330450"/>
          <p14:tracePt t="18740" x="2298700" y="2319338"/>
          <p14:tracePt t="18757" x="2309813" y="2319338"/>
          <p14:tracePt t="19326" x="2309813" y="2330450"/>
          <p14:tracePt t="19774" x="2319338" y="2339975"/>
          <p14:tracePt t="19782" x="2349500" y="2339975"/>
          <p14:tracePt t="19790" x="2379663" y="2339975"/>
          <p14:tracePt t="19798" x="2409825" y="2339975"/>
          <p14:tracePt t="19806" x="2451100" y="2339975"/>
          <p14:tracePt t="19813" x="2511425" y="2339975"/>
          <p14:tracePt t="19824" x="2560638" y="2339975"/>
          <p14:tracePt t="19829" x="2622550" y="2339975"/>
          <p14:tracePt t="19842" x="2722563" y="2330450"/>
          <p14:tracePt t="19850" x="2794000" y="2330450"/>
          <p14:tracePt t="19860" x="2854325" y="2330450"/>
          <p14:tracePt t="19867" x="2935288" y="2330450"/>
          <p14:tracePt t="19876" x="2974975" y="2330450"/>
          <p14:tracePt t="19883" x="3035300" y="2330450"/>
          <p14:tracePt t="19893" x="3074988" y="2330450"/>
          <p14:tracePt t="19904" x="3106738" y="2330450"/>
          <p14:tracePt t="19911" x="3136900" y="2330450"/>
          <p14:tracePt t="19920" x="3146425" y="2330450"/>
          <p14:tracePt t="20169" x="3155950" y="2330450"/>
          <p14:tracePt t="20244" x="3186113" y="2330450"/>
          <p14:tracePt t="20251" x="3216275" y="2330450"/>
          <p14:tracePt t="20263" x="3257550" y="2330450"/>
          <p14:tracePt t="20267" x="3327400" y="2330450"/>
          <p14:tracePt t="20280" x="3368675" y="2330450"/>
          <p14:tracePt t="20284" x="3429000" y="2330450"/>
          <p14:tracePt t="20290" x="3489325" y="2330450"/>
          <p14:tracePt t="20297" x="3549650" y="2330450"/>
          <p14:tracePt t="20306" x="3600450" y="2330450"/>
          <p14:tracePt t="20315" x="3651250" y="2330450"/>
          <p14:tracePt t="20322" x="3690938" y="2330450"/>
          <p14:tracePt t="20330" x="3711575" y="2330450"/>
          <p14:tracePt t="20338" x="3751263" y="2330450"/>
          <p14:tracePt t="20346" x="3781425" y="2330450"/>
          <p14:tracePt t="20354" x="3790950" y="2330450"/>
          <p14:tracePt t="20362" x="3802063" y="2330450"/>
          <p14:tracePt t="20370" x="3811588" y="2330450"/>
          <p14:tracePt t="20378" x="3822700" y="2330450"/>
          <p14:tracePt t="20386" x="3832225" y="2330450"/>
          <p14:tracePt t="20406" x="3841750" y="2330450"/>
          <p14:tracePt t="20415" x="3852863" y="2330450"/>
          <p14:tracePt t="20422" x="3862388" y="2330450"/>
          <p14:tracePt t="20431" x="3883025" y="2330450"/>
          <p14:tracePt t="20438" x="3892550" y="2330450"/>
          <p14:tracePt t="20445" x="3922713" y="2330450"/>
          <p14:tracePt t="20456" x="3932238" y="2330450"/>
          <p14:tracePt t="20461" x="3962400" y="2330450"/>
          <p14:tracePt t="20469" x="3973513" y="2330450"/>
          <p14:tracePt t="20480" x="3983038" y="2330450"/>
          <p14:tracePt t="20486" x="3994150" y="2330450"/>
          <p14:tracePt t="20496" x="4013200" y="2330450"/>
          <p14:tracePt t="20502" x="4033838" y="2339975"/>
          <p14:tracePt t="20511" x="4043363" y="2339975"/>
          <p14:tracePt t="20520" x="4054475" y="2339975"/>
          <p14:tracePt t="20528" x="4073525" y="2339975"/>
          <p14:tracePt t="20535" x="4094163" y="2339975"/>
          <p14:tracePt t="20543" x="4114800" y="2339975"/>
          <p14:tracePt t="20552" x="4124325" y="2339975"/>
          <p14:tracePt t="20559" x="4154488" y="2339975"/>
          <p14:tracePt t="20568" x="4165600" y="2339975"/>
          <p14:tracePt t="20575" x="4184650" y="2339975"/>
          <p14:tracePt t="20583" x="4195763" y="2339975"/>
          <p14:tracePt t="20806" x="4205288" y="2339975"/>
          <p14:tracePt t="20837" x="4235450" y="2339975"/>
          <p14:tracePt t="20843" x="4256088" y="2339975"/>
          <p14:tracePt t="20853" x="4286250" y="2339975"/>
          <p14:tracePt t="20860" x="4325938" y="2339975"/>
          <p14:tracePt t="20869" x="4367213" y="2339975"/>
          <p14:tracePt t="20878" x="4406900" y="2339975"/>
          <p14:tracePt t="20885" x="4467225" y="2339975"/>
          <p14:tracePt t="20893" x="4497388" y="2339975"/>
          <p14:tracePt t="20901" x="4548188" y="2339975"/>
          <p14:tracePt t="20909" x="4598988" y="2339975"/>
          <p14:tracePt t="20918" x="4638675" y="2349500"/>
          <p14:tracePt t="20925" x="4740275" y="2370138"/>
          <p14:tracePt t="20933" x="4779963" y="2370138"/>
          <p14:tracePt t="20941" x="4819650" y="2379663"/>
          <p14:tracePt t="20960" x="4891088" y="2390775"/>
          <p14:tracePt t="20967" x="4921250" y="2390775"/>
          <p14:tracePt t="20978" x="4951413" y="2390775"/>
          <p14:tracePt t="20985" x="4972050" y="2390775"/>
          <p14:tracePt t="20994" x="5002213" y="2400300"/>
          <p14:tracePt t="21001" x="5021263" y="2400300"/>
          <p14:tracePt t="21009" x="5041900" y="2400300"/>
          <p14:tracePt t="21017" x="5062538" y="2400300"/>
          <p14:tracePt t="21025" x="5072063" y="2400300"/>
          <p14:tracePt t="21033" x="5102225" y="2400300"/>
          <p14:tracePt t="21041" x="5122863" y="2409825"/>
          <p14:tracePt t="21050" x="5153025" y="2409825"/>
          <p14:tracePt t="21057" x="5183188" y="2409825"/>
          <p14:tracePt t="21065" x="5203825" y="2409825"/>
          <p14:tracePt t="21074" x="5224463" y="2409825"/>
          <p14:tracePt t="21081" x="5254625" y="2409825"/>
          <p14:tracePt t="21089" x="5273675" y="2409825"/>
          <p14:tracePt t="21097" x="5303838" y="2409825"/>
          <p14:tracePt t="21105" x="5314950" y="2409825"/>
          <p14:tracePt t="21113" x="5334000" y="2409825"/>
          <p14:tracePt t="21121" x="5354638" y="2409825"/>
          <p14:tracePt t="21129" x="5375275" y="2409825"/>
          <p14:tracePt t="21137" x="5405438" y="2409825"/>
          <p14:tracePt t="21145" x="5426075" y="2409825"/>
          <p14:tracePt t="21155" x="5435600" y="2409825"/>
          <p14:tracePt t="21161" x="5465763" y="2400300"/>
          <p14:tracePt t="21171" x="5495925" y="2400300"/>
          <p14:tracePt t="21177" x="5526088" y="2400300"/>
          <p14:tracePt t="21187" x="5556250" y="2400300"/>
          <p14:tracePt t="21195" x="5607050" y="2390775"/>
          <p14:tracePt t="21203" x="5646738" y="2390775"/>
          <p14:tracePt t="21211" x="5688013" y="2390775"/>
          <p14:tracePt t="21219" x="5718175" y="2379663"/>
          <p14:tracePt t="21227" x="5757863" y="2379663"/>
          <p14:tracePt t="21235" x="5788025" y="2360613"/>
          <p14:tracePt t="21243" x="5818188" y="2360613"/>
          <p14:tracePt t="21251" x="5868988" y="2349500"/>
          <p14:tracePt t="21260" x="5899150" y="2349500"/>
          <p14:tracePt t="21267" x="5929313" y="2339975"/>
          <p14:tracePt t="21276" x="5959475" y="2339975"/>
          <p14:tracePt t="21283" x="5989638" y="2330450"/>
          <p14:tracePt t="21292" x="6010275" y="2319338"/>
          <p14:tracePt t="21300" x="6040438" y="2319338"/>
          <p14:tracePt t="21307" x="6070600" y="2319338"/>
          <p14:tracePt t="21315" x="6100763" y="2309813"/>
          <p14:tracePt t="21323" x="6130925" y="2298700"/>
          <p14:tracePt t="21331" x="6161088" y="2298700"/>
          <p14:tracePt t="21339" x="6191250" y="2289175"/>
          <p14:tracePt t="21347" x="6211888" y="2289175"/>
          <p14:tracePt t="21355" x="6232525" y="2279650"/>
          <p14:tracePt t="21371" x="6242050" y="2279650"/>
          <p14:tracePt t="21400" x="6251575" y="2279650"/>
          <p14:tracePt t="21439" x="6262688" y="2279650"/>
          <p14:tracePt t="21447" x="6272213" y="2279650"/>
          <p14:tracePt t="21463" x="6272213" y="2268538"/>
          <p14:tracePt t="22044" x="6283325" y="2279650"/>
          <p14:tracePt t="22051" x="6292850" y="2279650"/>
          <p14:tracePt t="22059" x="6313488" y="2289175"/>
          <p14:tracePt t="22067" x="6332538" y="2298700"/>
          <p14:tracePt t="22075" x="6353175" y="2298700"/>
          <p14:tracePt t="22083" x="6383338" y="2309813"/>
          <p14:tracePt t="22091" x="6413500" y="2319338"/>
          <p14:tracePt t="22099" x="6423025" y="2319338"/>
          <p14:tracePt t="22107" x="6464300" y="2330450"/>
          <p14:tracePt t="22115" x="6464300" y="2339975"/>
          <p14:tracePt t="22123" x="6484938" y="2339975"/>
          <p14:tracePt t="22131" x="6494463" y="2339975"/>
          <p14:tracePt t="22141" x="6515100" y="2349500"/>
          <p14:tracePt t="22157" x="6524625" y="2349500"/>
          <p14:tracePt t="22165" x="6545263" y="2349500"/>
          <p14:tracePt t="22173" x="6554788" y="2349500"/>
          <p14:tracePt t="22181" x="6564313" y="2349500"/>
          <p14:tracePt t="22189" x="6584950" y="2349500"/>
          <p14:tracePt t="22198" x="6615113" y="2349500"/>
          <p14:tracePt t="22205" x="6635750" y="2349500"/>
          <p14:tracePt t="22213" x="6665913" y="2339975"/>
          <p14:tracePt t="22221" x="6696075" y="2339975"/>
          <p14:tracePt t="22229" x="6726238" y="2330450"/>
          <p14:tracePt t="22238" x="6765925" y="2330450"/>
          <p14:tracePt t="22246" x="6796088" y="2330450"/>
          <p14:tracePt t="22253" x="6816725" y="2330450"/>
          <p14:tracePt t="22261" x="6837363" y="2330450"/>
          <p14:tracePt t="22269" x="6846888" y="2330450"/>
          <p14:tracePt t="22278" x="6858000" y="2319338"/>
          <p14:tracePt t="22317" x="6867525" y="2319338"/>
          <p14:tracePt t="22325" x="6867525" y="2309813"/>
          <p14:tracePt t="22333" x="6877050" y="2309813"/>
          <p14:tracePt t="22341" x="6888163" y="2309813"/>
          <p14:tracePt t="22357" x="6897688" y="2298700"/>
          <p14:tracePt t="22373" x="6907213" y="2289175"/>
          <p14:tracePt t="22381" x="6918325" y="2289175"/>
          <p14:tracePt t="22389" x="6927850" y="2289175"/>
          <p14:tracePt t="22578" x="6937375" y="2289175"/>
          <p14:tracePt t="22586" x="6948488" y="2289175"/>
          <p14:tracePt t="22594" x="6967538" y="2289175"/>
          <p14:tracePt t="22600" x="6988175" y="2289175"/>
          <p14:tracePt t="22608" x="6999288" y="2289175"/>
          <p14:tracePt t="22616" x="7008813" y="2289175"/>
          <p14:tracePt t="22624" x="7029450" y="2289175"/>
          <p14:tracePt t="22631" x="7048500" y="2289175"/>
          <p14:tracePt t="22639" x="7069138" y="2289175"/>
          <p14:tracePt t="22647" x="7078663" y="2298700"/>
          <p14:tracePt t="22657" x="7099300" y="2298700"/>
          <p14:tracePt t="22667" x="7119938" y="2298700"/>
          <p14:tracePt t="22675" x="7129463" y="2298700"/>
          <p14:tracePt t="22683" x="7138988" y="2298700"/>
          <p14:tracePt t="22691" x="7138988" y="2309813"/>
          <p14:tracePt t="22699" x="7150100" y="2309813"/>
          <p14:tracePt t="22715" x="7159625" y="2309813"/>
          <p14:tracePt t="22731" x="7170738" y="2309813"/>
          <p14:tracePt t="22739" x="7180263" y="2309813"/>
          <p14:tracePt t="22763" x="7189788" y="2309813"/>
          <p14:tracePt t="22790" x="7200900" y="2309813"/>
          <p14:tracePt t="23047" x="7200900" y="2319338"/>
          <p14:tracePt t="23101" x="7200900" y="2330450"/>
          <p14:tracePt t="23969" x="7210425" y="2330450"/>
          <p14:tracePt t="23985" x="7219950" y="2330450"/>
          <p14:tracePt t="24009" x="7231063" y="2319338"/>
          <p14:tracePt t="24024" x="7250113" y="2309813"/>
          <p14:tracePt t="24032" x="7270750" y="2309813"/>
          <p14:tracePt t="24039" x="7300913" y="2309813"/>
          <p14:tracePt t="24047" x="7342188" y="2309813"/>
          <p14:tracePt t="24055" x="7381875" y="2309813"/>
          <p14:tracePt t="24063" x="7442200" y="2309813"/>
          <p14:tracePt t="24071" x="7553325" y="2309813"/>
          <p14:tracePt t="24078" x="7664450" y="2309813"/>
          <p14:tracePt t="24087" x="7764463" y="2309813"/>
          <p14:tracePt t="24095" x="7875588" y="2309813"/>
          <p14:tracePt t="24105" x="7966075" y="2309813"/>
          <p14:tracePt t="24112" x="8137525" y="2319338"/>
          <p14:tracePt t="24121" x="8197850" y="2319338"/>
          <p14:tracePt t="24127" x="8380413" y="2319338"/>
          <p14:tracePt t="24137" x="8501063" y="2319338"/>
          <p14:tracePt t="24143" x="8572500" y="2330450"/>
          <p14:tracePt t="24153" x="8742363" y="2330450"/>
          <p14:tracePt t="24162" x="8843963" y="2330450"/>
          <p14:tracePt t="24169" x="8955088" y="2330450"/>
          <p14:tracePt t="24178" x="9024938" y="2330450"/>
          <p14:tracePt t="24185" x="9156700" y="2330450"/>
          <p14:tracePt t="24193" x="9256713" y="2330450"/>
          <p14:tracePt t="24201" x="9318625" y="2330450"/>
          <p14:tracePt t="24209" x="9388475" y="2330450"/>
          <p14:tracePt t="24217" x="9428163" y="2330450"/>
          <p14:tracePt t="24225" x="9529763" y="2330450"/>
          <p14:tracePt t="24233" x="9580563" y="2330450"/>
          <p14:tracePt t="24241" x="9631363" y="2330450"/>
          <p14:tracePt t="24249" x="9680575" y="2339975"/>
          <p14:tracePt t="24257" x="9710738" y="2339975"/>
          <p14:tracePt t="24265" x="9752013" y="2339975"/>
          <p14:tracePt t="24273" x="9782175" y="2349500"/>
          <p14:tracePt t="24281" x="9812338" y="2349500"/>
          <p14:tracePt t="24289" x="9832975" y="2349500"/>
          <p14:tracePt t="24297" x="9863138" y="2349500"/>
          <p14:tracePt t="24305" x="9893300" y="2349500"/>
          <p14:tracePt t="24313" x="9902825" y="2349500"/>
          <p14:tracePt t="24321" x="9923463" y="2349500"/>
          <p14:tracePt t="24329" x="9953625" y="2349500"/>
          <p14:tracePt t="24337" x="9983788" y="2349500"/>
          <p14:tracePt t="24347" x="10023475" y="2349500"/>
          <p14:tracePt t="24353" x="10034588" y="2349500"/>
          <p14:tracePt t="24360" x="10074275" y="2349500"/>
          <p14:tracePt t="24369" x="10104438" y="2339975"/>
          <p14:tracePt t="24377" x="10125075" y="2339975"/>
          <p14:tracePt t="24385" x="10144125" y="2330450"/>
          <p14:tracePt t="24393" x="10164763" y="2330450"/>
          <p14:tracePt t="24401" x="10175875" y="2319338"/>
          <p14:tracePt t="24409" x="10185400" y="2319338"/>
          <p14:tracePt t="24417" x="10194925" y="2319338"/>
          <p14:tracePt t="24425" x="10206038" y="2319338"/>
          <p14:tracePt t="24534" x="10206038" y="2309813"/>
          <p14:tracePt t="25274" x="10185400" y="2309813"/>
          <p14:tracePt t="25282" x="10175875" y="2298700"/>
          <p14:tracePt t="25290" x="10164763" y="2279650"/>
          <p14:tracePt t="25298" x="10134600" y="2259013"/>
          <p14:tracePt t="25303" x="10113963" y="2249488"/>
          <p14:tracePt t="25311" x="10094913" y="2228850"/>
          <p14:tracePt t="25319" x="10064750" y="2219325"/>
          <p14:tracePt t="25329" x="10044113" y="2208213"/>
          <p14:tracePt t="25335" x="10023475" y="2198688"/>
          <p14:tracePt t="25343" x="9993313" y="2189163"/>
          <p14:tracePt t="25350" x="9953625" y="2168525"/>
          <p14:tracePt t="25358" x="9902825" y="2159000"/>
          <p14:tracePt t="25368" x="9872663" y="2147888"/>
          <p14:tracePt t="25374" x="9821863" y="2138363"/>
          <p14:tracePt t="25382" x="9740900" y="2108200"/>
          <p14:tracePt t="25391" x="9701213" y="2097088"/>
          <p14:tracePt t="25399" x="9671050" y="2087563"/>
          <p14:tracePt t="25407" x="9650413" y="2078038"/>
          <p14:tracePt t="25415" x="9620250" y="2078038"/>
          <p14:tracePt t="25425" x="9590088" y="2066925"/>
          <p14:tracePt t="25431" x="9550400" y="2057400"/>
          <p14:tracePt t="25441" x="9520238" y="2047875"/>
          <p14:tracePt t="25446" x="9459913" y="2036763"/>
          <p14:tracePt t="25457" x="9398000" y="2017713"/>
          <p14:tracePt t="25465" x="9337675" y="2006600"/>
          <p14:tracePt t="25473" x="9256713" y="1997075"/>
          <p14:tracePt t="25481" x="9177338" y="1997075"/>
          <p14:tracePt t="25488" x="9117013" y="1987550"/>
          <p14:tracePt t="25496" x="8945563" y="1987550"/>
          <p14:tracePt t="25505" x="8793163" y="1966913"/>
          <p14:tracePt t="25513" x="8612188" y="1966913"/>
          <p14:tracePt t="25521" x="8401050" y="1955800"/>
          <p14:tracePt t="25529" x="8197850" y="1936750"/>
          <p14:tracePt t="25538" x="7966075" y="1936750"/>
          <p14:tracePt t="25545" x="7664450" y="1936750"/>
          <p14:tracePt t="25553" x="7432675" y="1936750"/>
          <p14:tracePt t="25561" x="7200900" y="1936750"/>
          <p14:tracePt t="25569" x="6988175" y="1936750"/>
          <p14:tracePt t="25577" x="6837363" y="1936750"/>
          <p14:tracePt t="25584" x="6726238" y="1936750"/>
          <p14:tracePt t="25592" x="6575425" y="1936750"/>
          <p14:tracePt t="25600" x="6464300" y="1936750"/>
          <p14:tracePt t="25609" x="6292850" y="1936750"/>
          <p14:tracePt t="25616" x="6221413" y="1936750"/>
          <p14:tracePt t="25627" x="6121400" y="1955800"/>
          <p14:tracePt t="25632" x="5989638" y="1966913"/>
          <p14:tracePt t="25641" x="5868988" y="1987550"/>
          <p14:tracePt t="25648" x="5768975" y="2017713"/>
          <p14:tracePt t="25656" x="5616575" y="2047875"/>
          <p14:tracePt t="25664" x="5426075" y="2078038"/>
          <p14:tracePt t="25673" x="5213350" y="2108200"/>
          <p14:tracePt t="25681" x="5032375" y="2138363"/>
          <p14:tracePt t="25688" x="4860925" y="2159000"/>
          <p14:tracePt t="25697" x="4648200" y="2189163"/>
          <p14:tracePt t="25705" x="4427538" y="2219325"/>
          <p14:tracePt t="25713" x="4225925" y="2238375"/>
          <p14:tracePt t="25720" x="4094163" y="2249488"/>
          <p14:tracePt t="25729" x="3994150" y="2249488"/>
          <p14:tracePt t="25737" x="3922713" y="2249488"/>
          <p14:tracePt t="25745" x="3892550" y="2249488"/>
          <p14:tracePt t="25755" x="3832225" y="2249488"/>
          <p14:tracePt t="25761" x="3730625" y="2268538"/>
          <p14:tracePt t="25770" x="3690938" y="2268538"/>
          <p14:tracePt t="25779" x="3640138" y="2268538"/>
          <p14:tracePt t="25791" x="3589338" y="2279650"/>
          <p14:tracePt t="25799" x="3529013" y="2289175"/>
          <p14:tracePt t="25807" x="3459163" y="2289175"/>
          <p14:tracePt t="25814" x="3357563" y="2298700"/>
          <p14:tracePt t="25823" x="3297238" y="2309813"/>
          <p14:tracePt t="25830" x="3197225" y="2330450"/>
          <p14:tracePt t="25839" x="3116263" y="2339975"/>
          <p14:tracePt t="25847" x="3055938" y="2349500"/>
          <p14:tracePt t="25854" x="2995613" y="2370138"/>
          <p14:tracePt t="25863" x="2935288" y="2390775"/>
          <p14:tracePt t="25871" x="2903538" y="2390775"/>
          <p14:tracePt t="25878" x="2884488" y="2400300"/>
          <p14:tracePt t="25886" x="2863850" y="2400300"/>
          <p14:tracePt t="25895" x="2833688" y="2409825"/>
          <p14:tracePt t="25903" x="2824163" y="2420938"/>
          <p14:tracePt t="25911" x="2813050" y="2420938"/>
          <p14:tracePt t="25919" x="2794000" y="2430463"/>
          <p14:tracePt t="25927" x="2763838" y="2439988"/>
          <p14:tracePt t="25936" x="2743200" y="2439988"/>
          <p14:tracePt t="25943" x="2713038" y="2451100"/>
          <p14:tracePt t="25950" x="2682875" y="2460625"/>
          <p14:tracePt t="25971" x="2601913" y="2481263"/>
          <p14:tracePt t="25979" x="2571750" y="2490788"/>
          <p14:tracePt t="25993" x="2530475" y="2501900"/>
          <p14:tracePt t="25998" x="2470150" y="2511425"/>
          <p14:tracePt t="26007" x="2319338" y="2562225"/>
          <p14:tracePt t="26014" x="2259013" y="2571750"/>
          <p14:tracePt t="26022" x="2187575" y="2601913"/>
          <p14:tracePt t="26030" x="2108200" y="2611438"/>
          <p14:tracePt t="26039" x="2036763" y="2622550"/>
          <p14:tracePt t="26047" x="1946275" y="2652713"/>
          <p14:tracePt t="26054" x="1876425" y="2662238"/>
          <p14:tracePt t="26063" x="1774825" y="2692400"/>
          <p14:tracePt t="26071" x="1724025" y="2703513"/>
          <p14:tracePt t="26080" x="1684338" y="2713038"/>
          <p14:tracePt t="26086" x="1643063" y="2722563"/>
          <p14:tracePt t="26097" x="1612900" y="2733675"/>
          <p14:tracePt t="26102" x="1593850" y="2733675"/>
          <p14:tracePt t="26112" x="1582738" y="2743200"/>
          <p14:tracePt t="26119" x="1573213" y="2752725"/>
          <p14:tracePt t="26129" x="1563688" y="2752725"/>
          <p14:tracePt t="26138" x="1552575" y="2763838"/>
          <p14:tracePt t="26148" x="1543050" y="2763838"/>
          <p14:tracePt t="26156" x="1522413" y="2773363"/>
          <p14:tracePt t="26173" x="1503363" y="2782888"/>
          <p14:tracePt t="26181" x="1482725" y="2794000"/>
          <p14:tracePt t="26189" x="1462088" y="2794000"/>
          <p14:tracePt t="26196" x="1431925" y="2813050"/>
          <p14:tracePt t="26205" x="1411288" y="2824163"/>
          <p14:tracePt t="26212" x="1381125" y="2824163"/>
          <p14:tracePt t="26221" x="1350963" y="2833688"/>
          <p14:tracePt t="26229" x="1320800" y="2844800"/>
          <p14:tracePt t="26237" x="1281113" y="2854325"/>
          <p14:tracePt t="26245" x="1250950" y="2854325"/>
          <p14:tracePt t="26253" x="1220788" y="2863850"/>
          <p14:tracePt t="26261" x="1200150" y="2863850"/>
          <p14:tracePt t="26269" x="1179513" y="2863850"/>
          <p14:tracePt t="26277" x="1160463" y="2863850"/>
          <p14:tracePt t="26284" x="1149350" y="2863850"/>
          <p14:tracePt t="26385" x="1139825" y="2863850"/>
          <p14:tracePt t="26441" x="1128713" y="2863850"/>
          <p14:tracePt t="26455" x="1119188" y="2854325"/>
          <p14:tracePt t="26466" x="1109663" y="2854325"/>
          <p14:tracePt t="26472" x="1109663" y="2844800"/>
          <p14:tracePt t="26488" x="1098550" y="2833688"/>
          <p14:tracePt t="26497" x="1089025" y="2833688"/>
          <p14:tracePt t="26507" x="1079500" y="2833688"/>
          <p14:tracePt t="26516" x="1068388" y="2824163"/>
          <p14:tracePt t="26549" x="1058863" y="2824163"/>
          <p14:tracePt t="26559" x="1049338" y="2824163"/>
          <p14:tracePt t="26566" x="1038225" y="2824163"/>
          <p14:tracePt t="26574" x="1028700" y="2824163"/>
          <p14:tracePt t="26671" x="1028700" y="2813050"/>
          <p14:tracePt t="26679" x="1049338" y="2803525"/>
          <p14:tracePt t="26686" x="1068388" y="2794000"/>
          <p14:tracePt t="26694" x="1098550" y="2782888"/>
          <p14:tracePt t="26703" x="1119188" y="2773363"/>
          <p14:tracePt t="26710" x="1160463" y="2752725"/>
          <p14:tracePt t="26719" x="1190625" y="2743200"/>
          <p14:tracePt t="26726" x="1220788" y="2733675"/>
          <p14:tracePt t="26735" x="1270000" y="2713038"/>
          <p14:tracePt t="26744" x="1290638" y="2703513"/>
          <p14:tracePt t="26752" x="1331913" y="2703513"/>
          <p14:tracePt t="26761" x="1362075" y="2692400"/>
          <p14:tracePt t="26767" x="1422400" y="2682875"/>
          <p14:tracePt t="26777" x="1452563" y="2673350"/>
          <p14:tracePt t="26782" x="1492250" y="2673350"/>
          <p14:tracePt t="26793" x="1522413" y="2662238"/>
          <p14:tracePt t="26798" x="1552575" y="2641600"/>
          <p14:tracePt t="26809" x="1582738" y="2641600"/>
          <p14:tracePt t="26817" x="1603375" y="2641600"/>
          <p14:tracePt t="26824" x="1612900" y="2641600"/>
          <p14:tracePt t="26841" x="1612900" y="2632075"/>
          <p14:tracePt t="27068" x="1624013" y="2632075"/>
          <p14:tracePt t="27075" x="1643063" y="2641600"/>
          <p14:tracePt t="27080" x="1654175" y="2662238"/>
          <p14:tracePt t="27091" x="1673225" y="2682875"/>
          <p14:tracePt t="27099" x="1693863" y="2703513"/>
          <p14:tracePt t="27106" x="1714500" y="2722563"/>
          <p14:tracePt t="27114" x="1714500" y="2743200"/>
          <p14:tracePt t="27123" x="1735138" y="2763838"/>
          <p14:tracePt t="27130" x="1754188" y="2773363"/>
          <p14:tracePt t="27138" x="1765300" y="2782888"/>
          <p14:tracePt t="27146" x="1774825" y="2782888"/>
          <p14:tracePt t="27155" x="1784350" y="2794000"/>
          <p14:tracePt t="27163" x="1795463" y="2794000"/>
          <p14:tracePt t="27171" x="1804988" y="2803525"/>
          <p14:tracePt t="27180" x="1814513" y="2803525"/>
          <p14:tracePt t="27186" x="1835150" y="2803525"/>
          <p14:tracePt t="27194" x="1844675" y="2803525"/>
          <p14:tracePt t="27213" x="1865313" y="2803525"/>
          <p14:tracePt t="27223" x="1885950" y="2803525"/>
          <p14:tracePt t="27230" x="1895475" y="2803525"/>
          <p14:tracePt t="27246" x="1916113" y="2803525"/>
          <p14:tracePt t="27255" x="1925638" y="2803525"/>
          <p14:tracePt t="27263" x="1936750" y="2803525"/>
          <p14:tracePt t="27274" x="1946275" y="2803525"/>
          <p14:tracePt t="27290" x="1955800" y="2803525"/>
          <p14:tracePt t="27298" x="1976438" y="2803525"/>
          <p14:tracePt t="27306" x="1985963" y="2803525"/>
          <p14:tracePt t="27314" x="1997075" y="2803525"/>
          <p14:tracePt t="27322" x="2016125" y="2803525"/>
          <p14:tracePt t="27330" x="2047875" y="2794000"/>
          <p14:tracePt t="27338" x="2078038" y="2782888"/>
          <p14:tracePt t="27348" x="2108200" y="2773363"/>
          <p14:tracePt t="27354" x="2138363" y="2763838"/>
          <p14:tracePt t="27362" x="2187575" y="2752725"/>
          <p14:tracePt t="27371" x="2228850" y="2733675"/>
          <p14:tracePt t="27379" x="2259013" y="2722563"/>
          <p14:tracePt t="27387" x="2289175" y="2713038"/>
          <p14:tracePt t="27396" x="2339975" y="2703513"/>
          <p14:tracePt t="27402" x="2370138" y="2703513"/>
          <p14:tracePt t="27412" x="2400300" y="2692400"/>
          <p14:tracePt t="27419" x="2420938" y="2682875"/>
          <p14:tracePt t="27428" x="2430463" y="2682875"/>
          <p14:tracePt t="27434" x="2460625" y="2673350"/>
          <p14:tracePt t="27445" x="2481263" y="2662238"/>
          <p14:tracePt t="27453" x="2500313" y="2652713"/>
          <p14:tracePt t="27461" x="2530475" y="2641600"/>
          <p14:tracePt t="27471" x="2541588" y="2641600"/>
          <p14:tracePt t="27480" x="2551113" y="2641600"/>
          <p14:tracePt t="27488" x="2560638" y="2641600"/>
          <p14:tracePt t="27670" x="2560638" y="2632075"/>
          <p14:tracePt t="27684" x="2571750" y="2632075"/>
          <p14:tracePt t="27700" x="2571750" y="2622550"/>
          <p14:tracePt t="27716" x="2581275" y="2622550"/>
          <p14:tracePt t="27758" x="2592388" y="2622550"/>
          <p14:tracePt t="27764" x="2601913" y="2622550"/>
          <p14:tracePt t="27784" x="2611438" y="2622550"/>
          <p14:tracePt t="27794" x="2622550" y="2622550"/>
          <p14:tracePt t="27802" x="2641600" y="2622550"/>
          <p14:tracePt t="27810" x="2682875" y="2622550"/>
          <p14:tracePt t="27818" x="2752725" y="2622550"/>
          <p14:tracePt t="27826" x="2813050" y="2622550"/>
          <p14:tracePt t="27834" x="2873375" y="2622550"/>
          <p14:tracePt t="27843" x="2914650" y="2622550"/>
          <p14:tracePt t="27850" x="2954338" y="2622550"/>
          <p14:tracePt t="27859" x="2995613" y="2622550"/>
          <p14:tracePt t="27866" x="3044825" y="2632075"/>
          <p14:tracePt t="27874" x="3086100" y="2632075"/>
          <p14:tracePt t="27882" x="3116263" y="2641600"/>
          <p14:tracePt t="27890" x="3146425" y="2641600"/>
          <p14:tracePt t="27898" x="3167063" y="2641600"/>
          <p14:tracePt t="28006" x="3176588" y="2641600"/>
          <p14:tracePt t="28111" x="3186113" y="2641600"/>
          <p14:tracePt t="28126" x="3186113" y="2652713"/>
          <p14:tracePt t="28147" x="3197225" y="2652713"/>
          <p14:tracePt t="28153" x="3206750" y="2652713"/>
          <p14:tracePt t="28169" x="3227388" y="2662238"/>
          <p14:tracePt t="28176" x="3246438" y="2662238"/>
          <p14:tracePt t="28185" x="3267075" y="2673350"/>
          <p14:tracePt t="28197" x="3287713" y="2673350"/>
          <p14:tracePt t="28205" x="3327400" y="2673350"/>
          <p14:tracePt t="28213" x="3357563" y="2673350"/>
          <p14:tracePt t="28222" x="3378200" y="2673350"/>
          <p14:tracePt t="28229" x="3408363" y="2682875"/>
          <p14:tracePt t="28237" x="3438525" y="2682875"/>
          <p14:tracePt t="28244" x="3449638" y="2682875"/>
          <p14:tracePt t="28252" x="3479800" y="2682875"/>
          <p14:tracePt t="28260" x="3498850" y="2682875"/>
          <p14:tracePt t="28268" x="3529013" y="2682875"/>
          <p14:tracePt t="28276" x="3559175" y="2692400"/>
          <p14:tracePt t="28284" x="3589338" y="2692400"/>
          <p14:tracePt t="28292" x="3619500" y="2692400"/>
          <p14:tracePt t="28300" x="3681413" y="2692400"/>
          <p14:tracePt t="28308" x="3721100" y="2703513"/>
          <p14:tracePt t="28316" x="3751263" y="2703513"/>
          <p14:tracePt t="28324" x="3781425" y="2713038"/>
          <p14:tracePt t="28332" x="3811588" y="2713038"/>
          <p14:tracePt t="28340" x="3852863" y="2713038"/>
          <p14:tracePt t="28348" x="3883025" y="2722563"/>
          <p14:tracePt t="28358" x="3902075" y="2722563"/>
          <p14:tracePt t="28364" x="3922713" y="2722563"/>
          <p14:tracePt t="28374" x="3932238" y="2722563"/>
          <p14:tracePt t="28400" x="3943350" y="2722563"/>
          <p14:tracePt t="28603" x="3952875" y="2722563"/>
          <p14:tracePt t="28650" x="3962400" y="2722563"/>
          <p14:tracePt t="28682" x="3973513" y="2722563"/>
          <p14:tracePt t="28698" x="3983038" y="2722563"/>
          <p14:tracePt t="28731" x="3994150" y="2722563"/>
          <p14:tracePt t="28740" x="4003675" y="2722563"/>
          <p14:tracePt t="28748" x="4013200" y="2722563"/>
          <p14:tracePt t="28756" x="4024313" y="2722563"/>
          <p14:tracePt t="28772" x="4033838" y="2722563"/>
          <p14:tracePt t="28780" x="4054475" y="2722563"/>
          <p14:tracePt t="28788" x="4073525" y="2722563"/>
          <p14:tracePt t="28796" x="4103688" y="2722563"/>
          <p14:tracePt t="28805" x="4114800" y="2722563"/>
          <p14:tracePt t="28812" x="4144963" y="2722563"/>
          <p14:tracePt t="28821" x="4195763" y="2722563"/>
          <p14:tracePt t="28828" x="4235450" y="2722563"/>
          <p14:tracePt t="28836" x="4275138" y="2722563"/>
          <p14:tracePt t="28844" x="4337050" y="2722563"/>
          <p14:tracePt t="28852" x="4376738" y="2722563"/>
          <p14:tracePt t="28860" x="4437063" y="2722563"/>
          <p14:tracePt t="28868" x="4508500" y="2722563"/>
          <p14:tracePt t="28876" x="4568825" y="2722563"/>
          <p14:tracePt t="28884" x="4629150" y="2722563"/>
          <p14:tracePt t="28892" x="4648200" y="2722563"/>
          <p14:tracePt t="28902" x="4678363" y="2722563"/>
          <p14:tracePt t="28912" x="4710113" y="2722563"/>
          <p14:tracePt t="28921" x="4719638" y="2722563"/>
          <p14:tracePt t="28928" x="4729163" y="2733675"/>
          <p14:tracePt t="28937" x="4740275" y="2733675"/>
          <p14:tracePt t="28954" x="4749800" y="2733675"/>
          <p14:tracePt t="28979" x="4759325" y="2733675"/>
          <p14:tracePt t="28986" x="4770438" y="2733675"/>
          <p14:tracePt t="28994" x="4779963" y="2733675"/>
          <p14:tracePt t="29010" x="4789488" y="2733675"/>
          <p14:tracePt t="29017" x="4800600" y="2733675"/>
          <p14:tracePt t="29040" x="4810125" y="2733675"/>
          <p14:tracePt t="29056" x="4819650" y="2733675"/>
          <p14:tracePt t="29064" x="4830763" y="2733675"/>
          <p14:tracePt t="29082" x="4840288" y="2733675"/>
          <p14:tracePt t="29098" x="4860925" y="2733675"/>
          <p14:tracePt t="29106" x="4881563" y="2733675"/>
          <p14:tracePt t="29118" x="4900613" y="2722563"/>
          <p14:tracePt t="29126" x="4911725" y="2722563"/>
          <p14:tracePt t="29134" x="4921250" y="2722563"/>
          <p14:tracePt t="29142" x="4951413" y="2722563"/>
          <p14:tracePt t="29150" x="4972050" y="2713038"/>
          <p14:tracePt t="29158" x="4991100" y="2713038"/>
          <p14:tracePt t="29166" x="5021263" y="2713038"/>
          <p14:tracePt t="29174" x="5041900" y="2713038"/>
          <p14:tracePt t="29182" x="5072063" y="2703513"/>
          <p14:tracePt t="29190" x="5102225" y="2703513"/>
          <p14:tracePt t="29198" x="5143500" y="2703513"/>
          <p14:tracePt t="29206" x="5183188" y="2692400"/>
          <p14:tracePt t="29214" x="5224463" y="2692400"/>
          <p14:tracePt t="29222" x="5273675" y="2682875"/>
          <p14:tracePt t="29230" x="5314950" y="2682875"/>
          <p14:tracePt t="29239" x="5375275" y="2682875"/>
          <p14:tracePt t="29246" x="5445125" y="2673350"/>
          <p14:tracePt t="29254" x="5495925" y="2652713"/>
          <p14:tracePt t="29262" x="5535613" y="2641600"/>
          <p14:tracePt t="29270" x="5576888" y="2641600"/>
          <p14:tracePt t="29278" x="5616575" y="2641600"/>
          <p14:tracePt t="29285" x="5667375" y="2632075"/>
          <p14:tracePt t="29294" x="5697538" y="2632075"/>
          <p14:tracePt t="29302" x="5727700" y="2632075"/>
          <p14:tracePt t="29312" x="5768975" y="2632075"/>
          <p14:tracePt t="29322" x="5788025" y="2622550"/>
          <p14:tracePt t="29330" x="5838825" y="2622550"/>
          <p14:tracePt t="29338" x="5859463" y="2622550"/>
          <p14:tracePt t="29346" x="5868988" y="2622550"/>
          <p14:tracePt t="29354" x="5878513" y="2622550"/>
          <p14:tracePt t="29362" x="5889625" y="2622550"/>
          <p14:tracePt t="29651" x="5908675" y="2622550"/>
          <p14:tracePt t="29657" x="5919788" y="2622550"/>
          <p14:tracePt t="29665" x="5929313" y="2632075"/>
          <p14:tracePt t="29673" x="5940425" y="2641600"/>
          <p14:tracePt t="29680" x="5940425" y="2662238"/>
          <p14:tracePt t="29689" x="5959475" y="2662238"/>
          <p14:tracePt t="29696" x="5959475" y="2673350"/>
          <p14:tracePt t="29705" x="5970588" y="2673350"/>
          <p14:tracePt t="29715" x="5980113" y="2673350"/>
          <p14:tracePt t="29723" x="5980113" y="2682875"/>
          <p14:tracePt t="29753" x="5989638" y="2682875"/>
          <p14:tracePt t="30037" x="5989638" y="2692400"/>
          <p14:tracePt t="30077" x="6000750" y="2703513"/>
          <p14:tracePt t="30133" x="6000750" y="2713038"/>
          <p14:tracePt t="30497" x="6030913" y="2703513"/>
          <p14:tracePt t="30504" x="6061075" y="2692400"/>
          <p14:tracePt t="30515" x="6100763" y="2673350"/>
          <p14:tracePt t="30518" x="6172200" y="2662238"/>
          <p14:tracePt t="30527" x="6262688" y="2652713"/>
          <p14:tracePt t="30535" x="6383338" y="2632075"/>
          <p14:tracePt t="30543" x="6494463" y="2622550"/>
          <p14:tracePt t="30550" x="6554788" y="2622550"/>
          <p14:tracePt t="30558" x="6635750" y="2601913"/>
          <p14:tracePt t="30566" x="6746875" y="2601913"/>
          <p14:tracePt t="30574" x="6816725" y="2601913"/>
          <p14:tracePt t="30582" x="6877050" y="2601913"/>
          <p14:tracePt t="30592" x="6988175" y="2601913"/>
          <p14:tracePt t="30598" x="7048500" y="2601913"/>
          <p14:tracePt t="30606" x="7089775" y="2601913"/>
          <p14:tracePt t="30614" x="7138988" y="2601913"/>
          <p14:tracePt t="30622" x="7180263" y="2601913"/>
          <p14:tracePt t="30630" x="7219950" y="2601913"/>
          <p14:tracePt t="30638" x="7261225" y="2601913"/>
          <p14:tracePt t="30645" x="7300913" y="2601913"/>
          <p14:tracePt t="30654" x="7351713" y="2601913"/>
          <p14:tracePt t="30662" x="7381875" y="2601913"/>
          <p14:tracePt t="30670" x="7421563" y="2611438"/>
          <p14:tracePt t="30678" x="7451725" y="2611438"/>
          <p14:tracePt t="30686" x="7481888" y="2622550"/>
          <p14:tracePt t="30695" x="7493000" y="2622550"/>
          <p14:tracePt t="30702" x="7513638" y="2622550"/>
          <p14:tracePt t="30712" x="7532688" y="2632075"/>
          <p14:tracePt t="30718" x="7553325" y="2632075"/>
          <p14:tracePt t="30728" x="7573963" y="2632075"/>
          <p14:tracePt t="30736" x="7593013" y="2632075"/>
          <p14:tracePt t="30745" x="7613650" y="2632075"/>
          <p14:tracePt t="30752" x="7643813" y="2652713"/>
          <p14:tracePt t="30760" x="7653338" y="2652713"/>
          <p14:tracePt t="30768" x="7673975" y="2652713"/>
          <p14:tracePt t="30776" x="7704138" y="2662238"/>
          <p14:tracePt t="30784" x="7734300" y="2662238"/>
          <p14:tracePt t="30792" x="7754938" y="2673350"/>
          <p14:tracePt t="30800" x="7785100" y="2682875"/>
          <p14:tracePt t="30808" x="7824788" y="2692400"/>
          <p14:tracePt t="30816" x="7854950" y="2713038"/>
          <p14:tracePt t="30824" x="7886700" y="2722563"/>
          <p14:tracePt t="30832" x="7905750" y="2733675"/>
          <p14:tracePt t="30840" x="7926388" y="2733675"/>
          <p14:tracePt t="30848" x="7935913" y="2733675"/>
          <p14:tracePt t="30856" x="7947025" y="2743200"/>
          <p14:tracePt t="30864" x="7956550" y="2743200"/>
          <p14:tracePt t="30872" x="7966075" y="2743200"/>
          <p14:tracePt t="30880" x="7966075" y="2752725"/>
          <p14:tracePt t="30896" x="7977188" y="2752725"/>
          <p14:tracePt t="31383" x="7986713" y="2752725"/>
          <p14:tracePt t="31428" x="7996238" y="2752725"/>
          <p14:tracePt t="31436" x="8016875" y="2752725"/>
          <p14:tracePt t="31444" x="8026400" y="2752725"/>
          <p14:tracePt t="31452" x="8058150" y="2752725"/>
          <p14:tracePt t="31460" x="8077200" y="2752725"/>
          <p14:tracePt t="31468" x="8107363" y="2752725"/>
          <p14:tracePt t="31476" x="8148638" y="2752725"/>
          <p14:tracePt t="31484" x="8158163" y="2752725"/>
          <p14:tracePt t="31491" x="8197850" y="2752725"/>
          <p14:tracePt t="31500" x="8239125" y="2752725"/>
          <p14:tracePt t="31508" x="8278813" y="2763838"/>
          <p14:tracePt t="31516" x="8320088" y="2763838"/>
          <p14:tracePt t="31524" x="8350250" y="2763838"/>
          <p14:tracePt t="31532" x="8380413" y="2763838"/>
          <p14:tracePt t="31541" x="8410575" y="2763838"/>
          <p14:tracePt t="31548" x="8440738" y="2763838"/>
          <p14:tracePt t="31556" x="8461375" y="2763838"/>
          <p14:tracePt t="31566" x="8491538" y="2763838"/>
          <p14:tracePt t="31572" x="8510588" y="2763838"/>
          <p14:tracePt t="31580" x="8531225" y="2763838"/>
          <p14:tracePt t="31588" x="8561388" y="2763838"/>
          <p14:tracePt t="31596" x="8582025" y="2763838"/>
          <p14:tracePt t="31604" x="8591550" y="2763838"/>
          <p14:tracePt t="31612" x="8612188" y="2763838"/>
          <p14:tracePt t="31620" x="8632825" y="2763838"/>
          <p14:tracePt t="31628" x="8642350" y="2763838"/>
          <p14:tracePt t="31636" x="8651875" y="2763838"/>
          <p14:tracePt t="31644" x="8662988" y="2763838"/>
          <p14:tracePt t="31652" x="8672513" y="2763838"/>
          <p14:tracePt t="31684" x="8682038" y="2763838"/>
          <p14:tracePt t="31936" x="8702675" y="2763838"/>
          <p14:tracePt t="31942" x="8712200" y="2763838"/>
          <p14:tracePt t="31955" x="8732838" y="2763838"/>
          <p14:tracePt t="31958" x="8753475" y="2763838"/>
          <p14:tracePt t="31966" x="8783638" y="2763838"/>
          <p14:tracePt t="31974" x="8813800" y="2763838"/>
          <p14:tracePt t="31982" x="8853488" y="2763838"/>
          <p14:tracePt t="31989" x="8894763" y="2763838"/>
          <p14:tracePt t="31998" x="8945563" y="2763838"/>
          <p14:tracePt t="32005" x="8994775" y="2763838"/>
          <p14:tracePt t="32014" x="9036050" y="2763838"/>
          <p14:tracePt t="32022" x="9085263" y="2763838"/>
          <p14:tracePt t="32030" x="9117013" y="2763838"/>
          <p14:tracePt t="32040" x="9156700" y="2763838"/>
          <p14:tracePt t="32046" x="9166225" y="2763838"/>
          <p14:tracePt t="32056" x="9196388" y="2763838"/>
          <p14:tracePt t="32064" x="9217025" y="2763838"/>
          <p14:tracePt t="32072" x="9226550" y="2763838"/>
          <p14:tracePt t="32080" x="9237663" y="2763838"/>
          <p14:tracePt t="32088" x="9247188" y="2763838"/>
          <p14:tracePt t="32637" x="9247188" y="2773363"/>
          <p14:tracePt t="32812" x="9256713" y="2763838"/>
          <p14:tracePt t="32819" x="9288463" y="2743200"/>
          <p14:tracePt t="32828" x="9328150" y="2722563"/>
          <p14:tracePt t="32835" x="9378950" y="2692400"/>
          <p14:tracePt t="32843" x="9428163" y="2673350"/>
          <p14:tracePt t="32851" x="9469438" y="2652713"/>
          <p14:tracePt t="32859" x="9529763" y="2632075"/>
          <p14:tracePt t="32868" x="9599613" y="2611438"/>
          <p14:tracePt t="32875" x="9661525" y="2601913"/>
          <p14:tracePt t="32884" x="9721850" y="2592388"/>
          <p14:tracePt t="32891" x="9761538" y="2571750"/>
          <p14:tracePt t="32901" x="9842500" y="2571750"/>
          <p14:tracePt t="32908" x="9902825" y="2562225"/>
          <p14:tracePt t="32916" x="9963150" y="2551113"/>
          <p14:tracePt t="32924" x="10023475" y="2551113"/>
          <p14:tracePt t="32932" x="10064750" y="2551113"/>
          <p14:tracePt t="32940" x="10104438" y="2551113"/>
          <p14:tracePt t="32947" x="10134600" y="2551113"/>
          <p14:tracePt t="32967" x="10185400" y="2551113"/>
          <p14:tracePt t="32971" x="10194925" y="2551113"/>
          <p14:tracePt t="32979" x="10206038" y="2551113"/>
          <p14:tracePt t="33030" x="10215563" y="2551113"/>
          <p14:tracePt t="33136" x="10225088" y="2551113"/>
          <p14:tracePt t="33152" x="10236200" y="2551113"/>
          <p14:tracePt t="33167" x="10255250" y="2562225"/>
          <p14:tracePt t="33175" x="10275888" y="2581275"/>
          <p14:tracePt t="33185" x="10306050" y="2611438"/>
          <p14:tracePt t="33190" x="10336213" y="2641600"/>
          <p14:tracePt t="33198" x="10336213" y="2662238"/>
          <p14:tracePt t="33206" x="10356850" y="2682875"/>
          <p14:tracePt t="33214" x="10377488" y="2703513"/>
          <p14:tracePt t="33222" x="10387013" y="2713038"/>
          <p14:tracePt t="33230" x="10396538" y="2722563"/>
          <p14:tracePt t="33247" x="10407650" y="2733675"/>
          <p14:tracePt t="33262" x="10407650" y="2743200"/>
          <p14:tracePt t="33336" x="10417175" y="2743200"/>
          <p14:tracePt t="33383" x="10426700" y="2743200"/>
          <p14:tracePt t="33399" x="10426700" y="2733675"/>
          <p14:tracePt t="33407" x="10437813" y="2733675"/>
          <p14:tracePt t="33415" x="10456863" y="2733675"/>
          <p14:tracePt t="33424" x="10487025" y="2733675"/>
          <p14:tracePt t="33431" x="10518775" y="2722563"/>
          <p14:tracePt t="33440" x="10548938" y="2722563"/>
          <p14:tracePt t="33448" x="10579100" y="2713038"/>
          <p14:tracePt t="33456" x="10609263" y="2713038"/>
          <p14:tracePt t="33465" x="10648950" y="2713038"/>
          <p14:tracePt t="33472" x="10679113" y="2703513"/>
          <p14:tracePt t="33479" x="10720388" y="2703513"/>
          <p14:tracePt t="33487" x="10739438" y="2703513"/>
          <p14:tracePt t="33495" x="10790238" y="2682875"/>
          <p14:tracePt t="33504" x="10799763" y="2682875"/>
          <p14:tracePt t="33511" x="10829925" y="2682875"/>
          <p14:tracePt t="33520" x="10850563" y="2682875"/>
          <p14:tracePt t="33527" x="10860088" y="2682875"/>
          <p14:tracePt t="33544" x="10871200" y="2682875"/>
          <p14:tracePt t="33880" x="10850563" y="2682875"/>
          <p14:tracePt t="33888" x="10829925" y="2682875"/>
          <p14:tracePt t="33898" x="10799763" y="2682875"/>
          <p14:tracePt t="33904" x="10790238" y="2682875"/>
          <p14:tracePt t="33911" x="10760075" y="2682875"/>
          <p14:tracePt t="33919" x="10729913" y="2673350"/>
          <p14:tracePt t="33926" x="10679113" y="2652713"/>
          <p14:tracePt t="33934" x="10639425" y="2641600"/>
          <p14:tracePt t="33942" x="10588625" y="2622550"/>
          <p14:tracePt t="33949" x="10548938" y="2601913"/>
          <p14:tracePt t="33957" x="10507663" y="2581275"/>
          <p14:tracePt t="33978" x="10407650" y="2541588"/>
          <p14:tracePt t="33982" x="10347325" y="2532063"/>
          <p14:tracePt t="33991" x="10225088" y="2481263"/>
          <p14:tracePt t="33997" x="10125075" y="2439988"/>
          <p14:tracePt t="34007" x="9902825" y="2370138"/>
          <p14:tracePt t="34013" x="9731375" y="2309813"/>
          <p14:tracePt t="34023" x="9529763" y="2238375"/>
          <p14:tracePt t="34029" x="9105900" y="2097088"/>
          <p14:tracePt t="34039" x="8531225" y="1916113"/>
          <p14:tracePt t="34047" x="7986713" y="1765300"/>
          <p14:tracePt t="34055" x="7189788" y="1563688"/>
          <p14:tracePt t="34064" x="6403975" y="1392238"/>
          <p14:tracePt t="34071" x="5737225" y="1311275"/>
          <p14:tracePt t="34079" x="5213350" y="1239838"/>
          <p14:tracePt t="34087" x="4789488" y="1239838"/>
          <p14:tracePt t="34095" x="4337050" y="1239838"/>
          <p14:tracePt t="34103" x="3790950" y="1239838"/>
          <p14:tracePt t="34111" x="3398838" y="1270000"/>
          <p14:tracePt t="34119" x="3074988" y="1290638"/>
          <p14:tracePt t="34128" x="2944813" y="1311275"/>
          <p14:tracePt t="34135" x="2652713" y="1341438"/>
          <p14:tracePt t="34144" x="2500313" y="1362075"/>
          <p14:tracePt t="34151" x="2359025" y="1392238"/>
          <p14:tracePt t="34159" x="2289175" y="1401763"/>
          <p14:tracePt t="34167" x="2219325" y="1411288"/>
          <p14:tracePt t="34175" x="2138363" y="1441450"/>
          <p14:tracePt t="34184" x="2078038" y="1473200"/>
          <p14:tracePt t="34191" x="2016125" y="1512888"/>
          <p14:tracePt t="34199" x="1976438" y="1522413"/>
          <p14:tracePt t="34207" x="1916113" y="1552575"/>
          <p14:tracePt t="34215" x="1835150" y="1612900"/>
          <p14:tracePt t="34223" x="1765300" y="1654175"/>
          <p14:tracePt t="34231" x="1724025" y="1684338"/>
          <p14:tracePt t="34239" x="1673225" y="1714500"/>
          <p14:tracePt t="34247" x="1643063" y="1735138"/>
          <p14:tracePt t="34255" x="1612900" y="1744663"/>
          <p14:tracePt t="34264" x="1593850" y="1765300"/>
          <p14:tracePt t="34271" x="1573213" y="1765300"/>
          <p14:tracePt t="34279" x="1563688" y="1774825"/>
          <p14:tracePt t="34340" x="1552575" y="1784350"/>
          <p14:tracePt t="34350" x="1552575" y="1795463"/>
          <p14:tracePt t="34356" x="1552575" y="1816100"/>
          <p14:tracePt t="34366" x="1552575" y="1855788"/>
          <p14:tracePt t="34375" x="1552575" y="1876425"/>
          <p14:tracePt t="34382" x="1533525" y="1906588"/>
          <p14:tracePt t="34390" x="1533525" y="1936750"/>
          <p14:tracePt t="34398" x="1522413" y="2027238"/>
          <p14:tracePt t="34407" x="1522413" y="2097088"/>
          <p14:tracePt t="34414" x="1522413" y="2198688"/>
          <p14:tracePt t="34421" x="1533525" y="2289175"/>
          <p14:tracePt t="34431" x="1563688" y="2439988"/>
          <p14:tracePt t="34441" x="1573213" y="2562225"/>
          <p14:tracePt t="34449" x="1643063" y="2782888"/>
          <p14:tracePt t="34457" x="1684338" y="2863850"/>
          <p14:tracePt t="34465" x="1744663" y="3005138"/>
          <p14:tracePt t="34473" x="1784350" y="3086100"/>
          <p14:tracePt t="34481" x="1804988" y="3116263"/>
          <p14:tracePt t="34489" x="1835150" y="3167063"/>
          <p14:tracePt t="34497" x="1844675" y="3187700"/>
          <p14:tracePt t="34505" x="1855788" y="3197225"/>
          <p14:tracePt t="34513" x="1865313" y="3197225"/>
          <p14:tracePt t="34529" x="1876425" y="3197225"/>
          <p14:tracePt t="34537" x="1885950" y="3206750"/>
          <p14:tracePt t="34545" x="1895475" y="3206750"/>
          <p14:tracePt t="34553" x="1906588" y="3206750"/>
          <p14:tracePt t="34561" x="1925638" y="3206750"/>
          <p14:tracePt t="34569" x="1955800" y="3206750"/>
          <p14:tracePt t="34577" x="1976438" y="3206750"/>
          <p14:tracePt t="34585" x="2006600" y="3206750"/>
          <p14:tracePt t="34593" x="2047875" y="3206750"/>
          <p14:tracePt t="34601" x="2087563" y="3206750"/>
          <p14:tracePt t="34609" x="2117725" y="3197225"/>
          <p14:tracePt t="34617" x="2168525" y="3197225"/>
          <p14:tracePt t="34625" x="2198688" y="3187700"/>
          <p14:tracePt t="34638" x="2228850" y="3187700"/>
          <p14:tracePt t="34645" x="2259013" y="3187700"/>
          <p14:tracePt t="34653" x="2298700" y="3187700"/>
          <p14:tracePt t="34661" x="2339975" y="3176588"/>
          <p14:tracePt t="34671" x="2379663" y="3176588"/>
          <p14:tracePt t="34677" x="2451100" y="3176588"/>
          <p14:tracePt t="34687" x="2511425" y="3176588"/>
          <p14:tracePt t="34695" x="2592388" y="3176588"/>
          <p14:tracePt t="34703" x="2632075" y="3176588"/>
          <p14:tracePt t="34711" x="2692400" y="3176588"/>
          <p14:tracePt t="34719" x="2773363" y="3176588"/>
          <p14:tracePt t="34727" x="2813050" y="3176588"/>
          <p14:tracePt t="34735" x="2863850" y="3176588"/>
          <p14:tracePt t="34743" x="2894013" y="3176588"/>
          <p14:tracePt t="34751" x="2914650" y="3176588"/>
          <p14:tracePt t="34759" x="2935288" y="3176588"/>
          <p14:tracePt t="34767" x="2944813" y="3176588"/>
          <p14:tracePt t="36555" x="2935288" y="3176588"/>
          <p14:tracePt t="36569" x="2924175" y="3176588"/>
          <p14:tracePt t="36577" x="2914650" y="3176588"/>
          <p14:tracePt t="36585" x="2903538" y="3176588"/>
          <p14:tracePt t="36593" x="2884488" y="3167063"/>
          <p14:tracePt t="36601" x="2854325" y="3155950"/>
          <p14:tracePt t="36609" x="2824163" y="3155950"/>
          <p14:tracePt t="36617" x="2803525" y="3146425"/>
          <p14:tracePt t="36627" x="2773363" y="3146425"/>
          <p14:tracePt t="36633" x="2743200" y="3136900"/>
          <p14:tracePt t="36643" x="2713038" y="3136900"/>
          <p14:tracePt t="36648" x="2692400" y="3136900"/>
          <p14:tracePt t="36659" x="2671763" y="3136900"/>
          <p14:tracePt t="36665" x="2662238" y="3136900"/>
          <p14:tracePt t="36675" x="2652713" y="3136900"/>
          <p14:tracePt t="36683" x="2632075" y="3136900"/>
          <p14:tracePt t="36691" x="2622550" y="3136900"/>
          <p14:tracePt t="36699" x="2611438" y="3136900"/>
          <p14:tracePt t="36707" x="2601913" y="3136900"/>
          <p14:tracePt t="36715" x="2592388" y="3136900"/>
          <p14:tracePt t="36723" x="2581275" y="3136900"/>
          <p14:tracePt t="36731" x="2571750" y="3136900"/>
          <p14:tracePt t="36755" x="2560638" y="3136900"/>
          <p14:tracePt t="36768" x="2551113" y="3136900"/>
          <p14:tracePt t="36773" x="2530475" y="3136900"/>
          <p14:tracePt t="36781" x="2520950" y="3136900"/>
          <p14:tracePt t="36788" x="2500313" y="3136900"/>
          <p14:tracePt t="36795" x="2481263" y="3136900"/>
          <p14:tracePt t="36803" x="2460625" y="3136900"/>
          <p14:tracePt t="36811" x="2439988" y="3136900"/>
          <p14:tracePt t="36819" x="2430463" y="3136900"/>
          <p14:tracePt t="36827" x="2409825" y="3136900"/>
          <p14:tracePt t="36835" x="2390775" y="3136900"/>
          <p14:tracePt t="36843" x="2359025" y="3136900"/>
          <p14:tracePt t="36851" x="2328863" y="3136900"/>
          <p14:tracePt t="36859" x="2309813" y="3136900"/>
          <p14:tracePt t="36867" x="2289175" y="3136900"/>
          <p14:tracePt t="36875" x="2259013" y="3136900"/>
          <p14:tracePt t="36883" x="2228850" y="3136900"/>
          <p14:tracePt t="36891" x="2198688" y="3136900"/>
          <p14:tracePt t="36899" x="2168525" y="3136900"/>
          <p14:tracePt t="36907" x="2157413" y="3136900"/>
          <p14:tracePt t="36915" x="2127250" y="3136900"/>
          <p14:tracePt t="36923" x="2108200" y="3146425"/>
          <p14:tracePt t="36930" x="2087563" y="3146425"/>
          <p14:tracePt t="36939" x="2066925" y="3146425"/>
          <p14:tracePt t="36947" x="2057400" y="3146425"/>
          <p14:tracePt t="36955" x="2047875" y="3146425"/>
          <p14:tracePt t="36966" x="2036763" y="3146425"/>
          <p14:tracePt t="36971" x="2027238" y="3146425"/>
          <p14:tracePt t="36980" x="2016125" y="3146425"/>
          <p14:tracePt t="36989" x="2006600" y="3146425"/>
          <p14:tracePt t="36997" x="1985963" y="3146425"/>
          <p14:tracePt t="37005" x="1976438" y="3146425"/>
          <p14:tracePt t="37013" x="1955800" y="3146425"/>
          <p14:tracePt t="37021" x="1946275" y="3146425"/>
          <p14:tracePt t="37030" x="1936750" y="3146425"/>
          <p14:tracePt t="37037" x="1916113" y="3146425"/>
          <p14:tracePt t="37045" x="1906588" y="3146425"/>
          <p14:tracePt t="37053" x="1885950" y="3146425"/>
          <p14:tracePt t="37061" x="1876425" y="3146425"/>
          <p14:tracePt t="37077" x="1865313" y="3146425"/>
          <p14:tracePt t="37085" x="1855788" y="3146425"/>
          <p14:tracePt t="37181" x="1844675" y="3146425"/>
          <p14:tracePt t="37311" x="1844675" y="3155950"/>
          <p14:tracePt t="37327" x="1844675" y="3167063"/>
          <p14:tracePt t="37337" x="1844675" y="3176588"/>
          <p14:tracePt t="37344" x="1844675" y="3187700"/>
          <p14:tracePt t="37359" x="1855788" y="3187700"/>
          <p14:tracePt t="37367" x="1855788" y="3197225"/>
          <p14:tracePt t="37375" x="1855788" y="3217863"/>
          <p14:tracePt t="37383" x="1855788" y="3227388"/>
          <p14:tracePt t="37391" x="1865313" y="3227388"/>
          <p14:tracePt t="37399" x="1865313" y="3236913"/>
          <p14:tracePt t="37415" x="1865313" y="3248025"/>
          <p14:tracePt t="37439" x="1865313" y="3257550"/>
          <p14:tracePt t="37536" x="1876425" y="3257550"/>
          <p14:tracePt t="37552" x="1885950" y="3257550"/>
          <p14:tracePt t="37568" x="1895475" y="3257550"/>
          <p14:tracePt t="37584" x="1906588" y="3257550"/>
          <p14:tracePt t="37826" x="1916113" y="3257550"/>
          <p14:tracePt t="37835" x="1925638" y="3257550"/>
          <p14:tracePt t="37841" x="1946275" y="3257550"/>
          <p14:tracePt t="37849" x="1966913" y="3257550"/>
          <p14:tracePt t="37857" x="1997075" y="3257550"/>
          <p14:tracePt t="37865" x="2006600" y="3267075"/>
          <p14:tracePt t="37873" x="2036763" y="3267075"/>
          <p14:tracePt t="37881" x="2066925" y="3267075"/>
          <p14:tracePt t="37889" x="2108200" y="3278188"/>
          <p14:tracePt t="37897" x="2147888" y="3278188"/>
          <p14:tracePt t="37904" x="2187575" y="3278188"/>
          <p14:tracePt t="37913" x="2219325" y="3278188"/>
          <p14:tracePt t="37921" x="2249488" y="3278188"/>
          <p14:tracePt t="37929" x="2279650" y="3287713"/>
          <p14:tracePt t="37937" x="2309813" y="3287713"/>
          <p14:tracePt t="37945" x="2339975" y="3287713"/>
          <p14:tracePt t="37953" x="2370138" y="3287713"/>
          <p14:tracePt t="37963" x="2400300" y="3287713"/>
          <p14:tracePt t="37975" x="2420938" y="3287713"/>
          <p14:tracePt t="37992" x="2430463" y="3287713"/>
          <p14:tracePt t="37999" x="2439988" y="3287713"/>
          <p14:tracePt t="38147" x="2451100" y="3287713"/>
          <p14:tracePt t="38163" x="2460625" y="3287713"/>
          <p14:tracePt t="38187" x="2470150" y="3287713"/>
          <p14:tracePt t="38195" x="2490788" y="3287713"/>
          <p14:tracePt t="38203" x="2520950" y="3287713"/>
          <p14:tracePt t="38211" x="2541588" y="3287713"/>
          <p14:tracePt t="38221" x="2560638" y="3287713"/>
          <p14:tracePt t="38227" x="2571750" y="3287713"/>
          <p14:tracePt t="38235" x="2601913" y="3287713"/>
          <p14:tracePt t="38243" x="2622550" y="3287713"/>
          <p14:tracePt t="38251" x="2652713" y="3287713"/>
          <p14:tracePt t="38259" x="2682875" y="3287713"/>
          <p14:tracePt t="38267" x="2701925" y="3287713"/>
          <p14:tracePt t="38275" x="2722563" y="3287713"/>
          <p14:tracePt t="38290" x="2743200" y="3287713"/>
          <p14:tracePt t="38309" x="2752725" y="3287713"/>
          <p14:tracePt t="38315" x="2763838" y="3287713"/>
          <p14:tracePt t="38880" x="2773363" y="3287713"/>
          <p14:tracePt t="38888" x="2782888" y="3287713"/>
          <p14:tracePt t="38896" x="2803525" y="3287713"/>
          <p14:tracePt t="38906" x="2824163" y="3287713"/>
          <p14:tracePt t="38912" x="2863850" y="3287713"/>
          <p14:tracePt t="38920" x="2903538" y="3297238"/>
          <p14:tracePt t="38928" x="2944813" y="3297238"/>
          <p14:tracePt t="38940" x="2995613" y="3308350"/>
          <p14:tracePt t="38946" x="3074988" y="3317875"/>
          <p14:tracePt t="38950" x="3146425" y="3338513"/>
          <p14:tracePt t="38969" x="3327400" y="3359150"/>
          <p14:tracePt t="38977" x="3387725" y="3359150"/>
          <p14:tracePt t="38982" x="3468688" y="3378200"/>
          <p14:tracePt t="38993" x="3519488" y="3378200"/>
          <p14:tracePt t="39000" x="3549650" y="3389313"/>
          <p14:tracePt t="39009" x="3600450" y="3389313"/>
          <p14:tracePt t="39016" x="3630613" y="3389313"/>
          <p14:tracePt t="39025" x="3660775" y="3389313"/>
          <p14:tracePt t="39033" x="3700463" y="3389313"/>
          <p14:tracePt t="39040" x="3741738" y="3398838"/>
          <p14:tracePt t="39049" x="3771900" y="3398838"/>
          <p14:tracePt t="39057" x="3811588" y="3398838"/>
          <p14:tracePt t="39064" x="3841750" y="3408363"/>
          <p14:tracePt t="39073" x="3892550" y="3408363"/>
          <p14:tracePt t="39080" x="3902075" y="3419475"/>
          <p14:tracePt t="39089" x="3922713" y="3419475"/>
          <p14:tracePt t="39096" x="3943350" y="3429000"/>
          <p14:tracePt t="39105" x="3952875" y="3429000"/>
          <p14:tracePt t="39113" x="3962400" y="3429000"/>
          <p14:tracePt t="39129" x="3973513" y="3429000"/>
          <p14:tracePt t="39153" x="3983038" y="3429000"/>
          <p14:tracePt t="39161" x="4003675" y="3429000"/>
          <p14:tracePt t="39169" x="4024313" y="3429000"/>
          <p14:tracePt t="39177" x="4054475" y="3429000"/>
          <p14:tracePt t="39186" x="4103688" y="3438525"/>
          <p14:tracePt t="39193" x="4133850" y="3438525"/>
          <p14:tracePt t="39200" x="4184650" y="3438525"/>
          <p14:tracePt t="39209" x="4214813" y="3449638"/>
          <p14:tracePt t="39217" x="4244975" y="3449638"/>
          <p14:tracePt t="39224" x="4295775" y="3449638"/>
          <p14:tracePt t="39232" x="4337050" y="3449638"/>
          <p14:tracePt t="39245" x="4367213" y="3449638"/>
          <p14:tracePt t="39252" x="4416425" y="3449638"/>
          <p14:tracePt t="39261" x="4467225" y="3449638"/>
          <p14:tracePt t="39268" x="4497388" y="3449638"/>
          <p14:tracePt t="39276" x="4538663" y="3449638"/>
          <p14:tracePt t="39285" x="4557713" y="3449638"/>
          <p14:tracePt t="39294" x="4587875" y="3449638"/>
          <p14:tracePt t="39303" x="4608513" y="3449638"/>
          <p14:tracePt t="39310" x="4629150" y="3449638"/>
          <p14:tracePt t="39318" x="4638675" y="3449638"/>
          <p14:tracePt t="39324" x="4648200" y="3449638"/>
          <p14:tracePt t="39343" x="4659313" y="3449638"/>
          <p14:tracePt t="39556" x="4678363" y="3449638"/>
          <p14:tracePt t="39564" x="4710113" y="3449638"/>
          <p14:tracePt t="39572" x="4740275" y="3449638"/>
          <p14:tracePt t="39579" x="4770438" y="3449638"/>
          <p14:tracePt t="39589" x="4800600" y="3449638"/>
          <p14:tracePt t="39594" x="4830763" y="3449638"/>
          <p14:tracePt t="39604" x="4870450" y="3449638"/>
          <p14:tracePt t="39610" x="4911725" y="3449638"/>
          <p14:tracePt t="39621" x="4951413" y="3449638"/>
          <p14:tracePt t="39626" x="5011738" y="3449638"/>
          <p14:tracePt t="39636" x="5053013" y="3449638"/>
          <p14:tracePt t="39644" x="5092700" y="3449638"/>
          <p14:tracePt t="39653" x="5143500" y="3449638"/>
          <p14:tracePt t="39660" x="5183188" y="3449638"/>
          <p14:tracePt t="39669" x="5224463" y="3449638"/>
          <p14:tracePt t="39676" x="5264150" y="3438525"/>
          <p14:tracePt t="39685" x="5273675" y="3438525"/>
          <p14:tracePt t="39750" x="5284788" y="3438525"/>
          <p14:tracePt t="39986" x="5294313" y="3429000"/>
          <p14:tracePt t="39999" x="5314950" y="3419475"/>
          <p14:tracePt t="40007" x="5334000" y="3419475"/>
          <p14:tracePt t="40015" x="5354638" y="3419475"/>
          <p14:tracePt t="40023" x="5384800" y="3419475"/>
          <p14:tracePt t="40032" x="5405438" y="3408363"/>
          <p14:tracePt t="40039" x="5426075" y="3398838"/>
          <p14:tracePt t="40046" x="5435600" y="3398838"/>
          <p14:tracePt t="40054" x="5445125" y="3398838"/>
          <p14:tracePt t="40063" x="5456238" y="3398838"/>
          <p14:tracePt t="40079" x="5465763" y="3398838"/>
          <p14:tracePt t="40095" x="5475288" y="3389313"/>
          <p14:tracePt t="40601" x="5486400" y="3389313"/>
          <p14:tracePt t="40611" x="5495925" y="3389313"/>
          <p14:tracePt t="40616" x="5495925" y="3378200"/>
          <p14:tracePt t="40626" x="5505450" y="3378200"/>
          <p14:tracePt t="40632" x="5516563" y="3378200"/>
          <p14:tracePt t="40650" x="5526088" y="3378200"/>
          <p14:tracePt t="40667" x="5535613" y="3378200"/>
          <p14:tracePt t="40674" x="5546725" y="3378200"/>
          <p14:tracePt t="40699" x="5556250" y="3378200"/>
          <p14:tracePt t="40706" x="5567363" y="3378200"/>
          <p14:tracePt t="40722" x="5576888" y="3378200"/>
          <p14:tracePt t="40739" x="5586413" y="3378200"/>
          <p14:tracePt t="40754" x="5597525" y="3378200"/>
          <p14:tracePt t="40762" x="5607050" y="3378200"/>
          <p14:tracePt t="40778" x="5616575" y="3378200"/>
          <p14:tracePt t="40786" x="5627688" y="3378200"/>
          <p14:tracePt t="40802" x="5637213" y="3378200"/>
          <p14:tracePt t="40811" x="5646738" y="3378200"/>
          <p14:tracePt t="40818" x="5657850" y="3378200"/>
          <p14:tracePt t="40827" x="5667375" y="3378200"/>
          <p14:tracePt t="40843" x="5676900" y="3378200"/>
          <p14:tracePt t="40852" x="5688013" y="3378200"/>
          <p14:tracePt t="40868" x="5697538" y="3378200"/>
          <p14:tracePt t="40891" x="5707063" y="3378200"/>
          <p14:tracePt t="41062" x="5718175" y="3378200"/>
          <p14:tracePt t="41070" x="5727700" y="3378200"/>
          <p14:tracePt t="41078" x="5737225" y="3378200"/>
          <p14:tracePt t="41084" x="5748338" y="3378200"/>
          <p14:tracePt t="41100" x="5757863" y="3378200"/>
          <p14:tracePt t="41109" x="5768975" y="3378200"/>
          <p14:tracePt t="41116" x="5788025" y="3378200"/>
          <p14:tracePt t="41133" x="5799138" y="3368675"/>
          <p14:tracePt t="41140" x="5818188" y="3368675"/>
          <p14:tracePt t="41148" x="5829300" y="3368675"/>
          <p14:tracePt t="41156" x="5838825" y="3368675"/>
          <p14:tracePt t="41164" x="5848350" y="3368675"/>
          <p14:tracePt t="41172" x="5868988" y="3368675"/>
          <p14:tracePt t="41180" x="5889625" y="3368675"/>
          <p14:tracePt t="41188" x="5908675" y="3359150"/>
          <p14:tracePt t="41196" x="5929313" y="3359150"/>
          <p14:tracePt t="41204" x="5940425" y="3359150"/>
          <p14:tracePt t="41212" x="5959475" y="3359150"/>
          <p14:tracePt t="41220" x="5970588" y="3359150"/>
          <p14:tracePt t="41228" x="5989638" y="3359150"/>
          <p14:tracePt t="41236" x="5989638" y="3348038"/>
          <p14:tracePt t="41244" x="6000750" y="3348038"/>
          <p14:tracePt t="41260" x="6010275" y="3348038"/>
          <p14:tracePt t="41270" x="6019800" y="3348038"/>
          <p14:tracePt t="41286" x="6030913" y="3348038"/>
          <p14:tracePt t="41310" x="6040438" y="3348038"/>
          <p14:tracePt t="41318" x="6049963" y="3348038"/>
          <p14:tracePt t="41334" x="6061075" y="3348038"/>
          <p14:tracePt t="41358" x="6070600" y="3348038"/>
          <p14:tracePt t="41382" x="6091238" y="3348038"/>
          <p14:tracePt t="41390" x="6100763" y="3348038"/>
          <p14:tracePt t="41406" x="6111875" y="3348038"/>
          <p14:tracePt t="41422" x="6121400" y="3348038"/>
          <p14:tracePt t="41438" x="6130925" y="3348038"/>
          <p14:tracePt t="41454" x="6142038" y="3348038"/>
          <p14:tracePt t="41462" x="6151563" y="3348038"/>
          <p14:tracePt t="41486" x="6161088" y="3348038"/>
          <p14:tracePt t="41494" x="6172200" y="3348038"/>
          <p14:tracePt t="41502" x="6181725" y="3348038"/>
          <p14:tracePt t="41510" x="6202363" y="3348038"/>
          <p14:tracePt t="41518" x="6211888" y="3348038"/>
          <p14:tracePt t="41526" x="6232525" y="3338513"/>
          <p14:tracePt t="41534" x="6251575" y="3338513"/>
          <p14:tracePt t="41542" x="6272213" y="3338513"/>
          <p14:tracePt t="41550" x="6292850" y="3338513"/>
          <p14:tracePt t="41558" x="6313488" y="3327400"/>
          <p14:tracePt t="41569" x="6323013" y="3327400"/>
          <p14:tracePt t="41574" x="6332538" y="3327400"/>
          <p14:tracePt t="41584" x="6343650" y="3327400"/>
          <p14:tracePt t="41590" x="6353175" y="3327400"/>
          <p14:tracePt t="41608" x="6362700" y="3327400"/>
          <p14:tracePt t="41624" x="6373813" y="3327400"/>
          <p14:tracePt t="41640" x="6383338" y="3327400"/>
          <p14:tracePt t="41648" x="6392863" y="3327400"/>
          <p14:tracePt t="41664" x="6403975" y="3327400"/>
          <p14:tracePt t="41673" x="6413500" y="3327400"/>
          <p14:tracePt t="41680" x="6423025" y="3327400"/>
          <p14:tracePt t="41690" x="6443663" y="3327400"/>
          <p14:tracePt t="41704" x="6464300" y="3327400"/>
          <p14:tracePt t="41713" x="6484938" y="3327400"/>
          <p14:tracePt t="41720" x="6503988" y="3327400"/>
          <p14:tracePt t="41728" x="6515100" y="3327400"/>
          <p14:tracePt t="41744" x="6524625" y="3317875"/>
          <p14:tracePt t="41752" x="6534150" y="3317875"/>
          <p14:tracePt t="41760" x="6554788" y="3317875"/>
          <p14:tracePt t="41776" x="6564313" y="3317875"/>
          <p14:tracePt t="41784" x="6584950" y="3317875"/>
          <p14:tracePt t="41792" x="6594475" y="3317875"/>
          <p14:tracePt t="41800" x="6605588" y="3317875"/>
          <p14:tracePt t="41808" x="6615113" y="3317875"/>
          <p14:tracePt t="41816" x="6635750" y="3317875"/>
          <p14:tracePt t="41824" x="6656388" y="3317875"/>
          <p14:tracePt t="41832" x="6665913" y="3317875"/>
          <p14:tracePt t="41840" x="6686550" y="3317875"/>
          <p14:tracePt t="41848" x="6716713" y="3317875"/>
          <p14:tracePt t="41856" x="6735763" y="3317875"/>
          <p14:tracePt t="41864" x="6746875" y="3317875"/>
          <p14:tracePt t="41872" x="6765925" y="3317875"/>
          <p14:tracePt t="41889" x="6786563" y="3317875"/>
          <p14:tracePt t="41896" x="6807200" y="3317875"/>
          <p14:tracePt t="41906" x="6827838" y="3308350"/>
          <p14:tracePt t="41912" x="6837363" y="3308350"/>
          <p14:tracePt t="41920" x="6867525" y="3308350"/>
          <p14:tracePt t="41930" x="6888163" y="3308350"/>
          <p14:tracePt t="41938" x="6907213" y="3308350"/>
          <p14:tracePt t="41946" x="6927850" y="3308350"/>
          <p14:tracePt t="41957" x="6937375" y="3308350"/>
          <p14:tracePt t="41970" x="6948488" y="3308350"/>
          <p14:tracePt t="41978" x="6958013" y="3308350"/>
          <p14:tracePt t="41986" x="6967538" y="3308350"/>
          <p14:tracePt t="41994" x="6978650" y="3308350"/>
          <p14:tracePt t="42026" x="6988175" y="3308350"/>
          <p14:tracePt t="42042" x="6999288" y="3308350"/>
          <p14:tracePt t="42469" x="6999288" y="3317875"/>
          <p14:tracePt t="42493" x="6999288" y="3327400"/>
          <p14:tracePt t="42502" x="6988175" y="3327400"/>
          <p14:tracePt t="42985" x="7008813" y="3327400"/>
          <p14:tracePt t="42993" x="7029450" y="3327400"/>
          <p14:tracePt t="43000" x="7059613" y="3327400"/>
          <p14:tracePt t="43009" x="7099300" y="3327400"/>
          <p14:tracePt t="43018" x="7138988" y="3327400"/>
          <p14:tracePt t="43025" x="7200900" y="3327400"/>
          <p14:tracePt t="43034" x="7261225" y="3327400"/>
          <p14:tracePt t="43040" x="7351713" y="3327400"/>
          <p14:tracePt t="43049" x="7432675" y="3327400"/>
          <p14:tracePt t="43057" x="7481888" y="3327400"/>
          <p14:tracePt t="43065" x="7532688" y="3327400"/>
          <p14:tracePt t="43073" x="7583488" y="3327400"/>
          <p14:tracePt t="43081" x="7683500" y="3327400"/>
          <p14:tracePt t="43089" x="7745413" y="3327400"/>
          <p14:tracePt t="43096" x="7785100" y="3327400"/>
          <p14:tracePt t="43105" x="7824788" y="3338513"/>
          <p14:tracePt t="43112" x="7886700" y="3338513"/>
          <p14:tracePt t="43121" x="7926388" y="3348038"/>
          <p14:tracePt t="43128" x="7966075" y="3348038"/>
          <p14:tracePt t="43137" x="7986713" y="3348038"/>
          <p14:tracePt t="43145" x="8007350" y="3359150"/>
          <p14:tracePt t="43152" x="8016875" y="3359150"/>
          <p14:tracePt t="43160" x="8026400" y="3359150"/>
          <p14:tracePt t="43186" x="8037513" y="3359150"/>
          <p14:tracePt t="43200" x="8047038" y="3359150"/>
          <p14:tracePt t="43541" x="8058150" y="3359150"/>
          <p14:tracePt t="43549" x="8067675" y="3359150"/>
          <p14:tracePt t="43554" x="8088313" y="3359150"/>
          <p14:tracePt t="43565" x="8148638" y="3359150"/>
          <p14:tracePt t="43571" x="8208963" y="3359150"/>
          <p14:tracePt t="43581" x="8248650" y="3359150"/>
          <p14:tracePt t="43586" x="8299450" y="3359150"/>
          <p14:tracePt t="43598" x="8359775" y="3359150"/>
          <p14:tracePt t="43604" x="8401050" y="3359150"/>
          <p14:tracePt t="43614" x="8450263" y="3359150"/>
          <p14:tracePt t="43620" x="8480425" y="3359150"/>
          <p14:tracePt t="43628" x="8510588" y="3368675"/>
          <p14:tracePt t="43637" x="8521700" y="3368675"/>
          <p14:tracePt t="43645" x="8540750" y="3368675"/>
          <p14:tracePt t="43653" x="8572500" y="3378200"/>
          <p14:tracePt t="43660" x="8591550" y="3378200"/>
          <p14:tracePt t="43668" x="8621713" y="3378200"/>
          <p14:tracePt t="43676" x="8651875" y="3378200"/>
          <p14:tracePt t="43684" x="8693150" y="3389313"/>
          <p14:tracePt t="43692" x="8753475" y="3389313"/>
          <p14:tracePt t="43700" x="8793163" y="3389313"/>
          <p14:tracePt t="43708" x="8853488" y="3389313"/>
          <p14:tracePt t="43716" x="8913813" y="3389313"/>
          <p14:tracePt t="43724" x="8955088" y="3389313"/>
          <p14:tracePt t="43732" x="8985250" y="3389313"/>
          <p14:tracePt t="43740" x="9024938" y="3389313"/>
          <p14:tracePt t="43748" x="9066213" y="3389313"/>
          <p14:tracePt t="43756" x="9085263" y="3389313"/>
          <p14:tracePt t="43764" x="9096375" y="3389313"/>
          <p14:tracePt t="43772" x="9105900" y="3389313"/>
          <p14:tracePt t="43804" x="9117013" y="3389313"/>
          <p14:tracePt t="43829" x="9126538" y="3389313"/>
          <p14:tracePt t="43871" x="9136063" y="3389313"/>
          <p14:tracePt t="44104" x="9147175" y="3389313"/>
          <p14:tracePt t="44121" x="9156700" y="3389313"/>
          <p14:tracePt t="44131" x="9177338" y="3389313"/>
          <p14:tracePt t="44135" x="9196388" y="3389313"/>
          <p14:tracePt t="44142" x="9207500" y="3389313"/>
          <p14:tracePt t="44150" x="9226550" y="3389313"/>
          <p14:tracePt t="44158" x="9256713" y="3389313"/>
          <p14:tracePt t="44166" x="9277350" y="3378200"/>
          <p14:tracePt t="44174" x="9307513" y="3378200"/>
          <p14:tracePt t="44182" x="9328150" y="3378200"/>
          <p14:tracePt t="44189" x="9348788" y="3378200"/>
          <p14:tracePt t="44198" x="9358313" y="3378200"/>
          <p14:tracePt t="44208" x="9388475" y="3378200"/>
          <p14:tracePt t="44214" x="9398000" y="3378200"/>
          <p14:tracePt t="44224" x="9418638" y="3378200"/>
          <p14:tracePt t="44238" x="9439275" y="3378200"/>
          <p14:tracePt t="44256" x="9448800" y="3378200"/>
          <p14:tracePt t="44304" x="9459913" y="3378200"/>
          <p14:tracePt t="44320" x="9478963" y="3378200"/>
          <p14:tracePt t="44328" x="9499600" y="3378200"/>
          <p14:tracePt t="44336" x="9509125" y="3378200"/>
          <p14:tracePt t="44343" x="9539288" y="3378200"/>
          <p14:tracePt t="44352" x="9569450" y="3378200"/>
          <p14:tracePt t="44360" x="9620250" y="3378200"/>
          <p14:tracePt t="44368" x="9650413" y="3378200"/>
          <p14:tracePt t="44377" x="9680575" y="3378200"/>
          <p14:tracePt t="44384" x="9710738" y="3378200"/>
          <p14:tracePt t="44393" x="9740900" y="3378200"/>
          <p14:tracePt t="44400" x="9771063" y="3378200"/>
          <p14:tracePt t="44416" x="9782175" y="3378200"/>
          <p14:tracePt t="44424" x="9791700" y="3378200"/>
          <p14:tracePt t="44432" x="9801225" y="3378200"/>
          <p14:tracePt t="44440" x="9812338" y="3378200"/>
          <p14:tracePt t="44464" x="9821863" y="3378200"/>
          <p14:tracePt t="44472" x="9832975" y="3378200"/>
          <p14:tracePt t="44480" x="9852025" y="3378200"/>
          <p14:tracePt t="44496" x="9863138" y="3378200"/>
          <p14:tracePt t="44504" x="9882188" y="3378200"/>
          <p14:tracePt t="44512" x="9893300" y="3378200"/>
          <p14:tracePt t="44522" x="9902825" y="3378200"/>
          <p14:tracePt t="44528" x="9912350" y="3378200"/>
          <p14:tracePt t="44538" x="9923463" y="3378200"/>
          <p14:tracePt t="44544" x="9942513" y="3378200"/>
          <p14:tracePt t="44560" x="9953625" y="3378200"/>
          <p14:tracePt t="44570" x="9963150" y="3378200"/>
          <p14:tracePt t="44578" x="9972675" y="3378200"/>
          <p14:tracePt t="44586" x="9983788" y="3378200"/>
          <p14:tracePt t="44594" x="9993313" y="3378200"/>
          <p14:tracePt t="44602" x="10004425" y="3378200"/>
          <p14:tracePt t="44610" x="10023475" y="3378200"/>
          <p14:tracePt t="44618" x="10044113" y="3378200"/>
          <p14:tracePt t="44626" x="10053638" y="3378200"/>
          <p14:tracePt t="44634" x="10074275" y="3389313"/>
          <p14:tracePt t="44642" x="10094913" y="3389313"/>
          <p14:tracePt t="44650" x="10113963" y="3389313"/>
          <p14:tracePt t="44658" x="10134600" y="3389313"/>
          <p14:tracePt t="44666" x="10164763" y="3389313"/>
          <p14:tracePt t="44675" x="10164763" y="3398838"/>
          <p14:tracePt t="44682" x="10185400" y="3398838"/>
          <p14:tracePt t="44690" x="10206038" y="3398838"/>
          <p14:tracePt t="44698" x="10236200" y="3398838"/>
          <p14:tracePt t="44706" x="10255250" y="3398838"/>
          <p14:tracePt t="44714" x="10275888" y="3398838"/>
          <p14:tracePt t="44722" x="10285413" y="3398838"/>
          <p14:tracePt t="44730" x="10296525" y="3398838"/>
          <p14:tracePt t="44738" x="10315575" y="3398838"/>
          <p14:tracePt t="44754" x="10336213" y="3398838"/>
          <p14:tracePt t="44770" x="10347325" y="3398838"/>
          <p14:tracePt t="44778" x="10366375" y="3398838"/>
          <p14:tracePt t="44786" x="10387013" y="3398838"/>
          <p14:tracePt t="44794" x="10396538" y="3398838"/>
          <p14:tracePt t="44801" x="10417175" y="3398838"/>
          <p14:tracePt t="44810" x="10437813" y="3398838"/>
          <p14:tracePt t="44818" x="10456863" y="3398838"/>
          <p14:tracePt t="44826" x="10498138" y="3389313"/>
          <p14:tracePt t="44834" x="10518775" y="3389313"/>
          <p14:tracePt t="44842" x="10537825" y="3378200"/>
          <p14:tracePt t="44850" x="10558463" y="3368675"/>
          <p14:tracePt t="44860" x="10579100" y="3368675"/>
          <p14:tracePt t="44876" x="10588625" y="3368675"/>
          <p14:tracePt t="44881" x="10609263" y="3368675"/>
          <p14:tracePt t="44892" x="10618788" y="3368675"/>
          <p14:tracePt t="44898" x="10628313" y="3368675"/>
          <p14:tracePt t="44907" x="10639425" y="3368675"/>
          <p14:tracePt t="44916" x="10658475" y="3368675"/>
          <p14:tracePt t="44923" x="10669588" y="3359150"/>
          <p14:tracePt t="44932" x="10679113" y="3359150"/>
          <p14:tracePt t="44940" x="10699750" y="3359150"/>
          <p14:tracePt t="44959" x="10739438" y="3359150"/>
          <p14:tracePt t="44964" x="10769600" y="3359150"/>
          <p14:tracePt t="44971" x="10790238" y="3359150"/>
          <p14:tracePt t="44980" x="10799763" y="3359150"/>
          <p14:tracePt t="44988" x="10810875" y="3359150"/>
          <p14:tracePt t="44996" x="10829925" y="3359150"/>
          <p14:tracePt t="45004" x="10841038" y="3359150"/>
          <p14:tracePt t="45012" x="10850563" y="3359150"/>
          <p14:tracePt t="45020" x="10860088" y="3359150"/>
          <p14:tracePt t="45028" x="10871200" y="3359150"/>
          <p14:tracePt t="45035" x="10880725" y="3359150"/>
          <p14:tracePt t="45044" x="10891838" y="3359150"/>
          <p14:tracePt t="45060" x="10901363" y="3359150"/>
          <p14:tracePt t="45068" x="10910888" y="3359150"/>
          <p14:tracePt t="45076" x="10922000" y="3359150"/>
          <p14:tracePt t="45084" x="10931525" y="3359150"/>
          <p14:tracePt t="45108" x="10941050" y="3359150"/>
          <p14:tracePt t="45115" x="10952163" y="3359150"/>
          <p14:tracePt t="45132" x="10961688" y="3359150"/>
          <p14:tracePt t="45180" x="10971213" y="3359150"/>
          <p14:tracePt t="45696" x="10971213" y="3348038"/>
          <p14:tracePt t="45705" x="10971213" y="3338513"/>
          <p14:tracePt t="45713" x="10952163" y="3308350"/>
          <p14:tracePt t="45721" x="10931525" y="3267075"/>
          <p14:tracePt t="45728" x="10910888" y="3206750"/>
          <p14:tracePt t="45736" x="10891838" y="3155950"/>
          <p14:tracePt t="45743" x="10880725" y="3116263"/>
          <p14:tracePt t="45752" x="10871200" y="3065463"/>
          <p14:tracePt t="45759" x="10850563" y="3046413"/>
          <p14:tracePt t="45767" x="10841038" y="3016250"/>
          <p14:tracePt t="45775" x="10829925" y="2984500"/>
          <p14:tracePt t="45783" x="10810875" y="2965450"/>
          <p14:tracePt t="45791" x="10799763" y="2944813"/>
          <p14:tracePt t="45799" x="10780713" y="2924175"/>
          <p14:tracePt t="45808" x="10769600" y="2924175"/>
          <p14:tracePt t="45815" x="10750550" y="2905125"/>
          <p14:tracePt t="45823" x="10739438" y="2884488"/>
          <p14:tracePt t="45831" x="10720388" y="2874963"/>
          <p14:tracePt t="45839" x="10688638" y="2854325"/>
          <p14:tracePt t="45847" x="10639425" y="2844800"/>
          <p14:tracePt t="45855" x="10558463" y="2813050"/>
          <p14:tracePt t="45864" x="10417175" y="2782888"/>
          <p14:tracePt t="45874" x="10245725" y="2733675"/>
          <p14:tracePt t="45881" x="10074275" y="2703513"/>
          <p14:tracePt t="45889" x="9902825" y="2662238"/>
          <p14:tracePt t="45898" x="9752013" y="2641600"/>
          <p14:tracePt t="45906" x="9337675" y="2581275"/>
          <p14:tracePt t="45914" x="9015413" y="2541588"/>
          <p14:tracePt t="45921" x="8572500" y="2470150"/>
          <p14:tracePt t="45929" x="8167688" y="2430463"/>
          <p14:tracePt t="45937" x="7664450" y="2400300"/>
          <p14:tracePt t="45945" x="7231063" y="2379663"/>
          <p14:tracePt t="45953" x="7048500" y="2360613"/>
          <p14:tracePt t="45961" x="6705600" y="2360613"/>
          <p14:tracePt t="45970" x="6323013" y="2360613"/>
          <p14:tracePt t="45978" x="6121400" y="2360613"/>
          <p14:tracePt t="45985" x="5778500" y="2360613"/>
          <p14:tracePt t="45994" x="5627688" y="2360613"/>
          <p14:tracePt t="46001" x="5456238" y="2360613"/>
          <p14:tracePt t="46010" x="5294313" y="2360613"/>
          <p14:tracePt t="46018" x="5192713" y="2360613"/>
          <p14:tracePt t="46026" x="5083175" y="2370138"/>
          <p14:tracePt t="46034" x="4941888" y="2379663"/>
          <p14:tracePt t="46042" x="4830763" y="2400300"/>
          <p14:tracePt t="46049" x="4719638" y="2409825"/>
          <p14:tracePt t="46058" x="4578350" y="2430463"/>
          <p14:tracePt t="46066" x="4467225" y="2439988"/>
          <p14:tracePt t="46073" x="4386263" y="2451100"/>
          <p14:tracePt t="46081" x="4235450" y="2481263"/>
          <p14:tracePt t="46090" x="4154488" y="2501900"/>
          <p14:tracePt t="46097" x="4003675" y="2541588"/>
          <p14:tracePt t="46106" x="3832225" y="2571750"/>
          <p14:tracePt t="46113" x="3690938" y="2622550"/>
          <p14:tracePt t="46121" x="3589338" y="2652713"/>
          <p14:tracePt t="46129" x="3479800" y="2692400"/>
          <p14:tracePt t="46137" x="3338513" y="2743200"/>
          <p14:tracePt t="46145" x="3236913" y="2782888"/>
          <p14:tracePt t="46154" x="3106738" y="2824163"/>
          <p14:tracePt t="46162" x="3025775" y="2854325"/>
          <p14:tracePt t="46172" x="2924175" y="2884488"/>
          <p14:tracePt t="46177" x="2833688" y="2924175"/>
          <p14:tracePt t="46188" x="2752725" y="2954338"/>
          <p14:tracePt t="46193" x="2692400" y="2974975"/>
          <p14:tracePt t="46203" x="2592388" y="3025775"/>
          <p14:tracePt t="46209" x="2530475" y="3046413"/>
          <p14:tracePt t="46219" x="2451100" y="3076575"/>
          <p14:tracePt t="46227" x="2390775" y="3086100"/>
          <p14:tracePt t="46236" x="2298700" y="3116263"/>
          <p14:tracePt t="46243" x="2259013" y="3136900"/>
          <p14:tracePt t="46251" x="2198688" y="3146425"/>
          <p14:tracePt t="46259" x="2147888" y="3155950"/>
          <p14:tracePt t="46267" x="2117725" y="3167063"/>
          <p14:tracePt t="46275" x="2066925" y="3187700"/>
          <p14:tracePt t="46283" x="2016125" y="3197225"/>
          <p14:tracePt t="46291" x="1985963" y="3206750"/>
          <p14:tracePt t="46300" x="1925638" y="3227388"/>
          <p14:tracePt t="46310" x="1895475" y="3236913"/>
          <p14:tracePt t="46319" x="1825625" y="3248025"/>
          <p14:tracePt t="46328" x="1765300" y="3257550"/>
          <p14:tracePt t="46335" x="1735138" y="3267075"/>
          <p14:tracePt t="46343" x="1654175" y="3297238"/>
          <p14:tracePt t="46351" x="1593850" y="3308350"/>
          <p14:tracePt t="46359" x="1552575" y="3327400"/>
          <p14:tracePt t="46367" x="1482725" y="3359150"/>
          <p14:tracePt t="46375" x="1422400" y="3389313"/>
          <p14:tracePt t="46383" x="1371600" y="3408363"/>
          <p14:tracePt t="46391" x="1331913" y="3429000"/>
          <p14:tracePt t="46399" x="1290638" y="3438525"/>
          <p14:tracePt t="46407" x="1239838" y="3468688"/>
          <p14:tracePt t="46416" x="1220788" y="3468688"/>
          <p14:tracePt t="46423" x="1190625" y="3498850"/>
          <p14:tracePt t="46432" x="1169988" y="3509963"/>
          <p14:tracePt t="46439" x="1160463" y="3509963"/>
          <p14:tracePt t="46447" x="1149350" y="3519488"/>
          <p14:tracePt t="46455" x="1149350" y="3530600"/>
          <p14:tracePt t="46463" x="1139825" y="3530600"/>
          <p14:tracePt t="46471" x="1139825" y="3540125"/>
          <p14:tracePt t="46479" x="1128713" y="3540125"/>
          <p14:tracePt t="46985" x="1139825" y="3540125"/>
          <p14:tracePt t="47000" x="1149350" y="3540125"/>
          <p14:tracePt t="47008" x="1169988" y="3549650"/>
          <p14:tracePt t="47016" x="1190625" y="3549650"/>
          <p14:tracePt t="47024" x="1209675" y="3560763"/>
          <p14:tracePt t="47032" x="1250950" y="3570288"/>
          <p14:tracePt t="47040" x="1270000" y="3570288"/>
          <p14:tracePt t="47047" x="1300163" y="3570288"/>
          <p14:tracePt t="47056" x="1320800" y="3570288"/>
          <p14:tracePt t="47064" x="1341438" y="3570288"/>
          <p14:tracePt t="47072" x="1371600" y="3570288"/>
          <p14:tracePt t="47080" x="1381125" y="3570288"/>
          <p14:tracePt t="47087" x="1411288" y="3570288"/>
          <p14:tracePt t="47096" x="1431925" y="3570288"/>
          <p14:tracePt t="47104" x="1452563" y="3570288"/>
          <p14:tracePt t="47113" x="1471613" y="3570288"/>
          <p14:tracePt t="47135" x="1482725" y="3570288"/>
          <p14:tracePt t="47145" x="1492250" y="3560763"/>
          <p14:tracePt t="47161" x="1503363" y="3560763"/>
          <p14:tracePt t="47169" x="1512888" y="3560763"/>
          <p14:tracePt t="47181" x="1512888" y="3549650"/>
          <p14:tracePt t="47191" x="1533525" y="3549650"/>
          <p14:tracePt t="47198" x="1543050" y="3549650"/>
          <p14:tracePt t="47207" x="1552575" y="3549650"/>
          <p14:tracePt t="47215" x="1563688" y="3549650"/>
          <p14:tracePt t="47223" x="1573213" y="3549650"/>
          <p14:tracePt t="47230" x="1593850" y="3549650"/>
          <p14:tracePt t="47238" x="1624013" y="3549650"/>
          <p14:tracePt t="47246" x="1643063" y="3540125"/>
          <p14:tracePt t="47254" x="1684338" y="3540125"/>
          <p14:tracePt t="47261" x="1714500" y="3540125"/>
          <p14:tracePt t="47269" x="1754188" y="3540125"/>
          <p14:tracePt t="47278" x="1825625" y="3540125"/>
          <p14:tracePt t="47285" x="1885950" y="3540125"/>
          <p14:tracePt t="47294" x="1985963" y="3540125"/>
          <p14:tracePt t="47301" x="2036763" y="3540125"/>
          <p14:tracePt t="47309" x="2117725" y="3549650"/>
          <p14:tracePt t="47317" x="2168525" y="3549650"/>
          <p14:tracePt t="47325" x="2238375" y="3560763"/>
          <p14:tracePt t="47333" x="2298700" y="3579813"/>
          <p14:tracePt t="47341" x="2359025" y="3579813"/>
          <p14:tracePt t="47349" x="2420938" y="3590925"/>
          <p14:tracePt t="47357" x="2470150" y="3590925"/>
          <p14:tracePt t="47365" x="2530475" y="3590925"/>
          <p14:tracePt t="47373" x="2592388" y="3590925"/>
          <p14:tracePt t="47381" x="2632075" y="3590925"/>
          <p14:tracePt t="47394" x="2671763" y="3590925"/>
          <p14:tracePt t="47401" x="2722563" y="3590925"/>
          <p14:tracePt t="47409" x="2752725" y="3590925"/>
          <p14:tracePt t="47417" x="2763838" y="3590925"/>
          <p14:tracePt t="47425" x="2773363" y="3590925"/>
          <p14:tracePt t="47662" x="2782888" y="3590925"/>
          <p14:tracePt t="47669" x="2794000" y="3590925"/>
          <p14:tracePt t="47679" x="2813050" y="3590925"/>
          <p14:tracePt t="47684" x="2833688" y="3590925"/>
          <p14:tracePt t="47695" x="2863850" y="3590925"/>
          <p14:tracePt t="47700" x="2894013" y="3590925"/>
          <p14:tracePt t="47708" x="2935288" y="3590925"/>
          <p14:tracePt t="47716" x="2995613" y="3590925"/>
          <p14:tracePt t="47724" x="3055938" y="3590925"/>
          <p14:tracePt t="47732" x="3136900" y="3590925"/>
          <p14:tracePt t="47740" x="3227388" y="3590925"/>
          <p14:tracePt t="47752" x="3338513" y="3590925"/>
          <p14:tracePt t="47761" x="3459163" y="3590925"/>
          <p14:tracePt t="47768" x="3519488" y="3600450"/>
          <p14:tracePt t="47778" x="3559175" y="3609975"/>
          <p14:tracePt t="47784" x="3579813" y="3609975"/>
          <p14:tracePt t="47795" x="3609975" y="3609975"/>
          <p14:tracePt t="47800" x="3640138" y="3609975"/>
          <p14:tracePt t="47808" x="3670300" y="3621088"/>
          <p14:tracePt t="47817" x="3690938" y="3621088"/>
          <p14:tracePt t="47832" x="3700463" y="3621088"/>
          <p14:tracePt t="47857" x="3711575" y="3621088"/>
          <p14:tracePt t="48618" x="3711575" y="3630613"/>
          <p14:tracePt t="48714" x="3700463" y="3630613"/>
          <p14:tracePt t="48761" x="3700463" y="3640138"/>
          <p14:tracePt t="49206" x="3690938" y="3640138"/>
          <p14:tracePt t="49642" x="3681413" y="3640138"/>
          <p14:tracePt t="49657" x="3670300" y="3640138"/>
          <p14:tracePt t="49665" x="3660775" y="3640138"/>
          <p14:tracePt t="49672" x="3660775" y="3630613"/>
          <p14:tracePt t="49681" x="3651250" y="3630613"/>
          <p14:tracePt t="49688" x="3640138" y="3630613"/>
          <p14:tracePt t="49695" x="3630613" y="3630613"/>
          <p14:tracePt t="49703" x="3609975" y="3609975"/>
          <p14:tracePt t="49711" x="3609975" y="3600450"/>
          <p14:tracePt t="49719" x="3589338" y="3590925"/>
          <p14:tracePt t="49727" x="3570288" y="3579813"/>
          <p14:tracePt t="49735" x="3549650" y="3560763"/>
          <p14:tracePt t="49743" x="3529013" y="3549650"/>
          <p14:tracePt t="49751" x="3519488" y="3549650"/>
          <p14:tracePt t="49759" x="3509963" y="3540125"/>
          <p14:tracePt t="49767" x="3489325" y="3530600"/>
          <p14:tracePt t="49775" x="3468688" y="3509963"/>
          <p14:tracePt t="49783" x="3449638" y="3489325"/>
          <p14:tracePt t="49793" x="3417888" y="3479800"/>
          <p14:tracePt t="49799" x="3398838" y="3459163"/>
          <p14:tracePt t="49809" x="3357563" y="3438525"/>
          <p14:tracePt t="49815" x="3317875" y="3408363"/>
          <p14:tracePt t="49825" x="3267075" y="3359150"/>
          <p14:tracePt t="49832" x="3167063" y="3287713"/>
          <p14:tracePt t="49841" x="3074988" y="3248025"/>
          <p14:tracePt t="49848" x="3014663" y="3206750"/>
          <p14:tracePt t="49857" x="2924175" y="3146425"/>
          <p14:tracePt t="49865" x="2843213" y="3106738"/>
          <p14:tracePt t="49873" x="2803525" y="3095625"/>
          <p14:tracePt t="49882" x="2722563" y="3055938"/>
          <p14:tracePt t="49889" x="2632075" y="3025775"/>
          <p14:tracePt t="49898" x="2530475" y="2984500"/>
          <p14:tracePt t="49905" x="2460625" y="2974975"/>
          <p14:tracePt t="49913" x="2379663" y="2954338"/>
          <p14:tracePt t="49921" x="2228850" y="2944813"/>
          <p14:tracePt t="49929" x="2127250" y="2924175"/>
          <p14:tracePt t="49937" x="2027238" y="2914650"/>
          <p14:tracePt t="49945" x="1955800" y="2914650"/>
          <p14:tracePt t="49953" x="1916113" y="2914650"/>
          <p14:tracePt t="49964" x="1885950" y="2914650"/>
          <p14:tracePt t="49969" x="1855788" y="2914650"/>
          <p14:tracePt t="49977" x="1835150" y="2914650"/>
          <p14:tracePt t="49985" x="1814513" y="2914650"/>
          <p14:tracePt t="49993" x="1795463" y="2924175"/>
          <p14:tracePt t="50001" x="1765300" y="2944813"/>
          <p14:tracePt t="50009" x="1735138" y="2974975"/>
          <p14:tracePt t="50017" x="1704975" y="3016250"/>
          <p14:tracePt t="50025" x="1624013" y="3095625"/>
          <p14:tracePt t="50033" x="1573213" y="3167063"/>
          <p14:tracePt t="50041" x="1533525" y="3227388"/>
          <p14:tracePt t="50049" x="1512888" y="3278188"/>
          <p14:tracePt t="50057" x="1471613" y="3348038"/>
          <p14:tracePt t="50065" x="1422400" y="3398838"/>
          <p14:tracePt t="50073" x="1392238" y="3459163"/>
          <p14:tracePt t="50080" x="1341438" y="3540125"/>
          <p14:tracePt t="50089" x="1311275" y="3609975"/>
          <p14:tracePt t="50097" x="1300163" y="3651250"/>
          <p14:tracePt t="50105" x="1281113" y="3702050"/>
          <p14:tracePt t="50113" x="1270000" y="3741738"/>
          <p14:tracePt t="50121" x="1260475" y="3771900"/>
          <p14:tracePt t="50129" x="1230313" y="3822700"/>
          <p14:tracePt t="50137" x="1220788" y="3862388"/>
          <p14:tracePt t="50145" x="1209675" y="3892550"/>
          <p14:tracePt t="50155" x="1209675" y="3913188"/>
          <p14:tracePt t="50164" x="1200150" y="3943350"/>
          <p14:tracePt t="50171" x="1200150" y="3983038"/>
          <p14:tracePt t="50180" x="1190625" y="4013200"/>
          <p14:tracePt t="50187" x="1190625" y="4044950"/>
          <p14:tracePt t="50195" x="1190625" y="4075113"/>
          <p14:tracePt t="50203" x="1190625" y="4094163"/>
          <p14:tracePt t="50211" x="1190625" y="4124325"/>
          <p14:tracePt t="50219" x="1190625" y="4144963"/>
          <p14:tracePt t="50227" x="1190625" y="4184650"/>
          <p14:tracePt t="50235" x="1190625" y="4205288"/>
          <p14:tracePt t="50243" x="1190625" y="4235450"/>
          <p14:tracePt t="50251" x="1200150" y="4256088"/>
          <p14:tracePt t="50259" x="1220788" y="4286250"/>
          <p14:tracePt t="50267" x="1230313" y="4306888"/>
          <p14:tracePt t="50275" x="1250950" y="4325938"/>
          <p14:tracePt t="50283" x="1260475" y="4356100"/>
          <p14:tracePt t="50291" x="1281113" y="4376738"/>
          <p14:tracePt t="50299" x="1300163" y="4397375"/>
          <p14:tracePt t="50311" x="1320800" y="4418013"/>
          <p14:tracePt t="50319" x="1350963" y="4437063"/>
          <p14:tracePt t="50327" x="1371600" y="4448175"/>
          <p14:tracePt t="50335" x="1392238" y="4457700"/>
          <p14:tracePt t="50343" x="1422400" y="4467225"/>
          <p14:tracePt t="50351" x="1452563" y="4478338"/>
          <p14:tracePt t="50359" x="1471613" y="4478338"/>
          <p14:tracePt t="50367" x="1503363" y="4487863"/>
          <p14:tracePt t="50375" x="1533525" y="4487863"/>
          <p14:tracePt t="50383" x="1552575" y="4487863"/>
          <p14:tracePt t="50391" x="1593850" y="4487863"/>
          <p14:tracePt t="50399" x="1612900" y="4487863"/>
          <p14:tracePt t="50407" x="1643063" y="4487863"/>
          <p14:tracePt t="50415" x="1663700" y="4487863"/>
          <p14:tracePt t="50423" x="1673225" y="4478338"/>
          <p14:tracePt t="50431" x="1684338" y="4467225"/>
          <p14:tracePt t="50439" x="1704975" y="4467225"/>
          <p14:tracePt t="50447" x="1724025" y="4457700"/>
          <p14:tracePt t="50455" x="1744663" y="4448175"/>
          <p14:tracePt t="50463" x="1765300" y="4437063"/>
          <p14:tracePt t="50471" x="1784350" y="4427538"/>
          <p14:tracePt t="50481" x="1814513" y="4418013"/>
          <p14:tracePt t="50487" x="1825625" y="4406900"/>
          <p14:tracePt t="50497" x="1835150" y="4406900"/>
          <p14:tracePt t="50505" x="1844675" y="4406900"/>
          <p14:tracePt t="50513" x="1855788" y="4397375"/>
          <p14:tracePt t="50521" x="1865313" y="4397375"/>
          <p14:tracePt t="50528" x="1876425" y="4387850"/>
          <p14:tracePt t="50545" x="1885950" y="4376738"/>
          <p14:tracePt t="50562" x="1895475" y="4376738"/>
          <p14:tracePt t="50589" x="1906588" y="4376738"/>
          <p14:tracePt t="50613" x="1916113" y="4376738"/>
          <p14:tracePt t="50661" x="1925638" y="4376738"/>
          <p14:tracePt t="50669" x="1936750" y="4376738"/>
          <p14:tracePt t="50677" x="1946275" y="4376738"/>
          <p14:tracePt t="50685" x="1955800" y="4376738"/>
          <p14:tracePt t="50701" x="1966913" y="4376738"/>
          <p14:tracePt t="50709" x="1985963" y="4376738"/>
          <p14:tracePt t="50721" x="1997075" y="4376738"/>
          <p14:tracePt t="50737" x="2006600" y="4376738"/>
          <p14:tracePt t="51123" x="2027238" y="4367213"/>
          <p14:tracePt t="51131" x="2057400" y="4367213"/>
          <p14:tracePt t="51140" x="2087563" y="4356100"/>
          <p14:tracePt t="51148" x="2127250" y="4346575"/>
          <p14:tracePt t="51156" x="2147888" y="4346575"/>
          <p14:tracePt t="51159" x="2178050" y="4337050"/>
          <p14:tracePt t="51169" x="2208213" y="4337050"/>
          <p14:tracePt t="51177" x="2238375" y="4337050"/>
          <p14:tracePt t="51185" x="2259013" y="4337050"/>
          <p14:tracePt t="51193" x="2279650" y="4325938"/>
          <p14:tracePt t="51201" x="2298700" y="4316413"/>
          <p14:tracePt t="51208" x="2319338" y="4316413"/>
          <p14:tracePt t="51595" x="2328863" y="4316413"/>
          <p14:tracePt t="51702" x="2339975" y="4316413"/>
          <p14:tracePt t="52037" x="2328863" y="4316413"/>
          <p14:tracePt t="52611" x="2328863" y="4306888"/>
          <p14:tracePt t="52620" x="2328863" y="4295775"/>
          <p14:tracePt t="52628" x="2339975" y="4286250"/>
          <p14:tracePt t="52634" x="2359025" y="4265613"/>
          <p14:tracePt t="52642" x="2379663" y="4246563"/>
          <p14:tracePt t="52650" x="2400300" y="4235450"/>
          <p14:tracePt t="52658" x="2430463" y="4216400"/>
          <p14:tracePt t="52664" x="2470150" y="4205288"/>
          <p14:tracePt t="52672" x="2520950" y="4184650"/>
          <p14:tracePt t="52680" x="2560638" y="4175125"/>
          <p14:tracePt t="52689" x="2601913" y="4165600"/>
          <p14:tracePt t="52696" x="2622550" y="4154488"/>
          <p14:tracePt t="52704" x="2671763" y="4154488"/>
          <p14:tracePt t="52717" x="2701925" y="4144963"/>
          <p14:tracePt t="52724" x="2732088" y="4135438"/>
          <p14:tracePt t="52734" x="2763838" y="4135438"/>
          <p14:tracePt t="52749" x="2773363" y="4135438"/>
          <p14:tracePt t="52769" x="2782888" y="4124325"/>
          <p14:tracePt t="52778" x="2794000" y="4124325"/>
          <p14:tracePt t="52784" x="2803525" y="4124325"/>
          <p14:tracePt t="52794" x="2813050" y="4124325"/>
          <p14:tracePt t="52802" x="2833688" y="4114800"/>
          <p14:tracePt t="52811" x="2843213" y="4114800"/>
          <p14:tracePt t="52819" x="2873375" y="4114800"/>
          <p14:tracePt t="52827" x="2894013" y="4105275"/>
          <p14:tracePt t="52842" x="2914650" y="4105275"/>
          <p14:tracePt t="52850" x="2924175" y="4105275"/>
          <p14:tracePt t="52858" x="2954338" y="4105275"/>
          <p14:tracePt t="52866" x="2965450" y="4105275"/>
          <p14:tracePt t="52875" x="2984500" y="4105275"/>
          <p14:tracePt t="52883" x="3014663" y="4105275"/>
          <p14:tracePt t="52891" x="3044825" y="4105275"/>
          <p14:tracePt t="52899" x="3086100" y="4105275"/>
          <p14:tracePt t="52906" x="3146425" y="4105275"/>
          <p14:tracePt t="52914" x="3186113" y="4114800"/>
          <p14:tracePt t="52922" x="3236913" y="4124325"/>
          <p14:tracePt t="52930" x="3278188" y="4124325"/>
          <p14:tracePt t="52939" x="3338513" y="4124325"/>
          <p14:tracePt t="52946" x="3368675" y="4135438"/>
          <p14:tracePt t="52954" x="3417888" y="4135438"/>
          <p14:tracePt t="52962" x="3449638" y="4135438"/>
          <p14:tracePt t="52971" x="3479800" y="4135438"/>
          <p14:tracePt t="52978" x="3509963" y="4135438"/>
          <p14:tracePt t="52986" x="3529013" y="4135438"/>
          <p14:tracePt t="52994" x="3549650" y="4135438"/>
          <p14:tracePt t="53003" x="3570288" y="4135438"/>
          <p14:tracePt t="53010" x="3579813" y="4135438"/>
          <p14:tracePt t="53018" x="3600450" y="4135438"/>
          <p14:tracePt t="53026" x="3609975" y="4135438"/>
          <p14:tracePt t="53034" x="3619500" y="4135438"/>
          <p14:tracePt t="53229" x="3619500" y="4144963"/>
          <p14:tracePt t="53913" x="3619500" y="4154488"/>
          <p14:tracePt t="53920" x="3619500" y="4184650"/>
          <p14:tracePt t="53928" x="3619500" y="4216400"/>
          <p14:tracePt t="53936" x="3630613" y="4246563"/>
          <p14:tracePt t="53944" x="3640138" y="4276725"/>
          <p14:tracePt t="53963" x="3660775" y="4325938"/>
          <p14:tracePt t="53968" x="3681413" y="4337050"/>
          <p14:tracePt t="53978" x="3690938" y="4356100"/>
          <p14:tracePt t="53984" x="3690938" y="4367213"/>
          <p14:tracePt t="54004" x="3700463" y="4376738"/>
          <p14:tracePt t="54013" x="3711575" y="4387850"/>
          <p14:tracePt t="54020" x="3721100" y="4397375"/>
          <p14:tracePt t="54028" x="3741738" y="4406900"/>
          <p14:tracePt t="54044" x="3760788" y="4406900"/>
          <p14:tracePt t="54052" x="3771900" y="4406900"/>
          <p14:tracePt t="54060" x="3790950" y="4418013"/>
          <p14:tracePt t="54069" x="3802063" y="4418013"/>
          <p14:tracePt t="54077" x="3811588" y="4418013"/>
          <p14:tracePt t="54084" x="3822700" y="4418013"/>
          <p14:tracePt t="54108" x="3832225" y="4418013"/>
          <p14:tracePt t="54119" x="3841750" y="4418013"/>
          <p14:tracePt t="54132" x="3852863" y="4418013"/>
          <p14:tracePt t="54143" x="3871913" y="4406900"/>
          <p14:tracePt t="54150" x="3892550" y="4387850"/>
          <p14:tracePt t="54158" x="3922713" y="4376738"/>
          <p14:tracePt t="54166" x="3952875" y="4367213"/>
          <p14:tracePt t="54174" x="3973513" y="4356100"/>
          <p14:tracePt t="54182" x="4003675" y="4346575"/>
          <p14:tracePt t="54190" x="4024313" y="4337050"/>
          <p14:tracePt t="54198" x="4043363" y="4325938"/>
          <p14:tracePt t="54206" x="4064000" y="4325938"/>
          <p14:tracePt t="54214" x="4084638" y="4325938"/>
          <p14:tracePt t="54222" x="4124325" y="4306888"/>
          <p14:tracePt t="54230" x="4144963" y="4306888"/>
          <p14:tracePt t="54238" x="4175125" y="4295775"/>
          <p14:tracePt t="54246" x="4195763" y="4295775"/>
          <p14:tracePt t="54254" x="4225925" y="4286250"/>
          <p14:tracePt t="54262" x="4256088" y="4286250"/>
          <p14:tracePt t="54270" x="4286250" y="4286250"/>
          <p14:tracePt t="54278" x="4325938" y="4276725"/>
          <p14:tracePt t="54286" x="4367213" y="4276725"/>
          <p14:tracePt t="54294" x="4397375" y="4276725"/>
          <p14:tracePt t="54302" x="4446588" y="4276725"/>
          <p14:tracePt t="54310" x="4457700" y="4265613"/>
          <p14:tracePt t="54318" x="4476750" y="4265613"/>
          <p14:tracePt t="54326" x="4487863" y="4265613"/>
          <p14:tracePt t="54334" x="4497388" y="4265613"/>
          <p14:tracePt t="54350" x="4518025" y="4265613"/>
          <p14:tracePt t="54366" x="4548188" y="4265613"/>
          <p14:tracePt t="54376" x="4568825" y="4265613"/>
          <p14:tracePt t="54383" x="4598988" y="4256088"/>
          <p14:tracePt t="54390" x="4618038" y="4256088"/>
          <p14:tracePt t="54399" x="4648200" y="4256088"/>
          <p14:tracePt t="54409" x="4659313" y="4256088"/>
          <p14:tracePt t="54414" x="4689475" y="4256088"/>
          <p14:tracePt t="54425" x="4710113" y="4256088"/>
          <p14:tracePt t="54430" x="4740275" y="4256088"/>
          <p14:tracePt t="54440" x="4770438" y="4256088"/>
          <p14:tracePt t="54448" x="4819650" y="4235450"/>
          <p14:tracePt t="54456" x="4860925" y="4235450"/>
          <p14:tracePt t="54464" x="4891088" y="4235450"/>
          <p14:tracePt t="54472" x="4921250" y="4235450"/>
          <p14:tracePt t="54480" x="4930775" y="4235450"/>
          <p14:tracePt t="54488" x="4972050" y="4225925"/>
          <p14:tracePt t="54496" x="5011738" y="4225925"/>
          <p14:tracePt t="54504" x="5053013" y="4225925"/>
          <p14:tracePt t="54512" x="5092700" y="4225925"/>
          <p14:tracePt t="54520" x="5132388" y="4225925"/>
          <p14:tracePt t="54528" x="5183188" y="4225925"/>
          <p14:tracePt t="54536" x="5224463" y="4225925"/>
          <p14:tracePt t="54544" x="5254625" y="4216400"/>
          <p14:tracePt t="54552" x="5284788" y="4216400"/>
          <p14:tracePt t="54560" x="5314950" y="4205288"/>
          <p14:tracePt t="54568" x="5334000" y="4205288"/>
          <p14:tracePt t="54576" x="5364163" y="4205288"/>
          <p14:tracePt t="54584" x="5384800" y="4195763"/>
          <p14:tracePt t="54600" x="5405438" y="4195763"/>
          <p14:tracePt t="54612" x="5414963" y="4195763"/>
          <p14:tracePt t="54620" x="5426075" y="4195763"/>
          <p14:tracePt t="54628" x="5435600" y="4195763"/>
          <p14:tracePt t="54636" x="5445125" y="4195763"/>
          <p14:tracePt t="54644" x="5465763" y="4195763"/>
          <p14:tracePt t="54652" x="5486400" y="4184650"/>
          <p14:tracePt t="54660" x="5495925" y="4184650"/>
          <p14:tracePt t="54668" x="5516563" y="4184650"/>
          <p14:tracePt t="54676" x="5535613" y="4184650"/>
          <p14:tracePt t="54684" x="5546725" y="4184650"/>
          <p14:tracePt t="54692" x="5567363" y="4184650"/>
          <p14:tracePt t="54708" x="5576888" y="4184650"/>
          <p14:tracePt t="54716" x="5586413" y="4184650"/>
          <p14:tracePt t="54724" x="5607050" y="4184650"/>
          <p14:tracePt t="54732" x="5616575" y="4184650"/>
          <p14:tracePt t="54740" x="5627688" y="4184650"/>
          <p14:tracePt t="54750" x="5657850" y="4184650"/>
          <p14:tracePt t="54757" x="5688013" y="4184650"/>
          <p14:tracePt t="54766" x="5718175" y="4184650"/>
          <p14:tracePt t="54772" x="5748338" y="4184650"/>
          <p14:tracePt t="54782" x="5788025" y="4184650"/>
          <p14:tracePt t="54788" x="5818188" y="4184650"/>
          <p14:tracePt t="54798" x="5859463" y="4184650"/>
          <p14:tracePt t="54806" x="5878513" y="4184650"/>
          <p14:tracePt t="54818" x="5919788" y="4184650"/>
          <p14:tracePt t="54826" x="5980113" y="4184650"/>
          <p14:tracePt t="54834" x="5989638" y="4184650"/>
          <p14:tracePt t="54866" x="6000750" y="4184650"/>
          <p14:tracePt t="55195" x="5989638" y="4184650"/>
          <p14:tracePt t="55243" x="5980113" y="4184650"/>
          <p14:tracePt t="55397" x="5980113" y="4195763"/>
          <p14:tracePt t="55501" x="6000750" y="4195763"/>
          <p14:tracePt t="55508" x="6030913" y="4195763"/>
          <p14:tracePt t="55515" x="6080125" y="4195763"/>
          <p14:tracePt t="55522" x="6142038" y="4184650"/>
          <p14:tracePt t="55535" x="6202363" y="4184650"/>
          <p14:tracePt t="55542" x="6242050" y="4184650"/>
          <p14:tracePt t="55550" x="6302375" y="4184650"/>
          <p14:tracePt t="55558" x="6362700" y="4184650"/>
          <p14:tracePt t="55566" x="6403975" y="4184650"/>
          <p14:tracePt t="55574" x="6443663" y="4184650"/>
          <p14:tracePt t="55582" x="6473825" y="4184650"/>
          <p14:tracePt t="55590" x="6503988" y="4184650"/>
          <p14:tracePt t="55598" x="6534150" y="4184650"/>
          <p14:tracePt t="55606" x="6575425" y="4184650"/>
          <p14:tracePt t="55614" x="6635750" y="4184650"/>
          <p14:tracePt t="55622" x="6675438" y="4184650"/>
          <p14:tracePt t="55630" x="6716713" y="4184650"/>
          <p14:tracePt t="55638" x="6746875" y="4184650"/>
          <p14:tracePt t="55646" x="6786563" y="4184650"/>
          <p14:tracePt t="55654" x="6837363" y="4184650"/>
          <p14:tracePt t="55662" x="6858000" y="4184650"/>
          <p14:tracePt t="55670" x="6897688" y="4195763"/>
          <p14:tracePt t="55678" x="6907213" y="4195763"/>
          <p14:tracePt t="55686" x="6918325" y="4195763"/>
          <p14:tracePt t="55694" x="6927850" y="4195763"/>
          <p14:tracePt t="55702" x="6937375" y="4205288"/>
          <p14:tracePt t="55710" x="6948488" y="4205288"/>
          <p14:tracePt t="55757" x="6958013" y="4205288"/>
          <p14:tracePt t="55773" x="6967538" y="4205288"/>
          <p14:tracePt t="55854" x="6978650" y="4205288"/>
          <p14:tracePt t="55878" x="6988175" y="4205288"/>
          <p14:tracePt t="55902" x="6999288" y="4216400"/>
          <p14:tracePt t="55911" x="7008813" y="4216400"/>
          <p14:tracePt t="55927" x="7029450" y="4216400"/>
          <p14:tracePt t="55940" x="7038975" y="4216400"/>
          <p14:tracePt t="55948" x="7059613" y="4216400"/>
          <p14:tracePt t="55967" x="7108825" y="4216400"/>
          <p14:tracePt t="55972" x="7138988" y="4216400"/>
          <p14:tracePt t="55980" x="7170738" y="4216400"/>
          <p14:tracePt t="55988" x="7200900" y="4216400"/>
          <p14:tracePt t="55996" x="7231063" y="4216400"/>
          <p14:tracePt t="56004" x="7261225" y="4235450"/>
          <p14:tracePt t="56012" x="7280275" y="4235450"/>
          <p14:tracePt t="56020" x="7291388" y="4235450"/>
          <p14:tracePt t="56028" x="7300913" y="4235450"/>
          <p14:tracePt t="56036" x="7310438" y="4235450"/>
          <p14:tracePt t="56045" x="7321550" y="4235450"/>
          <p14:tracePt t="56208" x="7331075" y="4235450"/>
          <p14:tracePt t="56224" x="7342188" y="4235450"/>
          <p14:tracePt t="56231" x="7361238" y="4235450"/>
          <p14:tracePt t="56239" x="7381875" y="4235450"/>
          <p14:tracePt t="56251" x="7412038" y="4235450"/>
          <p14:tracePt t="56258" x="7421563" y="4235450"/>
          <p14:tracePt t="56266" x="7472363" y="4246563"/>
          <p14:tracePt t="56274" x="7523163" y="4246563"/>
          <p14:tracePt t="56283" x="7604125" y="4246563"/>
          <p14:tracePt t="56290" x="7643813" y="4246563"/>
          <p14:tracePt t="56302" x="7745413" y="4246563"/>
          <p14:tracePt t="56310" x="7824788" y="4246563"/>
          <p14:tracePt t="56318" x="7886700" y="4246563"/>
          <p14:tracePt t="56326" x="7935913" y="4246563"/>
          <p14:tracePt t="56334" x="7996238" y="4246563"/>
          <p14:tracePt t="56342" x="8037513" y="4246563"/>
          <p14:tracePt t="56350" x="8097838" y="4246563"/>
          <p14:tracePt t="56358" x="8137525" y="4246563"/>
          <p14:tracePt t="56366" x="8178800" y="4246563"/>
          <p14:tracePt t="56374" x="8229600" y="4246563"/>
          <p14:tracePt t="56382" x="8299450" y="4246563"/>
          <p14:tracePt t="56392" x="8339138" y="4246563"/>
          <p14:tracePt t="56402" x="8389938" y="4246563"/>
          <p14:tracePt t="56412" x="8491538" y="4246563"/>
          <p14:tracePt t="56418" x="8521700" y="4246563"/>
          <p14:tracePt t="56428" x="8551863" y="4246563"/>
          <p14:tracePt t="56434" x="8572500" y="4246563"/>
          <p14:tracePt t="56472" x="8582025" y="4246563"/>
          <p14:tracePt t="56536" x="8591550" y="4246563"/>
          <p14:tracePt t="56656" x="8602663" y="4246563"/>
          <p14:tracePt t="56672" x="8612188" y="4246563"/>
          <p14:tracePt t="56696" x="8621713" y="4246563"/>
          <p14:tracePt t="56704" x="8632825" y="4246563"/>
          <p14:tracePt t="56712" x="8651875" y="4246563"/>
          <p14:tracePt t="56720" x="8662988" y="4246563"/>
          <p14:tracePt t="56728" x="8682038" y="4246563"/>
          <p14:tracePt t="56736" x="8712200" y="4246563"/>
          <p14:tracePt t="56747" x="8742363" y="4246563"/>
          <p14:tracePt t="56754" x="8774113" y="4246563"/>
          <p14:tracePt t="56760" x="8804275" y="4246563"/>
          <p14:tracePt t="56770" x="8874125" y="4246563"/>
          <p14:tracePt t="56778" x="8934450" y="4246563"/>
          <p14:tracePt t="56786" x="8975725" y="4246563"/>
          <p14:tracePt t="56794" x="9036050" y="4246563"/>
          <p14:tracePt t="56802" x="9075738" y="4246563"/>
          <p14:tracePt t="56814" x="9117013" y="4246563"/>
          <p14:tracePt t="56822" x="9156700" y="4246563"/>
          <p14:tracePt t="56830" x="9186863" y="4246563"/>
          <p14:tracePt t="56838" x="9207500" y="4246563"/>
          <p14:tracePt t="56847" x="9226550" y="4246563"/>
          <p14:tracePt t="56854" x="9237663" y="4246563"/>
          <p14:tracePt t="56863" x="9247188" y="4246563"/>
          <p14:tracePt t="56894" x="9256713" y="4246563"/>
          <p14:tracePt t="56910" x="9267825" y="4246563"/>
          <p14:tracePt t="56918" x="9277350" y="4246563"/>
          <p14:tracePt t="56926" x="9288463" y="4246563"/>
          <p14:tracePt t="56942" x="9297988" y="4246563"/>
          <p14:tracePt t="56950" x="9307513" y="4246563"/>
          <p14:tracePt t="56965" x="9328150" y="4246563"/>
          <p14:tracePt t="56998" x="9337675" y="4246563"/>
          <p14:tracePt t="57006" x="9348788" y="4246563"/>
          <p14:tracePt t="57018" x="9358313" y="4246563"/>
          <p14:tracePt t="57025" x="9367838" y="4246563"/>
          <p14:tracePt t="57042" x="9378950" y="4235450"/>
          <p14:tracePt t="57050" x="9388475" y="4235450"/>
          <p14:tracePt t="57058" x="9409113" y="4235450"/>
          <p14:tracePt t="57076" x="9418638" y="4235450"/>
          <p14:tracePt t="57084" x="9439275" y="4235450"/>
          <p14:tracePt t="57092" x="9448800" y="4235450"/>
          <p14:tracePt t="57100" x="9459913" y="4235450"/>
          <p14:tracePt t="57116" x="9478963" y="4235450"/>
          <p14:tracePt t="57124" x="9478963" y="4225925"/>
          <p14:tracePt t="57140" x="9490075" y="4225925"/>
          <p14:tracePt t="57164" x="9499600" y="4225925"/>
          <p14:tracePt t="57962" x="9520238" y="4225925"/>
          <p14:tracePt t="57969" x="9539288" y="4225925"/>
          <p14:tracePt t="57976" x="9559925" y="4225925"/>
          <p14:tracePt t="57984" x="9569450" y="4225925"/>
          <p14:tracePt t="57992" x="9580563" y="4216400"/>
          <p14:tracePt t="58000" x="9590088" y="4216400"/>
          <p14:tracePt t="58007" x="9610725" y="4216400"/>
          <p14:tracePt t="58016" x="9620250" y="4216400"/>
          <p14:tracePt t="58032" x="9631363" y="4216400"/>
          <p14:tracePt t="58056" x="9631363" y="4205288"/>
          <p14:tracePt t="58080" x="9640888" y="4205288"/>
          <p14:tracePt t="58148" x="9650413" y="4205288"/>
          <p14:tracePt t="58163" x="9661525" y="4195763"/>
          <p14:tracePt t="58179" x="9661525" y="4184650"/>
          <p14:tracePt t="58203" x="9671050" y="4184650"/>
          <p14:tracePt t="58348" x="9661525" y="4184650"/>
          <p14:tracePt t="58356" x="9661525" y="4175125"/>
          <p14:tracePt t="58367" x="9650413" y="4175125"/>
          <p14:tracePt t="58373" x="9650413" y="4165600"/>
          <p14:tracePt t="58382" x="9640888" y="4154488"/>
          <p14:tracePt t="58388" x="9640888" y="4144963"/>
          <p14:tracePt t="58396" x="9620250" y="4135438"/>
          <p14:tracePt t="58402" x="9610725" y="4124325"/>
          <p14:tracePt t="58412" x="9590088" y="4084638"/>
          <p14:tracePt t="58418" x="9569450" y="4054475"/>
          <p14:tracePt t="58428" x="9550400" y="4033838"/>
          <p14:tracePt t="58435" x="9539288" y="4013200"/>
          <p14:tracePt t="58444" x="9520238" y="3983038"/>
          <p14:tracePt t="58451" x="9499600" y="3963988"/>
          <p14:tracePt t="58459" x="9469438" y="3933825"/>
          <p14:tracePt t="58467" x="9459913" y="3903663"/>
          <p14:tracePt t="58476" x="9428163" y="3883025"/>
          <p14:tracePt t="58483" x="9409113" y="3852863"/>
          <p14:tracePt t="58491" x="9388475" y="3822700"/>
          <p14:tracePt t="58505" x="9348788" y="3771900"/>
          <p14:tracePt t="58512" x="9318625" y="3721100"/>
          <p14:tracePt t="58520" x="9256713" y="3670300"/>
          <p14:tracePt t="58528" x="9226550" y="3621088"/>
          <p14:tracePt t="58536" x="9117013" y="3530600"/>
          <p14:tracePt t="58544" x="9085263" y="3498850"/>
          <p14:tracePt t="58551" x="8985250" y="3438525"/>
          <p14:tracePt t="58560" x="8883650" y="3368675"/>
          <p14:tracePt t="58568" x="8702675" y="3287713"/>
          <p14:tracePt t="58575" x="8572500" y="3227388"/>
          <p14:tracePt t="58584" x="8320088" y="3155950"/>
          <p14:tracePt t="58592" x="8167688" y="3076575"/>
          <p14:tracePt t="58600" x="8058150" y="3005138"/>
          <p14:tracePt t="58607" x="7996238" y="2965450"/>
          <p14:tracePt t="58615" x="7977188" y="2944813"/>
          <p14:tracePt t="58623" x="7956550" y="2935288"/>
          <p14:tracePt t="58631" x="7947025" y="2924175"/>
          <p14:tracePt t="58640" x="7935913" y="2914650"/>
          <p14:tracePt t="58664" x="7926388" y="2914650"/>
          <p14:tracePt t="58680" x="7916863" y="2914650"/>
          <p14:tracePt t="58687" x="7896225" y="2935288"/>
          <p14:tracePt t="58698" x="7845425" y="2965450"/>
          <p14:tracePt t="58704" x="7785100" y="3005138"/>
          <p14:tracePt t="58714" x="7604125" y="3125788"/>
          <p14:tracePt t="58720" x="7270750" y="3278188"/>
          <p14:tracePt t="58730" x="7059613" y="3308350"/>
          <p14:tracePt t="58737" x="6615113" y="3359150"/>
          <p14:tracePt t="58745" x="5818188" y="3560763"/>
          <p14:tracePt t="58751" x="5173663" y="3721100"/>
          <p14:tracePt t="58762" x="4638675" y="3873500"/>
          <p14:tracePt t="58770" x="4064000" y="4054475"/>
          <p14:tracePt t="58974" x="4033838" y="4054475"/>
          <p14:tracePt t="58982" x="3973513" y="4054475"/>
          <p14:tracePt t="58989" x="3883025" y="4044950"/>
          <p14:tracePt t="58998" x="3760788" y="3994150"/>
          <p14:tracePt t="59006" x="3751263" y="3994150"/>
          <p14:tracePt t="59022" x="3730625" y="3994150"/>
          <p14:tracePt t="59030" x="3690938" y="3994150"/>
          <p14:tracePt t="59040" x="3651250" y="3994150"/>
          <p14:tracePt t="59045" x="3619500" y="3994150"/>
          <p14:tracePt t="59055" x="3579813" y="3994150"/>
          <p14:tracePt t="59063" x="3509963" y="4033838"/>
          <p14:tracePt t="59071" x="3449638" y="4075113"/>
          <p14:tracePt t="59079" x="3327400" y="4154488"/>
          <p14:tracePt t="59087" x="3236913" y="4195763"/>
          <p14:tracePt t="59095" x="3116263" y="4286250"/>
          <p14:tracePt t="59104" x="3014663" y="4356100"/>
          <p14:tracePt t="59111" x="2935288" y="4418013"/>
          <p14:tracePt t="59119" x="2863850" y="4467225"/>
          <p14:tracePt t="59127" x="2722563" y="4568825"/>
          <p14:tracePt t="59135" x="2652713" y="4598988"/>
          <p14:tracePt t="59143" x="2601913" y="4638675"/>
          <p14:tracePt t="59151" x="2571750" y="4659313"/>
          <p14:tracePt t="59159" x="2541588" y="4668838"/>
          <p14:tracePt t="59168" x="2511425" y="4689475"/>
          <p14:tracePt t="59175" x="2500313" y="4699000"/>
          <p14:tracePt t="59184" x="2490788" y="4699000"/>
          <p14:tracePt t="59191" x="2490788" y="4710113"/>
          <p14:tracePt t="59199" x="2481263" y="4710113"/>
          <p14:tracePt t="59207" x="2470150" y="4710113"/>
          <p14:tracePt t="59219" x="2460625" y="4719638"/>
          <p14:tracePt t="59227" x="2451100" y="4719638"/>
          <p14:tracePt t="59235" x="2439988" y="4719638"/>
          <p14:tracePt t="59243" x="2420938" y="4730750"/>
          <p14:tracePt t="59251" x="2409825" y="4740275"/>
          <p14:tracePt t="59259" x="2390775" y="4749800"/>
          <p14:tracePt t="59267" x="2379663" y="4749800"/>
          <p14:tracePt t="59276" x="2370138" y="4760913"/>
          <p14:tracePt t="59284" x="2349500" y="4760913"/>
          <p14:tracePt t="59291" x="2319338" y="4770438"/>
          <p14:tracePt t="59301" x="2289175" y="4779963"/>
          <p14:tracePt t="59307" x="2249488" y="4791075"/>
          <p14:tracePt t="59315" x="2208213" y="4791075"/>
          <p14:tracePt t="59324" x="2168525" y="4800600"/>
          <p14:tracePt t="59331" x="2157413" y="4800600"/>
          <p14:tracePt t="59340" x="2127250" y="4810125"/>
          <p14:tracePt t="59347" x="2097088" y="4810125"/>
          <p14:tracePt t="59356" x="2066925" y="4821238"/>
          <p14:tracePt t="59363" x="2047875" y="4821238"/>
          <p14:tracePt t="59373" x="2036763" y="4821238"/>
          <p14:tracePt t="59410" x="2027238" y="4821238"/>
          <p14:tracePt t="59425" x="2016125" y="4821238"/>
          <p14:tracePt t="59441" x="2016125" y="4810125"/>
          <p14:tracePt t="59449" x="2006600" y="4810125"/>
          <p14:tracePt t="59458" x="1985963" y="4791075"/>
          <p14:tracePt t="59466" x="1976438" y="4791075"/>
          <p14:tracePt t="59473" x="1966913" y="4779963"/>
          <p14:tracePt t="59498" x="1966913" y="4770438"/>
          <p14:tracePt t="59539" x="1966913" y="4760913"/>
          <p14:tracePt t="59571" x="1966913" y="4749800"/>
          <p14:tracePt t="59587" x="1966913" y="4740275"/>
          <p14:tracePt t="59619" x="1966913" y="4730750"/>
          <p14:tracePt t="59654" x="1966913" y="4719638"/>
          <p14:tracePt t="59687" x="1976438" y="4719638"/>
          <p14:tracePt t="59701" x="1985963" y="4719638"/>
          <p14:tracePt t="59718" x="1997075" y="4719638"/>
          <p14:tracePt t="59755" x="2006600" y="4719638"/>
          <p14:tracePt t="59763" x="2016125" y="4719638"/>
          <p14:tracePt t="59780" x="2027238" y="4719638"/>
          <p14:tracePt t="60178" x="2016125" y="4719638"/>
          <p14:tracePt t="60372" x="2036763" y="4719638"/>
          <p14:tracePt t="60388" x="2057400" y="4730750"/>
          <p14:tracePt t="60396" x="2087563" y="4730750"/>
          <p14:tracePt t="60403" x="2117725" y="4730750"/>
          <p14:tracePt t="60413" x="2157413" y="4730750"/>
          <p14:tracePt t="60419" x="2208213" y="4730750"/>
          <p14:tracePt t="60429" x="2238375" y="4730750"/>
          <p14:tracePt t="60435" x="2279650" y="4730750"/>
          <p14:tracePt t="60443" x="2319338" y="4730750"/>
          <p14:tracePt t="60451" x="2349500" y="4730750"/>
          <p14:tracePt t="60459" x="2379663" y="4730750"/>
          <p14:tracePt t="60467" x="2400300" y="4730750"/>
          <p14:tracePt t="60483" x="2409825" y="4730750"/>
          <p14:tracePt t="60491" x="2420938" y="4730750"/>
          <p14:tracePt t="60773" x="2430463" y="4730750"/>
          <p14:tracePt t="60781" x="2439988" y="4730750"/>
          <p14:tracePt t="60789" x="2451100" y="4730750"/>
          <p14:tracePt t="60797" x="2470150" y="4730750"/>
          <p14:tracePt t="60805" x="2500313" y="4730750"/>
          <p14:tracePt t="60813" x="2560638" y="4730750"/>
          <p14:tracePt t="60821" x="2622550" y="4730750"/>
          <p14:tracePt t="60829" x="2662238" y="4719638"/>
          <p14:tracePt t="60837" x="2722563" y="4719638"/>
          <p14:tracePt t="60845" x="2763838" y="4719638"/>
          <p14:tracePt t="60857" x="2794000" y="4719638"/>
          <p14:tracePt t="60865" x="2833688" y="4719638"/>
          <p14:tracePt t="60873" x="2863850" y="4710113"/>
          <p14:tracePt t="60881" x="2884488" y="4710113"/>
          <p14:tracePt t="60889" x="2894013" y="4710113"/>
          <p14:tracePt t="60897" x="2903538" y="4710113"/>
          <p14:tracePt t="60905" x="2914650" y="4699000"/>
          <p14:tracePt t="60913" x="2924175" y="4699000"/>
          <p14:tracePt t="60921" x="2944813" y="4689475"/>
          <p14:tracePt t="60929" x="2954338" y="4689475"/>
          <p14:tracePt t="60945" x="2974975" y="4689475"/>
          <p14:tracePt t="60953" x="2984500" y="4689475"/>
          <p14:tracePt t="60962" x="3005138" y="4679950"/>
          <p14:tracePt t="60969" x="3014663" y="4679950"/>
          <p14:tracePt t="60977" x="3055938" y="4668838"/>
          <p14:tracePt t="60985" x="3065463" y="4659313"/>
          <p14:tracePt t="60995" x="3106738" y="4649788"/>
          <p14:tracePt t="61001" x="3116263" y="4649788"/>
          <p14:tracePt t="61012" x="3136900" y="4638675"/>
          <p14:tracePt t="61017" x="3146425" y="4638675"/>
          <p14:tracePt t="61027" x="3167063" y="4629150"/>
          <p14:tracePt t="61033" x="3186113" y="4619625"/>
          <p14:tracePt t="61043" x="3216275" y="4619625"/>
          <p14:tracePt t="61049" x="3246438" y="4608513"/>
          <p14:tracePt t="61063" x="3287713" y="4608513"/>
          <p14:tracePt t="61071" x="3327400" y="4598988"/>
          <p14:tracePt t="61079" x="3357563" y="4589463"/>
          <p14:tracePt t="61087" x="3408363" y="4589463"/>
          <p14:tracePt t="61095" x="3459163" y="4578350"/>
          <p14:tracePt t="61103" x="3509963" y="4568825"/>
          <p14:tracePt t="61112" x="3549650" y="4568825"/>
          <p14:tracePt t="61119" x="3579813" y="4548188"/>
          <p14:tracePt t="61127" x="3609975" y="4548188"/>
          <p14:tracePt t="61135" x="3640138" y="4548188"/>
          <p14:tracePt t="61143" x="3660775" y="4548188"/>
          <p14:tracePt t="61151" x="3670300" y="4548188"/>
          <p14:tracePt t="61159" x="3681413" y="4548188"/>
          <p14:tracePt t="61167" x="3690938" y="4548188"/>
          <p14:tracePt t="61175" x="3700463" y="4548188"/>
          <p14:tracePt t="61183" x="3711575" y="4548188"/>
          <p14:tracePt t="61199" x="3721100" y="4548188"/>
          <p14:tracePt t="61208" x="3741738" y="4538663"/>
          <p14:tracePt t="61215" x="3751263" y="4538663"/>
          <p14:tracePt t="61224" x="3760788" y="4538663"/>
          <p14:tracePt t="61231" x="3771900" y="4538663"/>
          <p14:tracePt t="61239" x="3781425" y="4538663"/>
          <p14:tracePt t="61247" x="3790950" y="4538663"/>
          <p14:tracePt t="61321" x="3790950" y="4527550"/>
          <p14:tracePt t="61667" x="3802063" y="4527550"/>
          <p14:tracePt t="61683" x="3822700" y="4527550"/>
          <p14:tracePt t="61689" x="3832225" y="4527550"/>
          <p14:tracePt t="61699" x="3852863" y="4527550"/>
          <p14:tracePt t="61715" x="3883025" y="4527550"/>
          <p14:tracePt t="61722" x="3892550" y="4527550"/>
          <p14:tracePt t="61731" x="3943350" y="4527550"/>
          <p14:tracePt t="61739" x="3973513" y="4527550"/>
          <p14:tracePt t="61747" x="4003675" y="4527550"/>
          <p14:tracePt t="61755" x="4033838" y="4527550"/>
          <p14:tracePt t="61763" x="4064000" y="4527550"/>
          <p14:tracePt t="61772" x="4094163" y="4527550"/>
          <p14:tracePt t="61779" x="4114800" y="4538663"/>
          <p14:tracePt t="61788" x="4144963" y="4538663"/>
          <p14:tracePt t="61795" x="4154488" y="4538663"/>
          <p14:tracePt t="61811" x="4165600" y="4538663"/>
          <p14:tracePt t="61835" x="4175125" y="4538663"/>
          <p14:tracePt t="61859" x="4184650" y="4538663"/>
          <p14:tracePt t="62005" x="4195763" y="4538663"/>
          <p14:tracePt t="62029" x="4205288" y="4538663"/>
          <p14:tracePt t="62037" x="4225925" y="4538663"/>
          <p14:tracePt t="62045" x="4256088" y="4538663"/>
          <p14:tracePt t="62052" x="4286250" y="4538663"/>
          <p14:tracePt t="62061" x="4316413" y="4538663"/>
          <p14:tracePt t="62070" x="4356100" y="4538663"/>
          <p14:tracePt t="62077" x="4397375" y="4538663"/>
          <p14:tracePt t="62085" x="4457700" y="4538663"/>
          <p14:tracePt t="62093" x="4497388" y="4538663"/>
          <p14:tracePt t="62101" x="4548188" y="4538663"/>
          <p14:tracePt t="62109" x="4578350" y="4538663"/>
          <p14:tracePt t="62117" x="4629150" y="4538663"/>
          <p14:tracePt t="62125" x="4659313" y="4538663"/>
          <p14:tracePt t="62137" x="4689475" y="4538663"/>
          <p14:tracePt t="62145" x="4719638" y="4538663"/>
          <p14:tracePt t="62153" x="4729163" y="4538663"/>
          <p14:tracePt t="62161" x="4740275" y="4538663"/>
          <p14:tracePt t="62170" x="4759325" y="4538663"/>
          <p14:tracePt t="62177" x="4770438" y="4538663"/>
          <p14:tracePt t="62189" x="4779963" y="4538663"/>
          <p14:tracePt t="62205" x="4789488" y="4538663"/>
          <p14:tracePt t="62221" x="4800600" y="4538663"/>
          <p14:tracePt t="62229" x="4810125" y="4538663"/>
          <p14:tracePt t="62245" x="4819650" y="4538663"/>
          <p14:tracePt t="62269" x="4819650" y="4527550"/>
          <p14:tracePt t="62277" x="4830763" y="4527550"/>
          <p14:tracePt t="62301" x="4840288" y="4527550"/>
          <p14:tracePt t="62591" x="4849813" y="4527550"/>
          <p14:tracePt t="62599" x="4860925" y="4527550"/>
          <p14:tracePt t="62607" x="4881563" y="4527550"/>
          <p14:tracePt t="62615" x="4911725" y="4527550"/>
          <p14:tracePt t="62623" x="4930775" y="4527550"/>
          <p14:tracePt t="62631" x="4960938" y="4527550"/>
          <p14:tracePt t="62639" x="5002213" y="4527550"/>
          <p14:tracePt t="62647" x="5032375" y="4527550"/>
          <p14:tracePt t="62655" x="5072063" y="4527550"/>
          <p14:tracePt t="62663" x="5113338" y="4527550"/>
          <p14:tracePt t="62671" x="5162550" y="4527550"/>
          <p14:tracePt t="62681" x="5192713" y="4527550"/>
          <p14:tracePt t="62689" x="5233988" y="4527550"/>
          <p14:tracePt t="62697" x="5264150" y="4527550"/>
          <p14:tracePt t="62705" x="5294313" y="4527550"/>
          <p14:tracePt t="62713" x="5314950" y="4527550"/>
          <p14:tracePt t="62721" x="5345113" y="4527550"/>
          <p14:tracePt t="62729" x="5354638" y="4527550"/>
          <p14:tracePt t="62737" x="5364163" y="4527550"/>
          <p14:tracePt t="62745" x="5375275" y="4527550"/>
          <p14:tracePt t="62761" x="5384800" y="4527550"/>
          <p14:tracePt t="62995" x="5395913" y="4527550"/>
          <p14:tracePt t="63009" x="5405438" y="4527550"/>
          <p14:tracePt t="63019" x="5426075" y="4527550"/>
          <p14:tracePt t="63027" x="5456238" y="4527550"/>
          <p14:tracePt t="63035" x="5486400" y="4527550"/>
          <p14:tracePt t="63043" x="5526088" y="4527550"/>
          <p14:tracePt t="63051" x="5556250" y="4527550"/>
          <p14:tracePt t="63059" x="5597525" y="4527550"/>
          <p14:tracePt t="63067" x="5646738" y="4527550"/>
          <p14:tracePt t="63075" x="5697538" y="4527550"/>
          <p14:tracePt t="63083" x="5737225" y="4538663"/>
          <p14:tracePt t="63091" x="5799138" y="4538663"/>
          <p14:tracePt t="63099" x="5829300" y="4538663"/>
          <p14:tracePt t="63107" x="5889625" y="4548188"/>
          <p14:tracePt t="63115" x="5929313" y="4568825"/>
          <p14:tracePt t="63123" x="5959475" y="4568825"/>
          <p14:tracePt t="63131" x="5980113" y="4568825"/>
          <p14:tracePt t="63139" x="6000750" y="4568825"/>
          <p14:tracePt t="63148" x="6019800" y="4578350"/>
          <p14:tracePt t="63155" x="6040438" y="4578350"/>
          <p14:tracePt t="63171" x="6091238" y="4589463"/>
          <p14:tracePt t="63179" x="6142038" y="4598988"/>
          <p14:tracePt t="63187" x="6181725" y="4598988"/>
          <p14:tracePt t="63195" x="6251575" y="4608513"/>
          <p14:tracePt t="63203" x="6383338" y="4619625"/>
          <p14:tracePt t="63211" x="6464300" y="4638675"/>
          <p14:tracePt t="63219" x="6594475" y="4649788"/>
          <p14:tracePt t="63227" x="6716713" y="4668838"/>
          <p14:tracePt t="63235" x="6807200" y="4679950"/>
          <p14:tracePt t="63243" x="6867525" y="4679950"/>
          <p14:tracePt t="63253" x="6927850" y="4679950"/>
          <p14:tracePt t="63264" x="6958013" y="4679950"/>
          <p14:tracePt t="63271" x="6988175" y="4679950"/>
          <p14:tracePt t="63279" x="6999288" y="4679950"/>
          <p14:tracePt t="63525" x="7008813" y="4679950"/>
          <p14:tracePt t="63565" x="7018338" y="4679950"/>
          <p14:tracePt t="63573" x="7029450" y="4679950"/>
          <p14:tracePt t="63581" x="7038975" y="4668838"/>
          <p14:tracePt t="63589" x="7048500" y="4668838"/>
          <p14:tracePt t="63597" x="7048500" y="4659313"/>
          <p14:tracePt t="63605" x="7059613" y="4659313"/>
          <p14:tracePt t="63613" x="7069138" y="4659313"/>
          <p14:tracePt t="63621" x="7078663" y="4659313"/>
          <p14:tracePt t="63629" x="7089775" y="4659313"/>
          <p14:tracePt t="63637" x="7089775" y="4649788"/>
          <p14:tracePt t="63645" x="7099300" y="4649788"/>
          <p14:tracePt t="63663" x="7108825" y="4649788"/>
          <p14:tracePt t="63951" x="7099300" y="4649788"/>
          <p14:tracePt t="64297" x="7108825" y="4649788"/>
          <p14:tracePt t="64306" x="7119938" y="4649788"/>
          <p14:tracePt t="64317" x="7138988" y="4638675"/>
          <p14:tracePt t="64323" x="7159625" y="4629150"/>
          <p14:tracePt t="64331" x="7189788" y="4629150"/>
          <p14:tracePt t="64339" x="7219950" y="4629150"/>
          <p14:tracePt t="64347" x="7250113" y="4629150"/>
          <p14:tracePt t="64355" x="7300913" y="4629150"/>
          <p14:tracePt t="64363" x="7321550" y="4629150"/>
          <p14:tracePt t="64371" x="7361238" y="4629150"/>
          <p14:tracePt t="64379" x="7391400" y="4629150"/>
          <p14:tracePt t="64386" x="7421563" y="4629150"/>
          <p14:tracePt t="64395" x="7451725" y="4629150"/>
          <p14:tracePt t="64402" x="7493000" y="4629150"/>
          <p14:tracePt t="64411" x="7523163" y="4629150"/>
          <p14:tracePt t="64419" x="7543800" y="4629150"/>
          <p14:tracePt t="64427" x="7573963" y="4629150"/>
          <p14:tracePt t="64435" x="7593013" y="4629150"/>
          <p14:tracePt t="64443" x="7613650" y="4629150"/>
          <p14:tracePt t="64451" x="7623175" y="4629150"/>
          <p14:tracePt t="64458" x="7634288" y="4629150"/>
          <p14:tracePt t="64467" x="7653338" y="4629150"/>
          <p14:tracePt t="64475" x="7673975" y="4629150"/>
          <p14:tracePt t="64483" x="7683500" y="4629150"/>
          <p14:tracePt t="64499" x="7694613" y="4629150"/>
          <p14:tracePt t="64507" x="7704138" y="4629150"/>
          <p14:tracePt t="64515" x="7715250" y="4629150"/>
          <p14:tracePt t="64522" x="7724775" y="4629150"/>
          <p14:tracePt t="64739" x="7734300" y="4629150"/>
          <p14:tracePt t="64747" x="7754938" y="4629150"/>
          <p14:tracePt t="64755" x="7764463" y="4629150"/>
          <p14:tracePt t="64774" x="7775575" y="4629150"/>
          <p14:tracePt t="64778" x="7794625" y="4629150"/>
          <p14:tracePt t="64786" x="7805738" y="4629150"/>
          <p14:tracePt t="64793" x="7815263" y="4629150"/>
          <p14:tracePt t="64810" x="7824788" y="4629150"/>
          <p14:tracePt t="64817" x="7835900" y="4629150"/>
          <p14:tracePt t="64826" x="7854950" y="4629150"/>
          <p14:tracePt t="64841" x="7866063" y="4629150"/>
          <p14:tracePt t="64849" x="7875588" y="4629150"/>
          <p14:tracePt t="64857" x="7886700" y="4629150"/>
          <p14:tracePt t="64874" x="7896225" y="4629150"/>
          <p14:tracePt t="65023" x="7905750" y="4629150"/>
          <p14:tracePt t="65031" x="7916863" y="4629150"/>
          <p14:tracePt t="65038" x="7947025" y="4629150"/>
          <p14:tracePt t="65048" x="7956550" y="4629150"/>
          <p14:tracePt t="65055" x="7977188" y="4629150"/>
          <p14:tracePt t="65063" x="8007350" y="4629150"/>
          <p14:tracePt t="65071" x="8037513" y="4629150"/>
          <p14:tracePt t="65079" x="8077200" y="4629150"/>
          <p14:tracePt t="65087" x="8107363" y="4629150"/>
          <p14:tracePt t="65095" x="8137525" y="4629150"/>
          <p14:tracePt t="65107" x="8188325" y="4629150"/>
          <p14:tracePt t="65115" x="8218488" y="4629150"/>
          <p14:tracePt t="65123" x="8248650" y="4629150"/>
          <p14:tracePt t="65131" x="8278813" y="4629150"/>
          <p14:tracePt t="65138" x="8308975" y="4629150"/>
          <p14:tracePt t="65147" x="8339138" y="4629150"/>
          <p14:tracePt t="65159" x="8350250" y="4629150"/>
          <p14:tracePt t="65166" x="8380413" y="4629150"/>
          <p14:tracePt t="65175" x="8401050" y="4629150"/>
          <p14:tracePt t="65182" x="8420100" y="4619625"/>
          <p14:tracePt t="65191" x="8450263" y="4619625"/>
          <p14:tracePt t="65199" x="8470900" y="4608513"/>
          <p14:tracePt t="65206" x="8491538" y="4608513"/>
          <p14:tracePt t="65215" x="8510588" y="4598988"/>
          <p14:tracePt t="65223" x="8521700" y="4598988"/>
          <p14:tracePt t="65231" x="8540750" y="4598988"/>
          <p14:tracePt t="65238" x="8561388" y="4598988"/>
          <p14:tracePt t="65247" x="8572500" y="4598988"/>
          <p14:tracePt t="65254" x="8582025" y="4598988"/>
          <p14:tracePt t="65345" x="8591550" y="4598988"/>
          <p14:tracePt t="65355" x="8602663" y="4598988"/>
          <p14:tracePt t="65363" x="8612188" y="4598988"/>
          <p14:tracePt t="65379" x="8621713" y="4598988"/>
          <p14:tracePt t="65394" x="8632825" y="4598988"/>
          <p14:tracePt t="65402" x="8651875" y="4598988"/>
          <p14:tracePt t="65409" x="8672513" y="4598988"/>
          <p14:tracePt t="65417" x="8682038" y="4598988"/>
          <p14:tracePt t="65424" x="8712200" y="4598988"/>
          <p14:tracePt t="65432" x="8723313" y="4598988"/>
          <p14:tracePt t="65441" x="8753475" y="4598988"/>
          <p14:tracePt t="65448" x="8783638" y="4598988"/>
          <p14:tracePt t="65456" x="8813800" y="4598988"/>
          <p14:tracePt t="65464" x="8853488" y="4598988"/>
          <p14:tracePt t="65472" x="8883650" y="4598988"/>
          <p14:tracePt t="65480" x="8913813" y="4598988"/>
          <p14:tracePt t="65489" x="8955088" y="4598988"/>
          <p14:tracePt t="65497" x="8985250" y="4598988"/>
          <p14:tracePt t="65505" x="9015413" y="4598988"/>
          <p14:tracePt t="65513" x="9036050" y="4598988"/>
          <p14:tracePt t="65521" x="9066213" y="4598988"/>
          <p14:tracePt t="65528" x="9075738" y="4598988"/>
          <p14:tracePt t="65536" x="9096375" y="4598988"/>
          <p14:tracePt t="65544" x="9105900" y="4598988"/>
          <p14:tracePt t="65553" x="9126538" y="4598988"/>
          <p14:tracePt t="65560" x="9147175" y="4598988"/>
          <p14:tracePt t="65569" x="9166225" y="4598988"/>
          <p14:tracePt t="65576" x="9186863" y="4598988"/>
          <p14:tracePt t="65586" x="9196388" y="4598988"/>
          <p14:tracePt t="65592" x="9217025" y="4598988"/>
          <p14:tracePt t="65600" x="9226550" y="4598988"/>
          <p14:tracePt t="65608" x="9237663" y="4598988"/>
          <p14:tracePt t="65616" x="9247188" y="4598988"/>
          <p14:tracePt t="65925" x="9226550" y="4598988"/>
          <p14:tracePt t="65933" x="9217025" y="4598988"/>
          <p14:tracePt t="65941" x="9207500" y="4598988"/>
          <p14:tracePt t="65958" x="9196388" y="4598988"/>
          <p14:tracePt t="65971" x="9186863" y="4598988"/>
          <p14:tracePt t="65997" x="9177338" y="4598988"/>
          <p14:tracePt t="66004" x="9166225" y="4598988"/>
          <p14:tracePt t="66361" x="9166225" y="4589463"/>
          <p14:tracePt t="66391" x="9166225" y="4578350"/>
          <p14:tracePt t="66399" x="9186863" y="4568825"/>
          <p14:tracePt t="66407" x="9247188" y="4568825"/>
          <p14:tracePt t="66415" x="9256713" y="4568825"/>
          <p14:tracePt t="66422" x="9277350" y="4568825"/>
          <p14:tracePt t="66431" x="9307513" y="4568825"/>
          <p14:tracePt t="66438" x="9337675" y="4559300"/>
          <p14:tracePt t="66446" x="9367838" y="4559300"/>
          <p14:tracePt t="66454" x="9418638" y="4559300"/>
          <p14:tracePt t="66462" x="9490075" y="4559300"/>
          <p14:tracePt t="66470" x="9529763" y="4559300"/>
          <p14:tracePt t="66478" x="9569450" y="4559300"/>
          <p14:tracePt t="66486" x="9610725" y="4559300"/>
          <p14:tracePt t="66494" x="9640888" y="4559300"/>
          <p14:tracePt t="66502" x="9680575" y="4559300"/>
          <p14:tracePt t="66510" x="9710738" y="4559300"/>
          <p14:tracePt t="66518" x="9740900" y="4559300"/>
          <p14:tracePt t="66526" x="9761538" y="4559300"/>
          <p14:tracePt t="66534" x="9791700" y="4559300"/>
          <p14:tracePt t="66542" x="9801225" y="4559300"/>
          <p14:tracePt t="66550" x="9821863" y="4559300"/>
          <p14:tracePt t="66558" x="9832975" y="4559300"/>
          <p14:tracePt t="66566" x="9842500" y="4559300"/>
          <p14:tracePt t="66574" x="9852025" y="4559300"/>
          <p14:tracePt t="66582" x="9863138" y="4559300"/>
          <p14:tracePt t="66590" x="9872663" y="4559300"/>
          <p14:tracePt t="66598" x="9882188" y="4559300"/>
          <p14:tracePt t="66606" x="9902825" y="4559300"/>
          <p14:tracePt t="66614" x="9923463" y="4559300"/>
          <p14:tracePt t="66624" x="9932988" y="4559300"/>
          <p14:tracePt t="66630" x="9942513" y="4559300"/>
          <p14:tracePt t="66640" x="9972675" y="4559300"/>
          <p14:tracePt t="66649" x="9983788" y="4559300"/>
          <p14:tracePt t="66656" x="10004425" y="4559300"/>
          <p14:tracePt t="66664" x="10013950" y="4559300"/>
          <p14:tracePt t="66680" x="10023475" y="4559300"/>
          <p14:tracePt t="66689" x="10034588" y="4559300"/>
          <p14:tracePt t="66712" x="10044113" y="4559300"/>
          <p14:tracePt t="66721" x="10053638" y="4559300"/>
          <p14:tracePt t="66752" x="10064750" y="4559300"/>
          <p14:tracePt t="66777" x="10074275" y="4559300"/>
          <p14:tracePt t="66804" x="10083800" y="4559300"/>
          <p14:tracePt t="66828" x="10094913" y="4559300"/>
          <p14:tracePt t="66860" x="10104438" y="4548188"/>
          <p14:tracePt t="66868" x="10113963" y="4548188"/>
          <p14:tracePt t="66884" x="10125075" y="4548188"/>
          <p14:tracePt t="66892" x="10134600" y="4548188"/>
          <p14:tracePt t="66900" x="10144125" y="4548188"/>
          <p14:tracePt t="66908" x="10164763" y="4548188"/>
          <p14:tracePt t="66916" x="10185400" y="4538663"/>
          <p14:tracePt t="66924" x="10215563" y="4538663"/>
          <p14:tracePt t="66932" x="10245725" y="4538663"/>
          <p14:tracePt t="66940" x="10275888" y="4538663"/>
          <p14:tracePt t="66948" x="10336213" y="4538663"/>
          <p14:tracePt t="66964" x="10437813" y="4527550"/>
          <p14:tracePt t="66974" x="10477500" y="4527550"/>
          <p14:tracePt t="66982" x="10528300" y="4527550"/>
          <p14:tracePt t="66990" x="10579100" y="4527550"/>
          <p14:tracePt t="67002" x="10618788" y="4527550"/>
          <p14:tracePt t="67010" x="10639425" y="4527550"/>
          <p14:tracePt t="67018" x="10669588" y="4527550"/>
          <p14:tracePt t="67026" x="10679113" y="4527550"/>
          <p14:tracePt t="67034" x="10709275" y="4527550"/>
          <p14:tracePt t="67042" x="10739438" y="4527550"/>
          <p14:tracePt t="67050" x="10790238" y="4527550"/>
          <p14:tracePt t="67058" x="10820400" y="4527550"/>
          <p14:tracePt t="67066" x="10871200" y="4527550"/>
          <p14:tracePt t="67074" x="10891838" y="4527550"/>
          <p14:tracePt t="67082" x="10922000" y="4527550"/>
          <p14:tracePt t="67090" x="10952163" y="4518025"/>
          <p14:tracePt t="67098" x="10982325" y="4518025"/>
          <p14:tracePt t="67106" x="11001375" y="4518025"/>
          <p14:tracePt t="67114" x="11031538" y="4497388"/>
          <p14:tracePt t="67122" x="11042650" y="4497388"/>
          <p14:tracePt t="67138" x="11052175" y="4497388"/>
          <p14:tracePt t="67146" x="11063288" y="4497388"/>
          <p14:tracePt t="67195" x="11072813" y="4497388"/>
          <p14:tracePt t="67248" x="11082338" y="4497388"/>
          <p14:tracePt t="67296" x="11093450" y="4497388"/>
          <p14:tracePt t="67322" x="11102975" y="4497388"/>
          <p14:tracePt t="67340" x="11112500" y="4497388"/>
          <p14:tracePt t="67348" x="11123613" y="4497388"/>
          <p14:tracePt t="67356" x="11142663" y="4497388"/>
          <p14:tracePt t="67364" x="11153775" y="4497388"/>
          <p14:tracePt t="67372" x="11172825" y="4497388"/>
          <p14:tracePt t="67380" x="11183938" y="4487863"/>
          <p14:tracePt t="67397" x="11193463" y="4487863"/>
          <p14:tracePt t="67405" x="11202988" y="4487863"/>
          <p14:tracePt t="67429" x="11214100" y="4487863"/>
          <p14:tracePt t="67524" x="11214100" y="4478338"/>
          <p14:tracePt t="67616" x="11202988" y="4478338"/>
          <p14:tracePt t="67626" x="11183938" y="4478338"/>
          <p14:tracePt t="67632" x="11153775" y="4478338"/>
          <p14:tracePt t="67642" x="11112500" y="4478338"/>
          <p14:tracePt t="67650" x="11022013" y="4478338"/>
          <p14:tracePt t="67659" x="10941050" y="4487863"/>
          <p14:tracePt t="67666" x="10880725" y="4487863"/>
          <p14:tracePt t="67675" x="10769600" y="4487863"/>
          <p14:tracePt t="67682" x="10618788" y="4487863"/>
          <p14:tracePt t="67690" x="10447338" y="4487863"/>
          <p14:tracePt t="67698" x="10285413" y="4487863"/>
          <p14:tracePt t="67706" x="9912350" y="4487863"/>
          <p14:tracePt t="67718" x="9640888" y="4487863"/>
          <p14:tracePt t="67726" x="8994775" y="4487863"/>
          <p14:tracePt t="67734" x="8521700" y="4478338"/>
          <p14:tracePt t="67742" x="8016875" y="4457700"/>
          <p14:tracePt t="67750" x="7593013" y="4457700"/>
          <p14:tracePt t="67758" x="7200900" y="4437063"/>
          <p14:tracePt t="67766" x="6807200" y="4406900"/>
          <p14:tracePt t="67774" x="6645275" y="4406900"/>
          <p14:tracePt t="67782" x="6515100" y="4406900"/>
          <p14:tracePt t="67791" x="6302375" y="4406900"/>
          <p14:tracePt t="67798" x="6211888" y="4406900"/>
          <p14:tracePt t="67806" x="6151563" y="4406900"/>
          <p14:tracePt t="67814" x="6080125" y="4406900"/>
          <p14:tracePt t="67822" x="6019800" y="4406900"/>
          <p14:tracePt t="67830" x="5959475" y="4406900"/>
          <p14:tracePt t="67838" x="5899150" y="4406900"/>
          <p14:tracePt t="67846" x="5808663" y="4406900"/>
          <p14:tracePt t="67854" x="5697538" y="4406900"/>
          <p14:tracePt t="67862" x="5567363" y="4406900"/>
          <p14:tracePt t="67870" x="5354638" y="4406900"/>
          <p14:tracePt t="67878" x="5153025" y="4406900"/>
          <p14:tracePt t="67886" x="5002213" y="4406900"/>
          <p14:tracePt t="67894" x="4891088" y="4397375"/>
          <p14:tracePt t="67902" x="4678363" y="4397375"/>
          <p14:tracePt t="67910" x="4568825" y="4397375"/>
          <p14:tracePt t="67918" x="4508500" y="4397375"/>
          <p14:tracePt t="67928" x="4416425" y="4397375"/>
          <p14:tracePt t="67934" x="4337050" y="4397375"/>
          <p14:tracePt t="67944" x="4305300" y="4397375"/>
          <p14:tracePt t="67950" x="4256088" y="4397375"/>
          <p14:tracePt t="67960" x="4225925" y="4397375"/>
          <p14:tracePt t="67966" x="4175125" y="4397375"/>
          <p14:tracePt t="67976" x="4144963" y="4397375"/>
          <p14:tracePt t="67984" x="4103688" y="4397375"/>
          <p14:tracePt t="67992" x="4033838" y="4397375"/>
          <p14:tracePt t="68000" x="3952875" y="4397375"/>
          <p14:tracePt t="68008" x="3841750" y="4397375"/>
          <p14:tracePt t="68016" x="3760788" y="4418013"/>
          <p14:tracePt t="68024" x="3700463" y="4427538"/>
          <p14:tracePt t="68032" x="3570288" y="4437063"/>
          <p14:tracePt t="68040" x="3489325" y="4457700"/>
          <p14:tracePt t="68048" x="3429000" y="4457700"/>
          <p14:tracePt t="68056" x="3368675" y="4467225"/>
          <p14:tracePt t="68064" x="3317875" y="4467225"/>
          <p14:tracePt t="68076" x="3267075" y="4478338"/>
          <p14:tracePt t="68084" x="3246438" y="4478338"/>
          <p14:tracePt t="68092" x="3236913" y="4478338"/>
          <p14:tracePt t="68100" x="3227388" y="4478338"/>
          <p14:tracePt t="68108" x="3216275" y="4478338"/>
          <p14:tracePt t="68116" x="3197225" y="4478338"/>
          <p14:tracePt t="68132" x="3176588" y="4487863"/>
          <p14:tracePt t="68140" x="3146425" y="4487863"/>
          <p14:tracePt t="68148" x="3125788" y="4487863"/>
          <p14:tracePt t="68156" x="3086100" y="4487863"/>
          <p14:tracePt t="68164" x="3055938" y="4487863"/>
          <p14:tracePt t="68172" x="3025775" y="4487863"/>
          <p14:tracePt t="68180" x="2984500" y="4497388"/>
          <p14:tracePt t="68189" x="2924175" y="4497388"/>
          <p14:tracePt t="68196" x="2803525" y="4508500"/>
          <p14:tracePt t="68204" x="2773363" y="4508500"/>
          <p14:tracePt t="68212" x="2701925" y="4508500"/>
          <p14:tracePt t="68220" x="2632075" y="4508500"/>
          <p14:tracePt t="68228" x="2530475" y="4508500"/>
          <p14:tracePt t="68236" x="2460625" y="4508500"/>
          <p14:tracePt t="68246" x="2328863" y="4508500"/>
          <p14:tracePt t="68252" x="2268538" y="4508500"/>
          <p14:tracePt t="68262" x="2228850" y="4508500"/>
          <p14:tracePt t="68268" x="2178050" y="4508500"/>
          <p14:tracePt t="68278" x="2147888" y="4508500"/>
          <p14:tracePt t="68294" x="2138363" y="4508500"/>
          <p14:tracePt t="68358" x="2138363" y="4518025"/>
          <p14:tracePt t="68416" x="2138363" y="4527550"/>
          <p14:tracePt t="68441" x="2138363" y="4538663"/>
          <p14:tracePt t="68479" x="2157413" y="4559300"/>
          <p14:tracePt t="68487" x="2187575" y="4608513"/>
          <p14:tracePt t="68494" x="2259013" y="4689475"/>
          <p14:tracePt t="68503" x="2298700" y="4770438"/>
          <p14:tracePt t="68511" x="2328863" y="4821238"/>
          <p14:tracePt t="68518" x="2420938" y="4932363"/>
          <p14:tracePt t="68529" x="2439988" y="4962525"/>
          <p14:tracePt t="68534" x="2481263" y="4992688"/>
          <p14:tracePt t="68542" x="2500313" y="5011738"/>
          <p14:tracePt t="68551" x="2500313" y="5022850"/>
          <p14:tracePt t="68559" x="2500313" y="5032375"/>
          <p14:tracePt t="68609" x="2511425" y="5032375"/>
          <p14:tracePt t="68625" x="2511425" y="5022850"/>
          <p14:tracePt t="68633" x="2520950" y="5011738"/>
          <p14:tracePt t="68641" x="2520950" y="5002213"/>
          <p14:tracePt t="68649" x="2520950" y="4992688"/>
          <p14:tracePt t="68657" x="2520950" y="4972050"/>
          <p14:tracePt t="68664" x="2520950" y="4951413"/>
          <p14:tracePt t="68673" x="2520950" y="4941888"/>
          <p14:tracePt t="68681" x="2520950" y="4932363"/>
          <p14:tracePt t="68688" x="2520950" y="4921250"/>
          <p14:tracePt t="68737" x="2520950" y="4911725"/>
          <p14:tracePt t="68745" x="2520950" y="4902200"/>
          <p14:tracePt t="68761" x="2520950" y="4891088"/>
          <p14:tracePt t="68769" x="2520950" y="4870450"/>
          <p14:tracePt t="68777" x="2520950" y="4851400"/>
          <p14:tracePt t="68785" x="2520950" y="4821238"/>
          <p14:tracePt t="68793" x="2520950" y="4800600"/>
          <p14:tracePt t="68800" x="2511425" y="4791075"/>
          <p14:tracePt t="68809" x="2511425" y="4779963"/>
          <p14:tracePt t="68817" x="2500313" y="4760913"/>
          <p14:tracePt t="68825" x="2500313" y="4740275"/>
          <p14:tracePt t="68845" x="2500313" y="4730750"/>
          <p14:tracePt t="68873" x="2490788" y="4730750"/>
          <p14:tracePt t="69234" x="2490788" y="4740275"/>
          <p14:tracePt t="69252" x="2481263" y="4740275"/>
          <p14:tracePt t="69814" x="2490788" y="4740275"/>
          <p14:tracePt t="69830" x="2500313" y="4749800"/>
          <p14:tracePt t="69838" x="2511425" y="4749800"/>
          <p14:tracePt t="69846" x="2520950" y="4749800"/>
          <p14:tracePt t="69854" x="2530475" y="4760913"/>
          <p14:tracePt t="69870" x="2541588" y="4760913"/>
          <p14:tracePt t="69886" x="2551113" y="4760913"/>
          <p14:tracePt t="69910" x="2560638" y="4760913"/>
          <p14:tracePt t="70120" x="2551113" y="4760913"/>
          <p14:tracePt t="70144" x="2541588" y="4760913"/>
          <p14:tracePt t="70340" x="2551113" y="4760913"/>
          <p14:tracePt t="70357" x="2560638" y="4760913"/>
          <p14:tracePt t="70370" x="2560638" y="4770438"/>
          <p14:tracePt t="70378" x="2571750" y="4770438"/>
          <p14:tracePt t="70402" x="2581275" y="4779963"/>
          <p14:tracePt t="70411" x="2601913" y="4800600"/>
          <p14:tracePt t="70418" x="2622550" y="4821238"/>
          <p14:tracePt t="70427" x="2632075" y="4830763"/>
          <p14:tracePt t="70434" x="2641600" y="4840288"/>
          <p14:tracePt t="70442" x="2652713" y="4860925"/>
          <p14:tracePt t="70450" x="2682875" y="4891088"/>
          <p14:tracePt t="70458" x="2682875" y="4911725"/>
          <p14:tracePt t="70466" x="2692400" y="4921250"/>
          <p14:tracePt t="70474" x="2692400" y="4941888"/>
          <p14:tracePt t="70482" x="2701925" y="4962525"/>
          <p14:tracePt t="70490" x="2713038" y="4981575"/>
          <p14:tracePt t="70498" x="2722563" y="5002213"/>
          <p14:tracePt t="70506" x="2732088" y="5011738"/>
          <p14:tracePt t="70514" x="2743200" y="5053013"/>
          <p14:tracePt t="70522" x="2743200" y="5062538"/>
          <p14:tracePt t="70530" x="2743200" y="5073650"/>
          <p14:tracePt t="70538" x="2752725" y="5092700"/>
          <p14:tracePt t="70546" x="2752725" y="5103813"/>
          <p14:tracePt t="70570" x="2752725" y="5113338"/>
          <p14:tracePt t="70588" x="2752725" y="5122863"/>
          <p14:tracePt t="70604" x="2752725" y="5133975"/>
          <p14:tracePt t="70620" x="2752725" y="5143500"/>
          <p14:tracePt t="70636" x="2743200" y="5153025"/>
          <p14:tracePt t="70652" x="2732088" y="5164138"/>
          <p14:tracePt t="70660" x="2722563" y="5173663"/>
          <p14:tracePt t="70668" x="2713038" y="5173663"/>
          <p14:tracePt t="70676" x="2701925" y="5183188"/>
          <p14:tracePt t="70696" x="2682875" y="5183188"/>
          <p14:tracePt t="70704" x="2671763" y="5183188"/>
          <p14:tracePt t="70711" x="2652713" y="5183188"/>
          <p14:tracePt t="70720" x="2652713" y="5194300"/>
          <p14:tracePt t="70728" x="2641600" y="5194300"/>
          <p14:tracePt t="70736" x="2632075" y="5203825"/>
          <p14:tracePt t="70743" x="2611438" y="5203825"/>
          <p14:tracePt t="70752" x="2601913" y="5203825"/>
          <p14:tracePt t="70768" x="2581275" y="5213350"/>
          <p14:tracePt t="70804" x="2571750" y="5213350"/>
          <p14:tracePt t="71128" x="2581275" y="5213350"/>
          <p14:tracePt t="71136" x="2601913" y="5213350"/>
          <p14:tracePt t="71146" x="2611438" y="5224463"/>
          <p14:tracePt t="71152" x="2641600" y="5224463"/>
          <p14:tracePt t="71163" x="2682875" y="5233988"/>
          <p14:tracePt t="71168" x="2722563" y="5245100"/>
          <p14:tracePt t="71175" x="2803525" y="5254625"/>
          <p14:tracePt t="71182" x="2863850" y="5275263"/>
          <p14:tracePt t="71192" x="2903538" y="5284788"/>
          <p14:tracePt t="71200" x="2984500" y="5284788"/>
          <p14:tracePt t="71205" x="3095625" y="5294313"/>
          <p14:tracePt t="71216" x="3197225" y="5305425"/>
          <p14:tracePt t="71221" x="3236913" y="5305425"/>
          <p14:tracePt t="71232" x="3338513" y="5305425"/>
          <p14:tracePt t="71237" x="3417888" y="5305425"/>
          <p14:tracePt t="71248" x="3459163" y="5305425"/>
          <p14:tracePt t="71253" x="3498850" y="5305425"/>
          <p14:tracePt t="71264" x="3519488" y="5305425"/>
          <p14:tracePt t="71272" x="3540125" y="5294313"/>
          <p14:tracePt t="71280" x="3549650" y="5294313"/>
          <p14:tracePt t="71652" x="3559175" y="5294313"/>
          <p14:tracePt t="71660" x="3570288" y="5294313"/>
          <p14:tracePt t="71669" x="3589338" y="5294313"/>
          <p14:tracePt t="71678" x="3600450" y="5294313"/>
          <p14:tracePt t="71682" x="3630613" y="5294313"/>
          <p14:tracePt t="71690" x="3660775" y="5294313"/>
          <p14:tracePt t="71698" x="3690938" y="5294313"/>
          <p14:tracePt t="71705" x="3711575" y="5294313"/>
          <p14:tracePt t="71713" x="3730625" y="5294313"/>
          <p14:tracePt t="71721" x="3771900" y="5294313"/>
          <p14:tracePt t="71730" x="3802063" y="5294313"/>
          <p14:tracePt t="71738" x="3832225" y="5294313"/>
          <p14:tracePt t="71745" x="3871913" y="5294313"/>
          <p14:tracePt t="71755" x="3952875" y="5294313"/>
          <p14:tracePt t="71762" x="3994150" y="5294313"/>
          <p14:tracePt t="71770" x="4024313" y="5305425"/>
          <p14:tracePt t="71778" x="4064000" y="5305425"/>
          <p14:tracePt t="71786" x="4103688" y="5305425"/>
          <p14:tracePt t="71794" x="4154488" y="5314950"/>
          <p14:tracePt t="71801" x="4205288" y="5314950"/>
          <p14:tracePt t="71810" x="4265613" y="5314950"/>
          <p14:tracePt t="71817" x="4305300" y="5314950"/>
          <p14:tracePt t="71825" x="4346575" y="5314950"/>
          <p14:tracePt t="71833" x="4397375" y="5324475"/>
          <p14:tracePt t="71841" x="4427538" y="5324475"/>
          <p14:tracePt t="71849" x="4467225" y="5324475"/>
          <p14:tracePt t="71857" x="4487863" y="5324475"/>
          <p14:tracePt t="71865" x="4508500" y="5324475"/>
          <p14:tracePt t="71881" x="4518025" y="5324475"/>
          <p14:tracePt t="71891" x="4527550" y="5324475"/>
          <p14:tracePt t="71897" x="4538663" y="5324475"/>
          <p14:tracePt t="71907" x="4538663" y="5314950"/>
          <p14:tracePt t="71921" x="4548188" y="5314950"/>
          <p14:tracePt t="71983" x="4548188" y="5305425"/>
          <p14:tracePt t="72020" x="4548188" y="5294313"/>
          <p14:tracePt t="72076" x="4548188" y="5284788"/>
          <p14:tracePt t="72249" x="4557713" y="5284788"/>
          <p14:tracePt t="72264" x="4568825" y="5284788"/>
          <p14:tracePt t="72272" x="4587875" y="5284788"/>
          <p14:tracePt t="72279" x="4598988" y="5284788"/>
          <p14:tracePt t="72286" x="4618038" y="5284788"/>
          <p14:tracePt t="72294" x="4648200" y="5284788"/>
          <p14:tracePt t="72303" x="4678363" y="5284788"/>
          <p14:tracePt t="72310" x="4740275" y="5284788"/>
          <p14:tracePt t="72318" x="4770438" y="5284788"/>
          <p14:tracePt t="72326" x="4789488" y="5284788"/>
          <p14:tracePt t="72335" x="4819650" y="5284788"/>
          <p14:tracePt t="72349" x="4840288" y="5284788"/>
          <p14:tracePt t="72358" x="4860925" y="5284788"/>
          <p14:tracePt t="72365" x="4870450" y="5284788"/>
          <p14:tracePt t="72381" x="4881563" y="5284788"/>
          <p14:tracePt t="72390" x="4891088" y="5284788"/>
          <p14:tracePt t="72397" x="4900613" y="5284788"/>
          <p14:tracePt t="72406" x="4911725" y="5284788"/>
          <p14:tracePt t="72430" x="4921250" y="5284788"/>
          <p14:tracePt t="72446" x="4930775" y="5284788"/>
          <p14:tracePt t="72454" x="4941888" y="5284788"/>
          <p14:tracePt t="72461" x="4951413" y="5284788"/>
          <p14:tracePt t="72469" x="4972050" y="5284788"/>
          <p14:tracePt t="72477" x="5002213" y="5284788"/>
          <p14:tracePt t="72485" x="5021263" y="5284788"/>
          <p14:tracePt t="72494" x="5041900" y="5284788"/>
          <p14:tracePt t="72501" x="5062538" y="5284788"/>
          <p14:tracePt t="72510" x="5083175" y="5284788"/>
          <p14:tracePt t="72517" x="5092700" y="5284788"/>
          <p14:tracePt t="72530" x="5113338" y="5294313"/>
          <p14:tracePt t="72539" x="5143500" y="5294313"/>
          <p14:tracePt t="72545" x="5173663" y="5294313"/>
          <p14:tracePt t="72556" x="5203825" y="5294313"/>
          <p14:tracePt t="72561" x="5233988" y="5294313"/>
          <p14:tracePt t="72571" x="5273675" y="5294313"/>
          <p14:tracePt t="72579" x="5294313" y="5294313"/>
          <p14:tracePt t="72588" x="5324475" y="5294313"/>
          <p14:tracePt t="72595" x="5345113" y="5294313"/>
          <p14:tracePt t="72604" x="5364163" y="5294313"/>
          <p14:tracePt t="72611" x="5384800" y="5294313"/>
          <p14:tracePt t="72628" x="5414963" y="5294313"/>
          <p14:tracePt t="72636" x="5435600" y="5294313"/>
          <p14:tracePt t="72643" x="5456238" y="5294313"/>
          <p14:tracePt t="72651" x="5475288" y="5294313"/>
          <p14:tracePt t="72659" x="5486400" y="5294313"/>
          <p14:tracePt t="72667" x="5495925" y="5294313"/>
          <p14:tracePt t="72676" x="5505450" y="5294313"/>
          <p14:tracePt t="72683" x="5516563" y="5284788"/>
          <p14:tracePt t="72699" x="5526088" y="5284788"/>
          <p14:tracePt t="72707" x="5535613" y="5284788"/>
          <p14:tracePt t="72716" x="5546725" y="5284788"/>
          <p14:tracePt t="72735" x="5556250" y="5284788"/>
          <p14:tracePt t="72752" x="5567363" y="5284788"/>
          <p14:tracePt t="72759" x="5576888" y="5284788"/>
          <p14:tracePt t="72768" x="5586413" y="5284788"/>
          <p14:tracePt t="72776" x="5607050" y="5284788"/>
          <p14:tracePt t="72792" x="5627688" y="5275263"/>
          <p14:tracePt t="72799" x="5637213" y="5275263"/>
          <p14:tracePt t="72807" x="5657850" y="5275263"/>
          <p14:tracePt t="72816" x="5667375" y="5275263"/>
          <p14:tracePt t="72823" x="5676900" y="5275263"/>
          <p14:tracePt t="72832" x="5707063" y="5264150"/>
          <p14:tracePt t="72839" x="5727700" y="5264150"/>
          <p14:tracePt t="72847" x="5737225" y="5264150"/>
          <p14:tracePt t="72856" x="5757863" y="5254625"/>
          <p14:tracePt t="72865" x="5778500" y="5254625"/>
          <p14:tracePt t="72872" x="5808663" y="5254625"/>
          <p14:tracePt t="72884" x="5818188" y="5254625"/>
          <p14:tracePt t="72888" x="5848350" y="5254625"/>
          <p14:tracePt t="72901" x="5878513" y="5245100"/>
          <p14:tracePt t="72906" x="5899150" y="5245100"/>
          <p14:tracePt t="72915" x="5929313" y="5233988"/>
          <p14:tracePt t="72923" x="5959475" y="5233988"/>
          <p14:tracePt t="72930" x="5970588" y="5233988"/>
          <p14:tracePt t="72939" x="5989638" y="5224463"/>
          <p14:tracePt t="72947" x="6010275" y="5224463"/>
          <p14:tracePt t="72955" x="6019800" y="5224463"/>
          <p14:tracePt t="72962" x="6040438" y="5213350"/>
          <p14:tracePt t="72969" x="6049963" y="5213350"/>
          <p14:tracePt t="72978" x="6061075" y="5213350"/>
          <p14:tracePt t="72985" x="6061075" y="5203825"/>
          <p14:tracePt t="72993" x="6070600" y="5203825"/>
          <p14:tracePt t="73010" x="6080125" y="5203825"/>
          <p14:tracePt t="73558" x="6070600" y="5203825"/>
          <p14:tracePt t="74016" x="6061075" y="5203825"/>
          <p14:tracePt t="74095" x="6049963" y="5203825"/>
          <p14:tracePt t="74111" x="6040438" y="5203825"/>
          <p14:tracePt t="74119" x="6030913" y="5203825"/>
          <p14:tracePt t="74127" x="6019800" y="5203825"/>
          <p14:tracePt t="74135" x="6010275" y="5203825"/>
          <p14:tracePt t="74143" x="5989638" y="5203825"/>
          <p14:tracePt t="74151" x="5980113" y="5203825"/>
          <p14:tracePt t="74159" x="5970588" y="5203825"/>
          <p14:tracePt t="74176" x="5959475" y="5203825"/>
          <p14:tracePt t="74185" x="5949950" y="5213350"/>
          <p14:tracePt t="74192" x="5940425" y="5213350"/>
          <p14:tracePt t="74209" x="5929313" y="5213350"/>
          <p14:tracePt t="74225" x="5919788" y="5213350"/>
          <p14:tracePt t="74242" x="5908675" y="5213350"/>
          <p14:tracePt t="74265" x="5899150" y="5224463"/>
          <p14:tracePt t="74273" x="5889625" y="5224463"/>
          <p14:tracePt t="74281" x="5859463" y="5224463"/>
          <p14:tracePt t="74289" x="5838825" y="5224463"/>
          <p14:tracePt t="74297" x="5808663" y="5233988"/>
          <p14:tracePt t="74305" x="5757863" y="5245100"/>
          <p14:tracePt t="74313" x="5718175" y="5254625"/>
          <p14:tracePt t="74321" x="5586413" y="5264150"/>
          <p14:tracePt t="74329" x="5486400" y="5294313"/>
          <p14:tracePt t="74337" x="5384800" y="5305425"/>
          <p14:tracePt t="74345" x="5254625" y="5335588"/>
          <p14:tracePt t="74353" x="5153025" y="5354638"/>
          <p14:tracePt t="74361" x="5002213" y="5365750"/>
          <p14:tracePt t="74374" x="4849813" y="5395913"/>
          <p14:tracePt t="74381" x="4678363" y="5416550"/>
          <p14:tracePt t="74389" x="4587875" y="5426075"/>
          <p14:tracePt t="74397" x="4325938" y="5446713"/>
          <p14:tracePt t="74405" x="4175125" y="5446713"/>
          <p14:tracePt t="74413" x="3983038" y="5456238"/>
          <p14:tracePt t="74421" x="3852863" y="5456238"/>
          <p14:tracePt t="74429" x="3741738" y="5456238"/>
          <p14:tracePt t="74437" x="3640138" y="5456238"/>
          <p14:tracePt t="74445" x="3489325" y="5476875"/>
          <p14:tracePt t="74453" x="3398838" y="5476875"/>
          <p14:tracePt t="74461" x="3338513" y="5476875"/>
          <p14:tracePt t="74469" x="3267075" y="5476875"/>
          <p14:tracePt t="74477" x="3206750" y="5476875"/>
          <p14:tracePt t="74485" x="3176588" y="5476875"/>
          <p14:tracePt t="74493" x="3136900" y="5476875"/>
          <p14:tracePt t="74501" x="3106738" y="5476875"/>
          <p14:tracePt t="74509" x="3074988" y="5476875"/>
          <p14:tracePt t="74517" x="3044825" y="5486400"/>
          <p14:tracePt t="74527" x="2995613" y="5486400"/>
          <p14:tracePt t="74533" x="2924175" y="5486400"/>
          <p14:tracePt t="74543" x="2884488" y="5486400"/>
          <p14:tracePt t="74551" x="2843213" y="5495925"/>
          <p14:tracePt t="74559" x="2813050" y="5495925"/>
          <p14:tracePt t="74567" x="2773363" y="5495925"/>
          <p14:tracePt t="74579" x="2722563" y="5507038"/>
          <p14:tracePt t="74587" x="2692400" y="5507038"/>
          <p14:tracePt t="74595" x="2682875" y="5507038"/>
          <p14:tracePt t="74603" x="2652713" y="5516563"/>
          <p14:tracePt t="74611" x="2601913" y="5516563"/>
          <p14:tracePt t="74619" x="2571750" y="5516563"/>
          <p14:tracePt t="74627" x="2530475" y="5526088"/>
          <p14:tracePt t="74635" x="2490788" y="5526088"/>
          <p14:tracePt t="74643" x="2460625" y="5526088"/>
          <p14:tracePt t="74651" x="2420938" y="5537200"/>
          <p14:tracePt t="74659" x="2390775" y="5546725"/>
          <p14:tracePt t="74667" x="2339975" y="5546725"/>
          <p14:tracePt t="74675" x="2309813" y="5556250"/>
          <p14:tracePt t="74683" x="2298700" y="5556250"/>
          <p14:tracePt t="74691" x="2279650" y="5567363"/>
          <p14:tracePt t="74699" x="2259013" y="5567363"/>
          <p14:tracePt t="74707" x="2238375" y="5576888"/>
          <p14:tracePt t="74715" x="2228850" y="5576888"/>
          <p14:tracePt t="74723" x="2208213" y="5576888"/>
          <p14:tracePt t="74731" x="2178050" y="5576888"/>
          <p14:tracePt t="74739" x="2157413" y="5588000"/>
          <p14:tracePt t="74747" x="2138363" y="5588000"/>
          <p14:tracePt t="74756" x="2108200" y="5588000"/>
          <p14:tracePt t="74763" x="2057400" y="5588000"/>
          <p14:tracePt t="74771" x="2027238" y="5588000"/>
          <p14:tracePt t="74783" x="1985963" y="5588000"/>
          <p14:tracePt t="74791" x="1876425" y="5588000"/>
          <p14:tracePt t="74799" x="1825625" y="5588000"/>
          <p14:tracePt t="74807" x="1784350" y="5588000"/>
          <p14:tracePt t="74817" x="1744663" y="5588000"/>
          <p14:tracePt t="74823" x="1714500" y="5588000"/>
          <p14:tracePt t="74831" x="1693863" y="5588000"/>
          <p14:tracePt t="74839" x="1684338" y="5588000"/>
          <p14:tracePt t="74847" x="1673225" y="5576888"/>
          <p14:tracePt t="74865" x="1663700" y="5576888"/>
          <p14:tracePt t="74873" x="1643063" y="5576888"/>
          <p14:tracePt t="74885" x="1624013" y="5576888"/>
          <p14:tracePt t="74893" x="1603375" y="5576888"/>
          <p14:tracePt t="74901" x="1593850" y="5567363"/>
          <p14:tracePt t="74909" x="1552575" y="5556250"/>
          <p14:tracePt t="74917" x="1543050" y="5546725"/>
          <p14:tracePt t="74925" x="1522413" y="5546725"/>
          <p14:tracePt t="74933" x="1503363" y="5546725"/>
          <p14:tracePt t="74941" x="1492250" y="5537200"/>
          <p14:tracePt t="74949" x="1482725" y="5526088"/>
          <p14:tracePt t="75152" x="1492250" y="5526088"/>
          <p14:tracePt t="75162" x="1503363" y="5526088"/>
          <p14:tracePt t="75168" x="1512888" y="5526088"/>
          <p14:tracePt t="75186" x="1522413" y="5526088"/>
          <p14:tracePt t="75192" x="1543050" y="5526088"/>
          <p14:tracePt t="75198" x="1552575" y="5526088"/>
          <p14:tracePt t="75223" x="1563688" y="5526088"/>
          <p14:tracePt t="75514" x="1582738" y="5526088"/>
          <p14:tracePt t="75520" x="1603375" y="5526088"/>
          <p14:tracePt t="75529" x="1633538" y="5526088"/>
          <p14:tracePt t="75537" x="1663700" y="5537200"/>
          <p14:tracePt t="75546" x="1693863" y="5546725"/>
          <p14:tracePt t="75553" x="1735138" y="5556250"/>
          <p14:tracePt t="75562" x="1774825" y="5556250"/>
          <p14:tracePt t="75569" x="1825625" y="5567363"/>
          <p14:tracePt t="75577" x="1865313" y="5576888"/>
          <p14:tracePt t="75586" x="1906588" y="5576888"/>
          <p14:tracePt t="75594" x="1966913" y="5588000"/>
          <p14:tracePt t="75603" x="2006600" y="5588000"/>
          <p14:tracePt t="75610" x="2047875" y="5588000"/>
          <p14:tracePt t="75620" x="2097088" y="5588000"/>
          <p14:tracePt t="75625" x="2138363" y="5588000"/>
          <p14:tracePt t="75633" x="2168525" y="5588000"/>
          <p14:tracePt t="75641" x="2198688" y="5588000"/>
          <p14:tracePt t="75650" x="2208213" y="5588000"/>
          <p14:tracePt t="75666" x="2219325" y="5588000"/>
          <p14:tracePt t="75673" x="2228850" y="5588000"/>
          <p14:tracePt t="75682" x="2238375" y="5588000"/>
          <p14:tracePt t="75689" x="2249488" y="5588000"/>
          <p14:tracePt t="75714" x="2259013" y="5588000"/>
          <p14:tracePt t="75868" x="2259013" y="5576888"/>
          <p14:tracePt t="75899" x="2259013" y="5567363"/>
          <p14:tracePt t="75919" x="2259013" y="5556250"/>
          <p14:tracePt t="76065" x="2279650" y="5556250"/>
          <p14:tracePt t="76073" x="2319338" y="5556250"/>
          <p14:tracePt t="76084" x="2359025" y="5556250"/>
          <p14:tracePt t="76089" x="2420938" y="5567363"/>
          <p14:tracePt t="76096" x="2481263" y="5567363"/>
          <p14:tracePt t="76104" x="2571750" y="5567363"/>
          <p14:tracePt t="76111" x="2632075" y="5567363"/>
          <p14:tracePt t="76119" x="2671763" y="5567363"/>
          <p14:tracePt t="76127" x="2692400" y="5567363"/>
          <p14:tracePt t="76135" x="2701925" y="5567363"/>
          <p14:tracePt t="76241" x="2701925" y="5556250"/>
          <p14:tracePt t="76411" x="2713038" y="5556250"/>
          <p14:tracePt t="76425" x="2732088" y="5556250"/>
          <p14:tracePt t="76433" x="2763838" y="5546725"/>
          <p14:tracePt t="76441" x="2813050" y="5546725"/>
          <p14:tracePt t="76449" x="2884488" y="5537200"/>
          <p14:tracePt t="76457" x="2944813" y="5537200"/>
          <p14:tracePt t="76465" x="3106738" y="5537200"/>
          <p14:tracePt t="76473" x="3167063" y="5537200"/>
          <p14:tracePt t="76480" x="3267075" y="5537200"/>
          <p14:tracePt t="76489" x="3317875" y="5537200"/>
          <p14:tracePt t="76499" x="3417888" y="5516563"/>
          <p14:tracePt t="76505" x="3509963" y="5516563"/>
          <p14:tracePt t="76515" x="3559175" y="5516563"/>
          <p14:tracePt t="76523" x="3589338" y="5507038"/>
          <p14:tracePt t="76530" x="3600450" y="5507038"/>
          <p14:tracePt t="76539" x="3609975" y="5507038"/>
          <p14:tracePt t="76547" x="3619500" y="5507038"/>
          <p14:tracePt t="76587" x="3630613" y="5507038"/>
          <p14:tracePt t="76661" x="3630613" y="5495925"/>
          <p14:tracePt t="76764" x="3640138" y="5495925"/>
          <p14:tracePt t="76846" x="3660775" y="5495925"/>
          <p14:tracePt t="76854" x="3681413" y="5495925"/>
          <p14:tracePt t="76862" x="3711575" y="5495925"/>
          <p14:tracePt t="76869" x="3751263" y="5495925"/>
          <p14:tracePt t="76877" x="3822700" y="5495925"/>
          <p14:tracePt t="76885" x="3883025" y="5495925"/>
          <p14:tracePt t="76893" x="3994150" y="5495925"/>
          <p14:tracePt t="76901" x="4094163" y="5516563"/>
          <p14:tracePt t="76909" x="4205288" y="5526088"/>
          <p14:tracePt t="76917" x="4265613" y="5526088"/>
          <p14:tracePt t="76925" x="4367213" y="5537200"/>
          <p14:tracePt t="76933" x="4457700" y="5537200"/>
          <p14:tracePt t="76941" x="4587875" y="5537200"/>
          <p14:tracePt t="76961" x="4678363" y="5537200"/>
          <p14:tracePt t="76967" x="4699000" y="5537200"/>
          <p14:tracePt t="76974" x="4710113" y="5537200"/>
          <p14:tracePt t="77473" x="4729163" y="5537200"/>
          <p14:tracePt t="77481" x="4759325" y="5546725"/>
          <p14:tracePt t="77487" x="4800600" y="5556250"/>
          <p14:tracePt t="77497" x="4840288" y="5576888"/>
          <p14:tracePt t="77503" x="4921250" y="5588000"/>
          <p14:tracePt t="77513" x="4981575" y="5597525"/>
          <p14:tracePt t="77521" x="5083175" y="5627688"/>
          <p14:tracePt t="77529" x="5143500" y="5637213"/>
          <p14:tracePt t="77537" x="5233988" y="5648325"/>
          <p14:tracePt t="77545" x="5364163" y="5667375"/>
          <p14:tracePt t="77552" x="5486400" y="5678488"/>
          <p14:tracePt t="77561" x="5597525" y="5678488"/>
          <p14:tracePt t="77569" x="5788025" y="5697538"/>
          <p14:tracePt t="77577" x="5940425" y="5697538"/>
          <p14:tracePt t="77585" x="6161088" y="5697538"/>
          <p14:tracePt t="77593" x="6353175" y="5697538"/>
          <p14:tracePt t="77600" x="6554788" y="5697538"/>
          <p14:tracePt t="77608" x="6746875" y="5688013"/>
          <p14:tracePt t="77617" x="6897688" y="5688013"/>
          <p14:tracePt t="77625" x="7159625" y="5678488"/>
          <p14:tracePt t="77633" x="7291388" y="5678488"/>
          <p14:tracePt t="77641" x="7523163" y="5657850"/>
          <p14:tracePt t="77649" x="7634288" y="5657850"/>
          <p14:tracePt t="77658" x="7694613" y="5657850"/>
          <p14:tracePt t="77665" x="7724775" y="5648325"/>
          <p14:tracePt t="77673" x="7764463" y="5648325"/>
          <p14:tracePt t="77681" x="7805738" y="5648325"/>
          <p14:tracePt t="77689" x="7835900" y="5648325"/>
          <p14:tracePt t="77697" x="7866063" y="5648325"/>
          <p14:tracePt t="77705" x="7916863" y="5648325"/>
          <p14:tracePt t="77712" x="7956550" y="5648325"/>
          <p14:tracePt t="77720" x="7966075" y="5648325"/>
          <p14:tracePt t="77728" x="8016875" y="5648325"/>
          <p14:tracePt t="77736" x="8047038" y="5648325"/>
          <p14:tracePt t="77745" x="8077200" y="5648325"/>
          <p14:tracePt t="77752" x="8107363" y="5648325"/>
          <p14:tracePt t="77760" x="8137525" y="5648325"/>
          <p14:tracePt t="77769" x="8148638" y="5648325"/>
          <p14:tracePt t="77777" x="8167688" y="5648325"/>
          <p14:tracePt t="77784" x="8178800" y="5648325"/>
          <p14:tracePt t="77809" x="8188325" y="5648325"/>
          <p14:tracePt t="77843" x="8197850" y="5648325"/>
          <p14:tracePt t="77863" x="8208963" y="5648325"/>
          <p14:tracePt t="78340" x="8218488" y="5648325"/>
          <p14:tracePt t="78349" x="8248650" y="5648325"/>
          <p14:tracePt t="78357" x="8278813" y="5657850"/>
          <p14:tracePt t="78365" x="8339138" y="5688013"/>
          <p14:tracePt t="78373" x="8420100" y="5738813"/>
          <p14:tracePt t="78381" x="8491538" y="5778500"/>
          <p14:tracePt t="78388" x="8531225" y="5799138"/>
          <p14:tracePt t="78397" x="8621713" y="5838825"/>
          <p14:tracePt t="78404" x="8662988" y="5859463"/>
          <p14:tracePt t="78412" x="8742363" y="5899150"/>
          <p14:tracePt t="78421" x="8834438" y="5949950"/>
          <p14:tracePt t="78428" x="8913813" y="5991225"/>
          <p14:tracePt t="78437" x="8945563" y="6000750"/>
          <p14:tracePt t="78445" x="8985250" y="6021388"/>
          <p14:tracePt t="78454" x="9036050" y="6040438"/>
          <p14:tracePt t="78461" x="9055100" y="6051550"/>
          <p14:tracePt t="78471" x="9066213" y="6051550"/>
          <p14:tracePt t="78502" x="9075738" y="6051550"/>
          <p14:tracePt t="79011" x="9096375" y="6051550"/>
          <p14:tracePt t="79021" x="9117013" y="6051550"/>
          <p14:tracePt t="79027" x="9166225" y="6051550"/>
          <p14:tracePt t="79033" x="9226550" y="6051550"/>
          <p14:tracePt t="79041" x="9328150" y="6070600"/>
          <p14:tracePt t="79049" x="9459913" y="6070600"/>
          <p14:tracePt t="79057" x="9569450" y="6070600"/>
          <p14:tracePt t="79064" x="9680575" y="6070600"/>
          <p14:tracePt t="79073" x="9801225" y="6070600"/>
          <p14:tracePt t="79080" x="9932988" y="6070600"/>
          <p14:tracePt t="79088" x="10013950" y="6081713"/>
          <p14:tracePt t="79096" x="10144125" y="6081713"/>
          <p14:tracePt t="79104" x="10185400" y="6081713"/>
          <p14:tracePt t="79112" x="10225088" y="6081713"/>
          <p14:tracePt t="79120" x="10245725" y="6081713"/>
          <p14:tracePt t="79132" x="10255250" y="6081713"/>
          <p14:tracePt t="79178" x="10266363" y="6081713"/>
          <p14:tracePt t="79227" x="10275888" y="6081713"/>
          <p14:tracePt t="79842" x="10285413" y="6081713"/>
          <p14:tracePt t="79849" x="10296525" y="6081713"/>
          <p14:tracePt t="79863" x="10326688" y="6081713"/>
          <p14:tracePt t="79868" x="10407650" y="6070600"/>
          <p14:tracePt t="79875" x="10467975" y="6070600"/>
          <p14:tracePt t="79883" x="10537825" y="6051550"/>
          <p14:tracePt t="79891" x="10658475" y="6040438"/>
          <p14:tracePt t="79902" x="10699750" y="6030913"/>
          <p14:tracePt t="79910" x="10780713" y="6030913"/>
          <p14:tracePt t="79918" x="10860088" y="6021388"/>
          <p14:tracePt t="79926" x="10931525" y="6000750"/>
          <p14:tracePt t="79934" x="10961688" y="6000750"/>
          <p14:tracePt t="79942" x="10991850" y="5991225"/>
          <p14:tracePt t="79950" x="11012488" y="5980113"/>
          <p14:tracePt t="79958" x="11022013" y="5980113"/>
          <p14:tracePt t="79966" x="11031538" y="5980113"/>
          <p14:tracePt t="80007" x="11042650" y="5970588"/>
          <p14:tracePt t="80014" x="11052175" y="5970588"/>
          <p14:tracePt t="80022" x="11063288" y="5970588"/>
          <p14:tracePt t="80030" x="11082338" y="5970588"/>
          <p14:tracePt t="80038" x="11112500" y="5970588"/>
          <p14:tracePt t="80046" x="11133138" y="5970588"/>
          <p14:tracePt t="80054" x="11142663" y="5970588"/>
          <p14:tracePt t="80062" x="11153775" y="5970588"/>
          <p14:tracePt t="80079" x="11163300" y="5970588"/>
          <p14:tracePt t="80086" x="11172825" y="5970588"/>
          <p14:tracePt t="80096" x="11183938" y="5970588"/>
          <p14:tracePt t="80102" x="11193463" y="5970588"/>
          <p14:tracePt t="80118" x="11202988" y="5980113"/>
          <p14:tracePt t="80129" x="11214100" y="5980113"/>
          <p14:tracePt t="80134" x="11223625" y="5980113"/>
          <p14:tracePt t="80145" x="11234738" y="5991225"/>
          <p14:tracePt t="80152" x="11253788" y="5991225"/>
          <p14:tracePt t="80160" x="11274425" y="5991225"/>
          <p14:tracePt t="80168" x="11304588" y="6000750"/>
          <p14:tracePt t="80176" x="11325225" y="6000750"/>
          <p14:tracePt t="80184" x="11344275" y="6000750"/>
          <p14:tracePt t="80192" x="11374438" y="6000750"/>
          <p14:tracePt t="80200" x="11406188" y="6010275"/>
          <p14:tracePt t="80208" x="11425238" y="6010275"/>
          <p14:tracePt t="80216" x="11436350" y="6010275"/>
          <p14:tracePt t="80224" x="11466513" y="6010275"/>
          <p14:tracePt t="80232" x="11496675" y="6010275"/>
          <p14:tracePt t="80240" x="11515725" y="6010275"/>
          <p14:tracePt t="80248" x="11557000" y="6010275"/>
          <p14:tracePt t="80261" x="11587163" y="6010275"/>
          <p14:tracePt t="80268" x="11607800" y="6010275"/>
          <p14:tracePt t="80276" x="11637963" y="6010275"/>
          <p14:tracePt t="80284" x="11657013" y="6000750"/>
          <p14:tracePt t="80292" x="11677650" y="5991225"/>
          <p14:tracePt t="80300" x="11707813" y="5980113"/>
          <p14:tracePt t="80308" x="11717338" y="5970588"/>
          <p14:tracePt t="80316" x="11737975" y="5961063"/>
          <p14:tracePt t="80324" x="11758613" y="5949950"/>
          <p14:tracePt t="80340" x="11779250" y="5940425"/>
          <p14:tracePt t="80348" x="11788775" y="5930900"/>
          <p14:tracePt t="80356" x="11809413" y="5910263"/>
          <p14:tracePt t="80364" x="11818938" y="5899150"/>
          <p14:tracePt t="80372" x="11828463" y="5889625"/>
          <p14:tracePt t="80380" x="11839575" y="5880100"/>
          <p14:tracePt t="80388" x="11849100" y="5859463"/>
          <p14:tracePt t="80397" x="11858625" y="5838825"/>
          <p14:tracePt t="80404" x="11858625" y="5829300"/>
          <p14:tracePt t="80412" x="11869738" y="5819775"/>
          <p14:tracePt t="80420" x="11869738" y="5799138"/>
          <p14:tracePt t="80428" x="11879263" y="5789613"/>
          <p14:tracePt t="80436" x="11879263" y="5768975"/>
          <p14:tracePt t="80446" x="11879263" y="5759450"/>
          <p14:tracePt t="80463" x="11879263" y="5738813"/>
          <p14:tracePt t="80477" x="11879263" y="5727700"/>
          <p14:tracePt t="80486" x="11879263" y="5718175"/>
          <p14:tracePt t="80502" x="11879263" y="5708650"/>
          <p14:tracePt t="80510" x="11879263" y="5697538"/>
          <p14:tracePt t="80519" x="11879263" y="5688013"/>
          <p14:tracePt t="80527" x="11879263" y="5678488"/>
          <p14:tracePt t="80534" x="11879263" y="5667375"/>
          <p14:tracePt t="80543" x="11858625" y="5648325"/>
          <p14:tracePt t="80550" x="11849100" y="5627688"/>
          <p14:tracePt t="80558" x="11828463" y="5618163"/>
          <p14:tracePt t="80566" x="11809413" y="5597525"/>
          <p14:tracePt t="80574" x="11788775" y="5588000"/>
          <p14:tracePt t="80582" x="11768138" y="5576888"/>
          <p14:tracePt t="80590" x="11737975" y="5556250"/>
          <p14:tracePt t="80598" x="11717338" y="5546725"/>
          <p14:tracePt t="80606" x="11698288" y="5537200"/>
          <p14:tracePt t="80614" x="11677650" y="5516563"/>
          <p14:tracePt t="80622" x="11657013" y="5507038"/>
          <p14:tracePt t="80630" x="11637963" y="5495925"/>
          <p14:tracePt t="80638" x="11617325" y="5476875"/>
          <p14:tracePt t="80646" x="11596688" y="5465763"/>
          <p14:tracePt t="80654" x="11596688" y="5456238"/>
          <p14:tracePt t="80662" x="11587163" y="5456238"/>
          <p14:tracePt t="80670" x="11577638" y="5456238"/>
          <p14:tracePt t="80678" x="11566525" y="5456238"/>
          <p14:tracePt t="80686" x="11557000" y="5446713"/>
          <p14:tracePt t="80694" x="11545888" y="5446713"/>
          <p14:tracePt t="80702" x="11526838" y="5435600"/>
          <p14:tracePt t="80710" x="11515725" y="5435600"/>
          <p14:tracePt t="80722" x="11496675" y="5435600"/>
          <p14:tracePt t="80738" x="11485563" y="5435600"/>
          <p14:tracePt t="80746" x="11466513" y="5435600"/>
          <p14:tracePt t="80754" x="11455400" y="5435600"/>
          <p14:tracePt t="80762" x="11445875" y="5435600"/>
          <p14:tracePt t="80770" x="11425238" y="5435600"/>
          <p14:tracePt t="80778" x="11415713" y="5435600"/>
          <p14:tracePt t="80786" x="11406188" y="5435600"/>
          <p14:tracePt t="80796" x="11395075" y="5435600"/>
          <p14:tracePt t="80802" x="11385550" y="5435600"/>
          <p14:tracePt t="80812" x="11374438" y="5435600"/>
          <p14:tracePt t="80825" x="11364913" y="5446713"/>
          <p14:tracePt t="80832" x="11344275" y="5465763"/>
          <p14:tracePt t="80840" x="11325225" y="5476875"/>
          <p14:tracePt t="80848" x="11325225" y="5486400"/>
          <p14:tracePt t="80856" x="11304588" y="5495925"/>
          <p14:tracePt t="80864" x="11283950" y="5516563"/>
          <p14:tracePt t="80872" x="11264900" y="5537200"/>
          <p14:tracePt t="80880" x="11244263" y="5556250"/>
          <p14:tracePt t="80888" x="11214100" y="5597525"/>
          <p14:tracePt t="80896" x="11193463" y="5618163"/>
          <p14:tracePt t="80904" x="11172825" y="5648325"/>
          <p14:tracePt t="80912" x="11153775" y="5667375"/>
          <p14:tracePt t="80920" x="11142663" y="5667375"/>
          <p14:tracePt t="80928" x="11133138" y="5688013"/>
          <p14:tracePt t="80936" x="11133138" y="5708650"/>
          <p14:tracePt t="80944" x="11123613" y="5718175"/>
          <p14:tracePt t="80952" x="11123613" y="5727700"/>
          <p14:tracePt t="80960" x="11123613" y="5738813"/>
          <p14:tracePt t="80968" x="11123613" y="5748338"/>
          <p14:tracePt t="80976" x="11123613" y="5759450"/>
          <p14:tracePt t="80984" x="11123613" y="5768975"/>
          <p14:tracePt t="80992" x="11123613" y="5778500"/>
          <p14:tracePt t="81000" x="11123613" y="5789613"/>
          <p14:tracePt t="81008" x="11123613" y="5808663"/>
          <p14:tracePt t="81016" x="11133138" y="5819775"/>
          <p14:tracePt t="81028" x="11142663" y="5829300"/>
          <p14:tracePt t="81036" x="11142663" y="5838825"/>
          <p14:tracePt t="81044" x="11153775" y="5849938"/>
          <p14:tracePt t="81052" x="11172825" y="5859463"/>
          <p14:tracePt t="81060" x="11183938" y="5868988"/>
          <p14:tracePt t="81068" x="11193463" y="5880100"/>
          <p14:tracePt t="81076" x="11202988" y="5880100"/>
          <p14:tracePt t="81086" x="11223625" y="5889625"/>
          <p14:tracePt t="81092" x="11253788" y="5899150"/>
          <p14:tracePt t="81102" x="11304588" y="5910263"/>
          <p14:tracePt t="81108" x="11334750" y="5910263"/>
          <p14:tracePt t="81118" x="11374438" y="5910263"/>
          <p14:tracePt t="81124" x="11425238" y="5910263"/>
          <p14:tracePt t="81134" x="11445875" y="5910263"/>
          <p14:tracePt t="81140" x="11485563" y="5910263"/>
          <p14:tracePt t="81150" x="11536363" y="5910263"/>
          <p14:tracePt t="81158" x="11566525" y="5910263"/>
          <p14:tracePt t="81166" x="11607800" y="5889625"/>
          <p14:tracePt t="81174" x="11637963" y="5880100"/>
          <p14:tracePt t="81182" x="11668125" y="5868988"/>
          <p14:tracePt t="81190" x="11687175" y="5859463"/>
          <p14:tracePt t="81198" x="11698288" y="5859463"/>
          <p14:tracePt t="81489" x="11687175" y="5859463"/>
          <p14:tracePt t="81496" x="11677650" y="5859463"/>
          <p14:tracePt t="81504" x="11668125" y="5859463"/>
          <p14:tracePt t="81512" x="11647488" y="5859463"/>
          <p14:tracePt t="81520" x="11617325" y="5859463"/>
          <p14:tracePt t="81528" x="11557000" y="5880100"/>
          <p14:tracePt t="81540" x="11496675" y="5899150"/>
          <p14:tracePt t="81548" x="11415713" y="5930900"/>
          <p14:tracePt t="81556" x="11355388" y="5940425"/>
          <p14:tracePt t="81564" x="11253788" y="5970588"/>
          <p14:tracePt t="81572" x="11133138" y="6000750"/>
          <p14:tracePt t="81580" x="11012488" y="6040438"/>
          <p14:tracePt t="81588" x="10769600" y="6111875"/>
          <p14:tracePt t="81596" x="10609263" y="6142038"/>
          <p14:tracePt t="81605" x="10498138" y="6172200"/>
          <p14:tracePt t="81612" x="10396538" y="6202363"/>
          <p14:tracePt t="81621" x="10315575" y="6232525"/>
          <p14:tracePt t="81628" x="10255250" y="6253163"/>
          <p14:tracePt t="81636" x="10206038" y="6262688"/>
          <p14:tracePt t="81644" x="10164763" y="6273800"/>
          <p14:tracePt t="81652" x="10134600" y="6283325"/>
          <p14:tracePt t="81660" x="10104438" y="6292850"/>
          <p14:tracePt t="81668" x="10074275" y="6303963"/>
          <p14:tracePt t="81676" x="10053638" y="6313488"/>
          <p14:tracePt t="81684" x="10023475" y="6313488"/>
          <p14:tracePt t="81692" x="10004425" y="6323013"/>
          <p14:tracePt t="81700" x="9983788" y="6323013"/>
          <p14:tracePt t="81708" x="9972675" y="6334125"/>
          <p14:tracePt t="81724" x="9963150" y="6343650"/>
          <p14:tracePt t="81732" x="9953625" y="6343650"/>
          <p14:tracePt t="81740" x="9942513" y="6353175"/>
          <p14:tracePt t="81748" x="9932988" y="6353175"/>
          <p14:tracePt t="81764" x="9912350" y="6364288"/>
          <p14:tracePt t="81780" x="9902825" y="6364288"/>
          <p14:tracePt t="81790" x="9893300" y="6364288"/>
          <p14:tracePt t="81796" x="9882188" y="6364288"/>
          <p14:tracePt t="81806" x="9882188" y="6373813"/>
          <p14:tracePt t="81812" x="9872663" y="6383338"/>
          <p14:tracePt t="81822" x="9863138" y="6394450"/>
          <p14:tracePt t="81830" x="9852025" y="6413500"/>
          <p14:tracePt t="81838" x="9842500" y="6413500"/>
          <p14:tracePt t="81854" x="9842500" y="6424613"/>
          <p14:tracePt t="81862" x="9832975" y="6424613"/>
          <p14:tracePt t="82036" x="9812338" y="6424613"/>
          <p14:tracePt t="82045" x="9782175" y="6424613"/>
          <p14:tracePt t="82056" x="9740900" y="6424613"/>
          <p14:tracePt t="82059" x="9680575" y="6424613"/>
          <p14:tracePt t="82067" x="9590088" y="6445250"/>
          <p14:tracePt t="82075" x="9490075" y="6445250"/>
          <p14:tracePt t="82082" x="9428163" y="6445250"/>
          <p14:tracePt t="82093" x="9337675" y="6445250"/>
          <p14:tracePt t="82098" x="9247188" y="6445250"/>
          <p14:tracePt t="82109" x="9166225" y="6454775"/>
          <p14:tracePt t="82114" x="9105900" y="6454775"/>
          <p14:tracePt t="82125" x="9066213" y="6454775"/>
          <p14:tracePt t="82132" x="9036050" y="6464300"/>
          <p14:tracePt t="82140" x="9005888" y="6464300"/>
          <p14:tracePt t="82149" x="8994775" y="6464300"/>
          <p14:tracePt t="82157" x="8975725" y="6464300"/>
          <p14:tracePt t="82165" x="8964613" y="6475413"/>
          <p14:tracePt t="82180" x="8955088" y="6475413"/>
          <p14:tracePt t="82188" x="8934450" y="6475413"/>
          <p14:tracePt t="82204" x="8924925" y="6475413"/>
          <p14:tracePt t="82428" x="8945563" y="6475413"/>
          <p14:tracePt t="82438" x="8964613" y="6475413"/>
          <p14:tracePt t="82444" x="8975725" y="6475413"/>
          <p14:tracePt t="82454" x="8994775" y="6475413"/>
          <p14:tracePt t="82460" x="9045575" y="6475413"/>
          <p14:tracePt t="82470" x="9075738" y="6475413"/>
          <p14:tracePt t="82478" x="9105900" y="6475413"/>
          <p14:tracePt t="82486" x="9147175" y="6475413"/>
          <p14:tracePt t="82494" x="9186863" y="6475413"/>
          <p14:tracePt t="82502" x="9217025" y="6475413"/>
          <p14:tracePt t="82510" x="9256713" y="6475413"/>
          <p14:tracePt t="82518" x="9288463" y="6475413"/>
          <p14:tracePt t="82526" x="9318625" y="6475413"/>
          <p14:tracePt t="82533" x="9337675" y="6464300"/>
          <p14:tracePt t="82542" x="9367838" y="6464300"/>
          <p14:tracePt t="82550" x="9388475" y="6464300"/>
          <p14:tracePt t="82566" x="9398000" y="6464300"/>
          <p14:tracePt t="82590" x="9409113" y="6464300"/>
          <p14:tracePt t="82598" x="9418638" y="6464300"/>
          <p14:tracePt t="82606" x="9428163" y="6464300"/>
          <p14:tracePt t="82614" x="9439275" y="6464300"/>
          <p14:tracePt t="82622" x="9448800" y="6464300"/>
          <p14:tracePt t="82630" x="9469438" y="6464300"/>
          <p14:tracePt t="82638" x="9478963" y="6464300"/>
          <p14:tracePt t="82646" x="9490075" y="6464300"/>
          <p14:tracePt t="82654" x="9499600" y="6464300"/>
          <p14:tracePt t="82662" x="9520238" y="6464300"/>
          <p14:tracePt t="82670" x="9550400" y="6464300"/>
          <p14:tracePt t="82678" x="9569450" y="6464300"/>
          <p14:tracePt t="82686" x="9610725" y="6464300"/>
          <p14:tracePt t="82694" x="9650413" y="6464300"/>
          <p14:tracePt t="82702" x="9680575" y="6464300"/>
          <p14:tracePt t="82710" x="9721850" y="6464300"/>
          <p14:tracePt t="82718" x="9752013" y="6464300"/>
          <p14:tracePt t="82726" x="9782175" y="6464300"/>
          <p14:tracePt t="82734" x="9801225" y="6464300"/>
          <p14:tracePt t="82750" x="9812338" y="6464300"/>
          <p14:tracePt t="82905" x="9812338" y="6454775"/>
          <p14:tracePt t="83002" x="9801225" y="6454775"/>
          <p14:tracePt t="83011" x="9791700" y="6454775"/>
          <p14:tracePt t="83017" x="9761538" y="6454775"/>
          <p14:tracePt t="83024" x="9731375" y="6454775"/>
          <p14:tracePt t="83032" x="9671050" y="6464300"/>
          <p14:tracePt t="83040" x="9610725" y="6484938"/>
          <p14:tracePt t="83048" x="9478963" y="6494463"/>
          <p14:tracePt t="83058" x="9358313" y="6505575"/>
          <p14:tracePt t="83064" x="9186863" y="6554788"/>
          <p14:tracePt t="83074" x="9066213" y="6584950"/>
          <p14:tracePt t="83080" x="8994775" y="6596063"/>
          <p14:tracePt t="83090" x="8913813" y="6626225"/>
          <p14:tracePt t="83097" x="8864600" y="6635750"/>
          <p14:tracePt t="83106" x="8804275" y="6665913"/>
          <p14:tracePt t="83112" x="8774113" y="6686550"/>
          <p14:tracePt t="83122" x="8753475" y="6696075"/>
          <p14:tracePt t="83130" x="8732838" y="6707188"/>
          <p14:tracePt t="83138" x="8712200" y="6716713"/>
          <p14:tracePt t="83147" x="8702675" y="6716713"/>
          <p14:tracePt t="83154" x="8693150" y="6716713"/>
          <p14:tracePt t="83162" x="8693150" y="6726238"/>
          <p14:tracePt t="83178" x="8682038" y="6737350"/>
          <p14:tracePt t="83839" x="8672513" y="6737350"/>
          <p14:tracePt t="83847" x="8662988" y="6737350"/>
          <p14:tracePt t="83855" x="8651875" y="6737350"/>
          <p14:tracePt t="83863" x="8642350" y="6737350"/>
          <p14:tracePt t="83871" x="8621713" y="6737350"/>
          <p14:tracePt t="83879" x="8612188" y="6737350"/>
          <p14:tracePt t="83887" x="8602663" y="6737350"/>
          <p14:tracePt t="83895" x="8591550" y="6737350"/>
          <p14:tracePt t="83903" x="8561388" y="6737350"/>
          <p14:tracePt t="83912" x="8531225" y="6737350"/>
          <p14:tracePt t="83918" x="8440738" y="6726238"/>
          <p14:tracePt t="83928" x="8359775" y="6686550"/>
          <p14:tracePt t="83935" x="8278813" y="6665913"/>
          <p14:tracePt t="83947" x="8148638" y="6646863"/>
          <p14:tracePt t="83955" x="7966075" y="6575425"/>
          <p14:tracePt t="83962" x="7775575" y="6535738"/>
          <p14:tracePt t="83971" x="7523163" y="6445250"/>
          <p14:tracePt t="83978" x="7391400" y="6394450"/>
          <p14:tracePt t="83986" x="7029450" y="6273800"/>
          <p14:tracePt t="83998" x="6867525" y="6223000"/>
          <p14:tracePt t="84006" x="6675438" y="6162675"/>
          <p14:tracePt t="84014" x="6283325" y="6021388"/>
          <p14:tracePt t="84021" x="6181725" y="5980113"/>
          <p14:tracePt t="84030" x="5899150" y="5849938"/>
          <p14:tracePt t="84038" x="5445125" y="5567363"/>
          <p14:tracePt t="84046" x="5072063" y="5384800"/>
          <p14:tracePt t="84054" x="4911725" y="5275263"/>
          <p14:tracePt t="84062" x="4416425" y="4932363"/>
          <p14:tracePt t="84072" x="3994150" y="4638675"/>
          <p14:tracePt t="84078" x="3640138" y="4376738"/>
          <p14:tracePt t="84087" x="3065463" y="3994150"/>
          <p14:tracePt t="84094" x="2833688" y="3841750"/>
          <p14:tracePt t="84104" x="2451100" y="3549650"/>
          <p14:tracePt t="84112" x="2279650" y="3419475"/>
          <p14:tracePt t="84119" x="1985963" y="3116263"/>
          <p14:tracePt t="84128" x="1844675" y="2974975"/>
          <p14:tracePt t="84136" x="1612900" y="2752725"/>
          <p14:tracePt t="84144" x="1471613" y="2551113"/>
          <p14:tracePt t="84151" x="1431925" y="2470150"/>
          <p14:tracePt t="84159" x="1350963" y="2330450"/>
          <p14:tracePt t="84168" x="1281113" y="2208213"/>
          <p14:tracePt t="84175" x="1220788" y="2108200"/>
          <p14:tracePt t="84184" x="1160463" y="1987550"/>
          <p14:tracePt t="84192" x="1079500" y="1846263"/>
          <p14:tracePt t="84200" x="989013" y="1663700"/>
          <p14:tracePt t="84208" x="927100" y="1582738"/>
          <p14:tracePt t="84224" x="796925" y="1362075"/>
          <p14:tracePt t="84232" x="715963" y="1220788"/>
          <p14:tracePt t="84239" x="646113" y="1130300"/>
          <p14:tracePt t="84247" x="604838" y="1028700"/>
          <p14:tracePt t="84256" x="565150" y="968375"/>
          <p14:tracePt t="84264" x="523875" y="887413"/>
          <p14:tracePt t="84271" x="493713" y="806450"/>
          <p14:tracePt t="84279" x="484188" y="755650"/>
          <p14:tracePt t="84287" x="474663" y="715963"/>
          <p14:tracePt t="84295" x="433388" y="635000"/>
          <p14:tracePt t="84303" x="423863" y="604838"/>
          <p14:tracePt t="84312" x="403225" y="554038"/>
          <p14:tracePt t="84319" x="393700" y="514350"/>
          <p14:tracePt t="84328" x="382588" y="493713"/>
          <p14:tracePt t="84336" x="373063" y="463550"/>
          <p14:tracePt t="84344" x="363538" y="444500"/>
          <p14:tracePt t="84352" x="363538" y="423863"/>
          <p14:tracePt t="84360" x="342900" y="393700"/>
          <p14:tracePt t="84368" x="342900" y="373063"/>
          <p14:tracePt t="84376" x="333375" y="352425"/>
          <p14:tracePt t="84383" x="322263" y="333375"/>
          <p14:tracePt t="84391" x="312738" y="312738"/>
          <p14:tracePt t="84400" x="303213" y="303213"/>
          <p14:tracePt t="84407" x="282575" y="261938"/>
          <p14:tracePt t="84418" x="273050" y="241300"/>
          <p14:tracePt t="84426" x="252413" y="211138"/>
          <p14:tracePt t="84434" x="222250" y="171450"/>
          <p14:tracePt t="84441" x="192088" y="120650"/>
          <p14:tracePt t="84450" x="161925" y="6985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6.3.1 </a:t>
            </a:r>
            <a:r>
              <a:rPr lang="ko-KR" altLang="en-US" dirty="0"/>
              <a:t>잡음 제거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5769184" cy="5532582"/>
          </a:xfrm>
        </p:spPr>
        <p:txBody>
          <a:bodyPr>
            <a:normAutofit/>
          </a:bodyPr>
          <a:lstStyle/>
          <a:p>
            <a:pPr marL="355600" indent="-355600" defTabSz="508000">
              <a:spcBef>
                <a:spcPts val="600"/>
              </a:spcBef>
              <a:buFont typeface="+mj-ea"/>
              <a:buAutoNum type="circleNumDbPlain" startAt="2"/>
              <a:defRPr/>
            </a:pPr>
            <a:r>
              <a:rPr lang="ko-KR" altLang="en-US" dirty="0"/>
              <a:t>학습 단계에는 </a:t>
            </a:r>
            <a:r>
              <a:rPr lang="en-US" altLang="ko-KR" dirty="0"/>
              <a:t>6.2</a:t>
            </a:r>
            <a:r>
              <a:rPr lang="ko-KR" altLang="en-US" dirty="0"/>
              <a:t>절 </a:t>
            </a:r>
            <a:r>
              <a:rPr lang="en-US" altLang="ko-KR" dirty="0"/>
              <a:t>‘</a:t>
            </a:r>
            <a:r>
              <a:rPr lang="ko-KR" altLang="en-US" dirty="0" err="1"/>
              <a:t>오토인코더로</a:t>
            </a:r>
            <a:r>
              <a:rPr lang="ko-KR" altLang="en-US" dirty="0"/>
              <a:t> 이미지의 특징 추출하기</a:t>
            </a:r>
            <a:r>
              <a:rPr lang="en-US" altLang="ko-KR" dirty="0"/>
              <a:t>’</a:t>
            </a:r>
            <a:r>
              <a:rPr lang="ko-KR" altLang="en-US" dirty="0"/>
              <a:t>에서 다룬 예제에 입력 </a:t>
            </a:r>
            <a:r>
              <a:rPr lang="en-US" altLang="ko-KR" dirty="0"/>
              <a:t>x</a:t>
            </a:r>
            <a:r>
              <a:rPr lang="ko-KR" altLang="en-US" dirty="0"/>
              <a:t>에 잡음을 더해주는 코드 한 줄을 추가했습니다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새로운 모델을 사용할 필요없이 바로 앞 예제에서 만든 </a:t>
            </a:r>
            <a:r>
              <a:rPr lang="ko-KR" altLang="en-US" dirty="0" err="1"/>
              <a:t>오토인코더를</a:t>
            </a:r>
            <a:r>
              <a:rPr lang="ko-KR" altLang="en-US" dirty="0"/>
              <a:t> 재활용해서 학습합니다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이번 학습에서는 학습 중 변화하는 평균 </a:t>
            </a:r>
            <a:r>
              <a:rPr lang="ko-KR" altLang="en-US" dirty="0" err="1"/>
              <a:t>오찻값을</a:t>
            </a:r>
            <a:r>
              <a:rPr lang="ko-KR" altLang="en-US" dirty="0"/>
              <a:t> 관찰합니다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평균오찻값을</a:t>
            </a:r>
            <a:r>
              <a:rPr lang="ko-KR" altLang="en-US" dirty="0"/>
              <a:t> 저장하는 </a:t>
            </a:r>
            <a:r>
              <a:rPr lang="en-US" altLang="ko-KR" dirty="0" err="1"/>
              <a:t>avg_loss</a:t>
            </a:r>
            <a:r>
              <a:rPr lang="en-US" altLang="ko-KR" dirty="0"/>
              <a:t> </a:t>
            </a:r>
            <a:r>
              <a:rPr lang="ko-KR" altLang="en-US" dirty="0"/>
              <a:t>변수를 만들고</a:t>
            </a:r>
            <a:r>
              <a:rPr lang="en-US" altLang="ko-KR" dirty="0"/>
              <a:t>, </a:t>
            </a:r>
            <a:r>
              <a:rPr lang="ko-KR" altLang="en-US" dirty="0"/>
              <a:t>반복마다 각 배치의 </a:t>
            </a:r>
            <a:r>
              <a:rPr lang="ko-KR" altLang="en-US" dirty="0" err="1"/>
              <a:t>오찻값을</a:t>
            </a:r>
            <a:r>
              <a:rPr lang="ko-KR" altLang="en-US" dirty="0"/>
              <a:t> 더한 후</a:t>
            </a:r>
            <a:r>
              <a:rPr lang="en-US" altLang="ko-KR" dirty="0"/>
              <a:t>, </a:t>
            </a:r>
            <a:r>
              <a:rPr lang="ko-KR" altLang="en-US" dirty="0"/>
              <a:t>마지막에 반복 횟수만큼 나눠서 평균을 구합니다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B11BBE-0FF6-426D-B1C7-09618AE21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960" y="1123950"/>
            <a:ext cx="5913120" cy="552349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2CDA63AD-511D-4957-AC30-33480B8D9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47455"/>
      </p:ext>
    </p:extLst>
  </p:cSld>
  <p:clrMapOvr>
    <a:masterClrMapping/>
  </p:clrMapOvr>
  <p:transition advTm="488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9" x="2228850" y="1966913"/>
          <p14:tracePt t="247" x="2168525" y="1946275"/>
          <p14:tracePt t="253" x="2138363" y="1936750"/>
          <p14:tracePt t="261" x="2117725" y="1936750"/>
          <p14:tracePt t="270" x="2097088" y="1925638"/>
          <p14:tracePt t="277" x="2087563" y="1925638"/>
          <p14:tracePt t="301" x="2078038" y="1925638"/>
          <p14:tracePt t="313" x="2078038" y="1916113"/>
          <p14:tracePt t="329" x="2066925" y="1916113"/>
          <p14:tracePt t="336" x="2057400" y="1916113"/>
          <p14:tracePt t="345" x="2047875" y="1916113"/>
          <p14:tracePt t="353" x="2047875" y="1906588"/>
          <p14:tracePt t="361" x="2036763" y="1906588"/>
          <p14:tracePt t="370" x="2027238" y="1906588"/>
          <p14:tracePt t="377" x="2006600" y="1895475"/>
          <p14:tracePt t="386" x="1997075" y="1885950"/>
          <p14:tracePt t="393" x="1985963" y="1885950"/>
          <p14:tracePt t="401" x="1985963" y="1876425"/>
          <p14:tracePt t="409" x="1976438" y="1876425"/>
          <p14:tracePt t="417" x="1966913" y="1876425"/>
          <p14:tracePt t="425" x="1955800" y="1865313"/>
          <p14:tracePt t="432" x="1955800" y="1855788"/>
          <p14:tracePt t="441" x="1946275" y="1846263"/>
          <p14:tracePt t="449" x="1936750" y="1846263"/>
          <p14:tracePt t="457" x="1925638" y="1835150"/>
          <p14:tracePt t="465" x="1916113" y="1816100"/>
          <p14:tracePt t="473" x="1895475" y="1795463"/>
          <p14:tracePt t="481" x="1895475" y="1784350"/>
          <p14:tracePt t="489" x="1885950" y="1774825"/>
          <p14:tracePt t="543" x="1885950" y="1765300"/>
          <p14:tracePt t="575" x="1885950" y="1754188"/>
          <p14:tracePt t="591" x="1885950" y="1744663"/>
          <p14:tracePt t="599" x="1885950" y="1735138"/>
          <p14:tracePt t="607" x="1885950" y="1724025"/>
          <p14:tracePt t="615" x="1885950" y="1714500"/>
          <p14:tracePt t="623" x="1885950" y="1704975"/>
          <p14:tracePt t="631" x="1885950" y="1693863"/>
          <p14:tracePt t="647" x="1885950" y="1684338"/>
          <p14:tracePt t="655" x="1885950" y="1674813"/>
          <p14:tracePt t="662" x="1885950" y="1663700"/>
          <p14:tracePt t="679" x="1885950" y="1644650"/>
          <p14:tracePt t="760" x="1895475" y="1633538"/>
          <p14:tracePt t="769" x="1906588" y="1624013"/>
          <p14:tracePt t="777" x="1916113" y="1612900"/>
          <p14:tracePt t="793" x="1936750" y="1593850"/>
          <p14:tracePt t="799" x="1955800" y="1593850"/>
          <p14:tracePt t="807" x="1976438" y="1582738"/>
          <p14:tracePt t="816" x="1997075" y="1573213"/>
          <p14:tracePt t="823" x="2016125" y="1563688"/>
          <p14:tracePt t="831" x="2036763" y="1552575"/>
          <p14:tracePt t="842" x="2057400" y="1543050"/>
          <p14:tracePt t="847" x="2078038" y="1533525"/>
          <p14:tracePt t="865" x="2097088" y="1522413"/>
          <p14:tracePt t="881" x="2108200" y="1522413"/>
          <p14:tracePt t="984" x="2108200" y="1512888"/>
          <p14:tracePt t="1099" x="2108200" y="1503363"/>
          <p14:tracePt t="1139" x="2108200" y="1492250"/>
          <p14:tracePt t="1165" x="2117725" y="1492250"/>
          <p14:tracePt t="1397" x="2117725" y="1482725"/>
          <p14:tracePt t="1655" x="2127250" y="1482725"/>
          <p14:tracePt t="1695" x="2127250" y="1473200"/>
          <p14:tracePt t="1711" x="2138363" y="1473200"/>
          <p14:tracePt t="1727" x="2147888" y="1473200"/>
          <p14:tracePt t="1734" x="2157413" y="1462088"/>
          <p14:tracePt t="1746" x="2168525" y="1462088"/>
          <p14:tracePt t="1754" x="2187575" y="1462088"/>
          <p14:tracePt t="1761" x="2208213" y="1452563"/>
          <p14:tracePt t="1769" x="2238375" y="1452563"/>
          <p14:tracePt t="1776" x="2268538" y="1452563"/>
          <p14:tracePt t="1786" x="2298700" y="1441450"/>
          <p14:tracePt t="1792" x="2349500" y="1431925"/>
          <p14:tracePt t="1800" x="2370138" y="1431925"/>
          <p14:tracePt t="1808" x="2400300" y="1431925"/>
          <p14:tracePt t="1818" x="2420938" y="1431925"/>
          <p14:tracePt t="1824" x="2430463" y="1422400"/>
          <p14:tracePt t="1834" x="2439988" y="1422400"/>
          <p14:tracePt t="1870" x="2439988" y="1411288"/>
          <p14:tracePt t="2167" x="2439988" y="1422400"/>
          <p14:tracePt t="2183" x="2439988" y="1431925"/>
          <p14:tracePt t="2193" x="2451100" y="1441450"/>
          <p14:tracePt t="2201" x="2451100" y="1452563"/>
          <p14:tracePt t="2209" x="2460625" y="1462088"/>
          <p14:tracePt t="2217" x="2470150" y="1482725"/>
          <p14:tracePt t="2224" x="2481263" y="1492250"/>
          <p14:tracePt t="2232" x="2490788" y="1503363"/>
          <p14:tracePt t="2241" x="2500313" y="1522413"/>
          <p14:tracePt t="2289" x="2511425" y="1522413"/>
          <p14:tracePt t="2308" x="2511425" y="1533525"/>
          <p14:tracePt t="2386" x="2520950" y="1533525"/>
          <p14:tracePt t="2393" x="2530475" y="1533525"/>
          <p14:tracePt t="2402" x="2541588" y="1533525"/>
          <p14:tracePt t="2411" x="2551113" y="1533525"/>
          <p14:tracePt t="2417" x="2571750" y="1522413"/>
          <p14:tracePt t="2426" x="2592388" y="1522413"/>
          <p14:tracePt t="2432" x="2611438" y="1512888"/>
          <p14:tracePt t="2440" x="2652713" y="1512888"/>
          <p14:tracePt t="2449" x="2682875" y="1503363"/>
          <p14:tracePt t="2456" x="2713038" y="1503363"/>
          <p14:tracePt t="2465" x="2743200" y="1503363"/>
          <p14:tracePt t="2472" x="2773363" y="1492250"/>
          <p14:tracePt t="2482" x="2803525" y="1492250"/>
          <p14:tracePt t="2490" x="2854325" y="1492250"/>
          <p14:tracePt t="2497" x="2884488" y="1492250"/>
          <p14:tracePt t="2507" x="2914650" y="1492250"/>
          <p14:tracePt t="2515" x="2944813" y="1492250"/>
          <p14:tracePt t="2522" x="2954338" y="1492250"/>
          <p14:tracePt t="2530" x="2974975" y="1492250"/>
          <p14:tracePt t="2538" x="2995613" y="1492250"/>
          <p14:tracePt t="2547" x="3005138" y="1492250"/>
          <p14:tracePt t="2627" x="3014663" y="1492250"/>
          <p14:tracePt t="3012" x="3005138" y="1492250"/>
          <p14:tracePt t="3307" x="3014663" y="1492250"/>
          <p14:tracePt t="3331" x="3025775" y="1492250"/>
          <p14:tracePt t="3339" x="3044825" y="1492250"/>
          <p14:tracePt t="3347" x="3074988" y="1492250"/>
          <p14:tracePt t="3355" x="3116263" y="1492250"/>
          <p14:tracePt t="3363" x="3155950" y="1492250"/>
          <p14:tracePt t="3372" x="3197225" y="1492250"/>
          <p14:tracePt t="3379" x="3257550" y="1492250"/>
          <p14:tracePt t="3388" x="3287713" y="1503363"/>
          <p14:tracePt t="3395" x="3357563" y="1503363"/>
          <p14:tracePt t="3403" x="3417888" y="1503363"/>
          <p14:tracePt t="3411" x="3498850" y="1512888"/>
          <p14:tracePt t="3418" x="3529013" y="1512888"/>
          <p14:tracePt t="3427" x="3559175" y="1512888"/>
          <p14:tracePt t="3435" x="3579813" y="1512888"/>
          <p14:tracePt t="3443" x="3609975" y="1512888"/>
          <p14:tracePt t="3451" x="3619500" y="1512888"/>
          <p14:tracePt t="3459" x="3630613" y="1512888"/>
          <p14:tracePt t="3467" x="3640138" y="1512888"/>
          <p14:tracePt t="3475" x="3651250" y="1512888"/>
          <p14:tracePt t="3485" x="3660775" y="1512888"/>
          <p14:tracePt t="3538" x="3670300" y="1512888"/>
          <p14:tracePt t="3640" x="3681413" y="1512888"/>
          <p14:tracePt t="3657" x="3690938" y="1512888"/>
          <p14:tracePt t="3672" x="3711575" y="1512888"/>
          <p14:tracePt t="3680" x="3721100" y="1512888"/>
          <p14:tracePt t="3688" x="3781425" y="1512888"/>
          <p14:tracePt t="3696" x="3811588" y="1512888"/>
          <p14:tracePt t="3704" x="3852863" y="1512888"/>
          <p14:tracePt t="3712" x="3892550" y="1512888"/>
          <p14:tracePt t="3720" x="3952875" y="1512888"/>
          <p14:tracePt t="3728" x="3994150" y="1512888"/>
          <p14:tracePt t="3736" x="4033838" y="1512888"/>
          <p14:tracePt t="3744" x="4073525" y="1512888"/>
          <p14:tracePt t="3752" x="4124325" y="1512888"/>
          <p14:tracePt t="3760" x="4175125" y="1512888"/>
          <p14:tracePt t="3769" x="4205288" y="1512888"/>
          <p14:tracePt t="3776" x="4235450" y="1512888"/>
          <p14:tracePt t="3786" x="4256088" y="1512888"/>
          <p14:tracePt t="3792" x="4275138" y="1512888"/>
          <p14:tracePt t="3802" x="4286250" y="1512888"/>
          <p14:tracePt t="3808" x="4286250" y="1503363"/>
          <p14:tracePt t="3850" x="4295775" y="1503363"/>
          <p14:tracePt t="3882" x="4305300" y="1503363"/>
          <p14:tracePt t="3970" x="4305300" y="1492250"/>
          <p14:tracePt t="4127" x="4316413" y="1492250"/>
          <p14:tracePt t="4136" x="4325938" y="1492250"/>
          <p14:tracePt t="4145" x="4337050" y="1492250"/>
          <p14:tracePt t="4157" x="4356100" y="1492250"/>
          <p14:tracePt t="4161" x="4386263" y="1492250"/>
          <p14:tracePt t="4169" x="4427538" y="1492250"/>
          <p14:tracePt t="4177" x="4476750" y="1492250"/>
          <p14:tracePt t="4185" x="4527550" y="1492250"/>
          <p14:tracePt t="4193" x="4608513" y="1492250"/>
          <p14:tracePt t="4205" x="4668838" y="1482725"/>
          <p14:tracePt t="4213" x="4729163" y="1482725"/>
          <p14:tracePt t="4220" x="4770438" y="1482725"/>
          <p14:tracePt t="4228" x="4819650" y="1473200"/>
          <p14:tracePt t="4236" x="4881563" y="1473200"/>
          <p14:tracePt t="4244" x="4921250" y="1473200"/>
          <p14:tracePt t="4252" x="4951413" y="1473200"/>
          <p14:tracePt t="4260" x="4981575" y="1473200"/>
          <p14:tracePt t="4268" x="5002213" y="1473200"/>
          <p14:tracePt t="4276" x="5021263" y="1462088"/>
          <p14:tracePt t="4284" x="5032375" y="1462088"/>
          <p14:tracePt t="4340" x="5041900" y="1462088"/>
          <p14:tracePt t="4373" x="5053013" y="1452563"/>
          <p14:tracePt t="4641" x="5072063" y="1452563"/>
          <p14:tracePt t="4649" x="5092700" y="1441450"/>
          <p14:tracePt t="4657" x="5113338" y="1441450"/>
          <p14:tracePt t="4665" x="5143500" y="1441450"/>
          <p14:tracePt t="4672" x="5183188" y="1441450"/>
          <p14:tracePt t="4679" x="5213350" y="1441450"/>
          <p14:tracePt t="4687" x="5233988" y="1441450"/>
          <p14:tracePt t="4694" x="5273675" y="1441450"/>
          <p14:tracePt t="4705" x="5294313" y="1441450"/>
          <p14:tracePt t="4715" x="5324475" y="1441450"/>
          <p14:tracePt t="4723" x="5345113" y="1441450"/>
          <p14:tracePt t="4732" x="5354638" y="1441450"/>
          <p14:tracePt t="4739" x="5375275" y="1441450"/>
          <p14:tracePt t="4748" x="5384800" y="1441450"/>
          <p14:tracePt t="4755" x="5395913" y="1441450"/>
          <p14:tracePt t="4791" x="5405438" y="1441450"/>
          <p14:tracePt t="5235" x="5426075" y="1441450"/>
          <p14:tracePt t="5242" x="5456238" y="1441450"/>
          <p14:tracePt t="5250" x="5495925" y="1441450"/>
          <p14:tracePt t="5258" x="5526088" y="1441450"/>
          <p14:tracePt t="5266" x="5586413" y="1441450"/>
          <p14:tracePt t="5278" x="5646738" y="1441450"/>
          <p14:tracePt t="5286" x="5688013" y="1441450"/>
          <p14:tracePt t="5295" x="5727700" y="1441450"/>
          <p14:tracePt t="5302" x="5748338" y="1441450"/>
          <p14:tracePt t="5311" x="5757863" y="1441450"/>
          <p14:tracePt t="5543" x="5748338" y="1441450"/>
          <p14:tracePt t="5550" x="5727700" y="1441450"/>
          <p14:tracePt t="5561" x="5707063" y="1441450"/>
          <p14:tracePt t="5566" x="5697538" y="1441450"/>
          <p14:tracePt t="5573" x="5667375" y="1441450"/>
          <p14:tracePt t="5581" x="5646738" y="1452563"/>
          <p14:tracePt t="5589" x="5627688" y="1462088"/>
          <p14:tracePt t="5597" x="5576888" y="1482725"/>
          <p14:tracePt t="5604" x="5546725" y="1482725"/>
          <p14:tracePt t="5612" x="5516563" y="1492250"/>
          <p14:tracePt t="5620" x="5475288" y="1503363"/>
          <p14:tracePt t="5628" x="5445125" y="1533525"/>
          <p14:tracePt t="5636" x="5375275" y="1543050"/>
          <p14:tracePt t="5644" x="5324475" y="1552575"/>
          <p14:tracePt t="5652" x="5284788" y="1563688"/>
          <p14:tracePt t="5660" x="5183188" y="1573213"/>
          <p14:tracePt t="5668" x="5143500" y="1573213"/>
          <p14:tracePt t="5676" x="4981575" y="1593850"/>
          <p14:tracePt t="5684" x="4849813" y="1603375"/>
          <p14:tracePt t="5693" x="4710113" y="1624013"/>
          <p14:tracePt t="5700" x="4578350" y="1624013"/>
          <p14:tracePt t="5709" x="4487863" y="1633538"/>
          <p14:tracePt t="5716" x="4367213" y="1633538"/>
          <p14:tracePt t="5724" x="4316413" y="1633538"/>
          <p14:tracePt t="5732" x="4144963" y="1654175"/>
          <p14:tracePt t="5740" x="4013200" y="1654175"/>
          <p14:tracePt t="5750" x="3892550" y="1663700"/>
          <p14:tracePt t="5756" x="3781425" y="1663700"/>
          <p14:tracePt t="5766" x="3711575" y="1663700"/>
          <p14:tracePt t="5772" x="3630613" y="1674813"/>
          <p14:tracePt t="5782" x="3570288" y="1674813"/>
          <p14:tracePt t="5788" x="3529013" y="1674813"/>
          <p14:tracePt t="5798" x="3479800" y="1684338"/>
          <p14:tracePt t="5806" x="3429000" y="1684338"/>
          <p14:tracePt t="5814" x="3348038" y="1684338"/>
          <p14:tracePt t="5822" x="3246438" y="1704975"/>
          <p14:tracePt t="5830" x="3197225" y="1704975"/>
          <p14:tracePt t="5842" x="3095625" y="1704975"/>
          <p14:tracePt t="5850" x="2944813" y="1714500"/>
          <p14:tracePt t="5858" x="2854325" y="1714500"/>
          <p14:tracePt t="5866" x="2794000" y="1724025"/>
          <p14:tracePt t="5875" x="2601913" y="1724025"/>
          <p14:tracePt t="5882" x="2541588" y="1744663"/>
          <p14:tracePt t="5890" x="2370138" y="1744663"/>
          <p14:tracePt t="5898" x="2279650" y="1744663"/>
          <p14:tracePt t="5906" x="2147888" y="1744663"/>
          <p14:tracePt t="5914" x="2066925" y="1754188"/>
          <p14:tracePt t="5922" x="2036763" y="1754188"/>
          <p14:tracePt t="5930" x="1997075" y="1754188"/>
          <p14:tracePt t="5938" x="1976438" y="1754188"/>
          <p14:tracePt t="5946" x="1946275" y="1754188"/>
          <p14:tracePt t="5954" x="1936750" y="1754188"/>
          <p14:tracePt t="5970" x="1925638" y="1754188"/>
          <p14:tracePt t="5978" x="1916113" y="1765300"/>
          <p14:tracePt t="5986" x="1906588" y="1765300"/>
          <p14:tracePt t="6002" x="1895475" y="1765300"/>
          <p14:tracePt t="6036" x="1885950" y="1765300"/>
          <p14:tracePt t="6046" x="1876425" y="1765300"/>
          <p14:tracePt t="6062" x="1865313" y="1765300"/>
          <p14:tracePt t="6078" x="1855788" y="1774825"/>
          <p14:tracePt t="6094" x="1844675" y="1774825"/>
          <p14:tracePt t="6112" x="1835150" y="1774825"/>
          <p14:tracePt t="6136" x="1825625" y="1774825"/>
          <p14:tracePt t="6168" x="1814513" y="1784350"/>
          <p14:tracePt t="6192" x="1804988" y="1795463"/>
          <p14:tracePt t="6200" x="1795463" y="1804988"/>
          <p14:tracePt t="6208" x="1784350" y="1816100"/>
          <p14:tracePt t="6224" x="1774825" y="1816100"/>
          <p14:tracePt t="6232" x="1774825" y="1825625"/>
          <p14:tracePt t="6248" x="1765300" y="1835150"/>
          <p14:tracePt t="6264" x="1754188" y="1835150"/>
          <p14:tracePt t="6273" x="1754188" y="1846263"/>
          <p14:tracePt t="6312" x="1744663" y="1846263"/>
          <p14:tracePt t="6320" x="1744663" y="1855788"/>
          <p14:tracePt t="6522" x="1754188" y="1855788"/>
          <p14:tracePt t="6548" x="1765300" y="1855788"/>
          <p14:tracePt t="6574" x="1774825" y="1855788"/>
          <p14:tracePt t="6582" x="1784350" y="1855788"/>
          <p14:tracePt t="6590" x="1804988" y="1855788"/>
          <p14:tracePt t="6598" x="1814513" y="1855788"/>
          <p14:tracePt t="6606" x="1825625" y="1855788"/>
          <p14:tracePt t="6614" x="1844675" y="1855788"/>
          <p14:tracePt t="6622" x="1855788" y="1855788"/>
          <p14:tracePt t="6630" x="1876425" y="1855788"/>
          <p14:tracePt t="6646" x="1895475" y="1855788"/>
          <p14:tracePt t="6654" x="1906588" y="1855788"/>
          <p14:tracePt t="6662" x="1916113" y="1855788"/>
          <p14:tracePt t="6671" x="1925638" y="1855788"/>
          <p14:tracePt t="6686" x="1936750" y="1855788"/>
          <p14:tracePt t="6694" x="1946275" y="1855788"/>
          <p14:tracePt t="6702" x="1966913" y="1855788"/>
          <p14:tracePt t="6710" x="1976438" y="1855788"/>
          <p14:tracePt t="6718" x="1985963" y="1855788"/>
          <p14:tracePt t="6726" x="1997075" y="1855788"/>
          <p14:tracePt t="6734" x="2016125" y="1855788"/>
          <p14:tracePt t="6742" x="2027238" y="1855788"/>
          <p14:tracePt t="6752" x="2036763" y="1855788"/>
          <p14:tracePt t="6762" x="2057400" y="1855788"/>
          <p14:tracePt t="6772" x="2066925" y="1855788"/>
          <p14:tracePt t="6778" x="2078038" y="1855788"/>
          <p14:tracePt t="6788" x="2087563" y="1855788"/>
          <p14:tracePt t="6796" x="2097088" y="1855788"/>
          <p14:tracePt t="6803" x="2108200" y="1855788"/>
          <p14:tracePt t="6836" x="2117725" y="1855788"/>
          <p14:tracePt t="6980" x="2127250" y="1855788"/>
          <p14:tracePt t="6988" x="2157413" y="1855788"/>
          <p14:tracePt t="6996" x="2187575" y="1855788"/>
          <p14:tracePt t="7004" x="2219325" y="1855788"/>
          <p14:tracePt t="7012" x="2259013" y="1855788"/>
          <p14:tracePt t="7019" x="2289175" y="1855788"/>
          <p14:tracePt t="7028" x="2328863" y="1855788"/>
          <p14:tracePt t="7036" x="2390775" y="1865313"/>
          <p14:tracePt t="7044" x="2451100" y="1865313"/>
          <p14:tracePt t="7052" x="2520950" y="1865313"/>
          <p14:tracePt t="7060" x="2581275" y="1865313"/>
          <p14:tracePt t="7069" x="2682875" y="1865313"/>
          <p14:tracePt t="7076" x="2752725" y="1865313"/>
          <p14:tracePt t="7084" x="2854325" y="1865313"/>
          <p14:tracePt t="7092" x="2894013" y="1865313"/>
          <p14:tracePt t="7102" x="2935288" y="1865313"/>
          <p14:tracePt t="7110" x="2974975" y="1865313"/>
          <p14:tracePt t="7122" x="3005138" y="1865313"/>
          <p14:tracePt t="7130" x="3025775" y="1865313"/>
          <p14:tracePt t="7138" x="3035300" y="1865313"/>
          <p14:tracePt t="7270" x="3044825" y="1865313"/>
          <p14:tracePt t="7286" x="3055938" y="1865313"/>
          <p14:tracePt t="7294" x="3074988" y="1865313"/>
          <p14:tracePt t="7302" x="3106738" y="1865313"/>
          <p14:tracePt t="7311" x="3167063" y="1865313"/>
          <p14:tracePt t="7320" x="3197225" y="1855788"/>
          <p14:tracePt t="7327" x="3246438" y="1855788"/>
          <p14:tracePt t="7336" x="3278188" y="1855788"/>
          <p14:tracePt t="7343" x="3338513" y="1855788"/>
          <p14:tracePt t="7354" x="3368675" y="1846263"/>
          <p14:tracePt t="7359" x="3398838" y="1846263"/>
          <p14:tracePt t="7367" x="3417888" y="1846263"/>
          <p14:tracePt t="7375" x="3438525" y="1846263"/>
          <p14:tracePt t="8062" x="3498850" y="1846263"/>
          <p14:tracePt t="8067" x="3570288" y="1846263"/>
          <p14:tracePt t="8078" x="3600450" y="1846263"/>
          <p14:tracePt t="8088" x="3741738" y="1846263"/>
          <p14:tracePt t="8092" x="3811588" y="1846263"/>
          <p14:tracePt t="8099" x="3871913" y="1846263"/>
          <p14:tracePt t="8107" x="3932238" y="1846263"/>
          <p14:tracePt t="8116" x="3973513" y="1846263"/>
          <p14:tracePt t="8123" x="3994150" y="1846263"/>
          <p14:tracePt t="8132" x="4003675" y="1846263"/>
          <p14:tracePt t="8139" x="4013200" y="1846263"/>
          <p14:tracePt t="8155" x="4024313" y="1846263"/>
          <p14:tracePt t="8762" x="4033838" y="1846263"/>
          <p14:tracePt t="8780" x="4043363" y="1846263"/>
          <p14:tracePt t="8795" x="4064000" y="1846263"/>
          <p14:tracePt t="8802" x="4084638" y="1846263"/>
          <p14:tracePt t="8809" x="4103688" y="1846263"/>
          <p14:tracePt t="8817" x="4133850" y="1846263"/>
          <p14:tracePt t="8825" x="4144963" y="1846263"/>
          <p14:tracePt t="8833" x="4165600" y="1846263"/>
          <p14:tracePt t="8840" x="4184650" y="1846263"/>
          <p14:tracePt t="8848" x="4195763" y="1846263"/>
          <p14:tracePt t="8855" x="4205288" y="1835150"/>
          <p14:tracePt t="8879" x="4214813" y="1835150"/>
          <p14:tracePt t="8904" x="4225925" y="1835150"/>
          <p14:tracePt t="8920" x="4235450" y="1835150"/>
          <p14:tracePt t="8927" x="4244975" y="1835150"/>
          <p14:tracePt t="8944" x="4256088" y="1835150"/>
          <p14:tracePt t="8951" x="4275138" y="1825625"/>
          <p14:tracePt t="8963" x="4286250" y="1825625"/>
          <p14:tracePt t="8971" x="4295775" y="1825625"/>
          <p14:tracePt t="8979" x="4305300" y="1825625"/>
          <p14:tracePt t="8987" x="4316413" y="1825625"/>
          <p14:tracePt t="8996" x="4337050" y="1816100"/>
          <p14:tracePt t="9003" x="4346575" y="1816100"/>
          <p14:tracePt t="9019" x="4356100" y="1816100"/>
          <p14:tracePt t="9027" x="4367213" y="1816100"/>
          <p14:tracePt t="9035" x="4376738" y="1816100"/>
          <p14:tracePt t="9051" x="4386263" y="1804988"/>
          <p14:tracePt t="9084" x="4397375" y="1804988"/>
          <p14:tracePt t="9107" x="4406900" y="1804988"/>
          <p14:tracePt t="9162" x="4416425" y="1804988"/>
          <p14:tracePt t="9177" x="4416425" y="1795463"/>
          <p14:tracePt t="9202" x="4427538" y="1795463"/>
          <p14:tracePt t="9380" x="4437063" y="1795463"/>
          <p14:tracePt t="9406" x="4446588" y="1795463"/>
          <p14:tracePt t="9411" x="4457700" y="1795463"/>
          <p14:tracePt t="9421" x="4467225" y="1795463"/>
          <p14:tracePt t="9428" x="4487863" y="1795463"/>
          <p14:tracePt t="9437" x="4508500" y="1795463"/>
          <p14:tracePt t="9443" x="4538663" y="1795463"/>
          <p14:tracePt t="9451" x="4557713" y="1795463"/>
          <p14:tracePt t="9459" x="4578350" y="1795463"/>
          <p14:tracePt t="9475" x="4587875" y="1795463"/>
          <p14:tracePt t="9483" x="4608513" y="1795463"/>
          <p14:tracePt t="9499" x="4618038" y="1795463"/>
          <p14:tracePt t="9516" x="4629150" y="1795463"/>
          <p14:tracePt t="9531" x="4638675" y="1795463"/>
          <p14:tracePt t="9540" x="4648200" y="1795463"/>
          <p14:tracePt t="9547" x="4668838" y="1795463"/>
          <p14:tracePt t="9556" x="4678363" y="1795463"/>
          <p14:tracePt t="9563" x="4689475" y="1795463"/>
          <p14:tracePt t="9571" x="4710113" y="1795463"/>
          <p14:tracePt t="9579" x="4719638" y="1804988"/>
          <p14:tracePt t="9587" x="4719638" y="1816100"/>
          <p14:tracePt t="9595" x="4740275" y="1816100"/>
          <p14:tracePt t="9603" x="4749800" y="1816100"/>
          <p14:tracePt t="9611" x="4759325" y="1816100"/>
          <p14:tracePt t="9619" x="4770438" y="1816100"/>
          <p14:tracePt t="9643" x="4779963" y="1816100"/>
          <p14:tracePt t="9651" x="4789488" y="1816100"/>
          <p14:tracePt t="9667" x="4800600" y="1816100"/>
          <p14:tracePt t="9703" x="4810125" y="1816100"/>
          <p14:tracePt t="9741" x="4819650" y="1816100"/>
          <p14:tracePt t="9789" x="4830763" y="1816100"/>
          <p14:tracePt t="9814" x="4840288" y="1816100"/>
          <p14:tracePt t="9830" x="4849813" y="1816100"/>
          <p14:tracePt t="9840" x="4870450" y="1816100"/>
          <p14:tracePt t="9850" x="4881563" y="1816100"/>
          <p14:tracePt t="9857" x="4891088" y="1816100"/>
          <p14:tracePt t="9862" x="4900613" y="1816100"/>
          <p14:tracePt t="9870" x="4911725" y="1816100"/>
          <p14:tracePt t="9878" x="4921250" y="1816100"/>
          <p14:tracePt t="9886" x="4930775" y="1816100"/>
          <p14:tracePt t="9902" x="4951413" y="1816100"/>
          <p14:tracePt t="9910" x="4960938" y="1816100"/>
          <p14:tracePt t="9918" x="4981575" y="1804988"/>
          <p14:tracePt t="9933" x="4991100" y="1804988"/>
          <p14:tracePt t="9954" x="5011738" y="1795463"/>
          <p14:tracePt t="9958" x="5021263" y="1795463"/>
          <p14:tracePt t="9973" x="5032375" y="1795463"/>
          <p14:tracePt t="9981" x="5041900" y="1795463"/>
          <p14:tracePt t="9990" x="5062538" y="1795463"/>
          <p14:tracePt t="9997" x="5072063" y="1795463"/>
          <p14:tracePt t="10005" x="5083175" y="1795463"/>
          <p14:tracePt t="10013" x="5102225" y="1795463"/>
          <p14:tracePt t="10021" x="5132388" y="1795463"/>
          <p14:tracePt t="10029" x="5162550" y="1795463"/>
          <p14:tracePt t="10037" x="5192713" y="1795463"/>
          <p14:tracePt t="10045" x="5224463" y="1795463"/>
          <p14:tracePt t="10055" x="5254625" y="1795463"/>
          <p14:tracePt t="10061" x="5284788" y="1795463"/>
          <p14:tracePt t="10071" x="5303838" y="1795463"/>
          <p14:tracePt t="10077" x="5324475" y="1795463"/>
          <p14:tracePt t="10087" x="5334000" y="1795463"/>
          <p14:tracePt t="10095" x="5354638" y="1795463"/>
          <p14:tracePt t="10103" x="5375275" y="1795463"/>
          <p14:tracePt t="10111" x="5384800" y="1795463"/>
          <p14:tracePt t="10120" x="5395913" y="1795463"/>
          <p14:tracePt t="10127" x="5414963" y="1795463"/>
          <p14:tracePt t="10135" x="5445125" y="1795463"/>
          <p14:tracePt t="10144" x="5465763" y="1795463"/>
          <p14:tracePt t="10151" x="5495925" y="1795463"/>
          <p14:tracePt t="10159" x="5516563" y="1795463"/>
          <p14:tracePt t="10167" x="5526088" y="1795463"/>
          <p14:tracePt t="10183" x="5535613" y="1784350"/>
          <p14:tracePt t="10191" x="5546725" y="1784350"/>
          <p14:tracePt t="10199" x="5556250" y="1784350"/>
          <p14:tracePt t="10207" x="5567363" y="1784350"/>
          <p14:tracePt t="10362" x="5567363" y="1774825"/>
          <p14:tracePt t="10692" x="5556250" y="1774825"/>
          <p14:tracePt t="10703" x="5535613" y="1774825"/>
          <p14:tracePt t="10706" x="5516563" y="1774825"/>
          <p14:tracePt t="10718" x="5505450" y="1774825"/>
          <p14:tracePt t="10722" x="5475288" y="1774825"/>
          <p14:tracePt t="10732" x="5426075" y="1774825"/>
          <p14:tracePt t="10740" x="5384800" y="1774825"/>
          <p14:tracePt t="10748" x="5334000" y="1774825"/>
          <p14:tracePt t="10756" x="5294313" y="1774825"/>
          <p14:tracePt t="10764" x="5243513" y="1774825"/>
          <p14:tracePt t="10772" x="5213350" y="1774825"/>
          <p14:tracePt t="10780" x="5162550" y="1774825"/>
          <p14:tracePt t="10788" x="5143500" y="1774825"/>
          <p14:tracePt t="10796" x="5053013" y="1774825"/>
          <p14:tracePt t="10808" x="5011738" y="1774825"/>
          <p14:tracePt t="10816" x="4911725" y="1774825"/>
          <p14:tracePt t="10824" x="4800600" y="1774825"/>
          <p14:tracePt t="10832" x="4668838" y="1774825"/>
          <p14:tracePt t="10840" x="4497388" y="1774825"/>
          <p14:tracePt t="10848" x="4386263" y="1774825"/>
          <p14:tracePt t="10856" x="4286250" y="1774825"/>
          <p14:tracePt t="10880" x="4256088" y="1774825"/>
          <p14:tracePt t="10888" x="4175125" y="1774825"/>
          <p14:tracePt t="10896" x="4094163" y="1784350"/>
          <p14:tracePt t="10904" x="4013200" y="1795463"/>
          <p14:tracePt t="10912" x="3983038" y="1795463"/>
          <p14:tracePt t="10920" x="3922713" y="1816100"/>
          <p14:tracePt t="10928" x="3841750" y="1835150"/>
          <p14:tracePt t="10936" x="3790950" y="1835150"/>
          <p14:tracePt t="10956" x="3670300" y="1855788"/>
          <p14:tracePt t="10960" x="3609975" y="1865313"/>
          <p14:tracePt t="10967" x="3529013" y="1876425"/>
          <p14:tracePt t="10976" x="3408363" y="1885950"/>
          <p14:tracePt t="10984" x="3368675" y="1885950"/>
          <p14:tracePt t="10992" x="3327400" y="1906588"/>
          <p14:tracePt t="10999" x="3297238" y="1906588"/>
          <p14:tracePt t="11011" x="3267075" y="1906588"/>
          <p14:tracePt t="11019" x="3227388" y="1916113"/>
          <p14:tracePt t="11027" x="3146425" y="1916113"/>
          <p14:tracePt t="11035" x="3116263" y="1916113"/>
          <p14:tracePt t="11045" x="3065463" y="1916113"/>
          <p14:tracePt t="11051" x="2984500" y="1925638"/>
          <p14:tracePt t="11061" x="2903538" y="1925638"/>
          <p14:tracePt t="11067" x="2833688" y="1925638"/>
          <p14:tracePt t="11077" x="2713038" y="1925638"/>
          <p14:tracePt t="11085" x="2641600" y="1925638"/>
          <p14:tracePt t="11093" x="2581275" y="1925638"/>
          <p14:tracePt t="11101" x="2500313" y="1925638"/>
          <p14:tracePt t="11109" x="2439988" y="1936750"/>
          <p14:tracePt t="11117" x="2379663" y="1936750"/>
          <p14:tracePt t="11125" x="2359025" y="1936750"/>
          <p14:tracePt t="11133" x="2309813" y="1946275"/>
          <p14:tracePt t="11141" x="2268538" y="1946275"/>
          <p14:tracePt t="11149" x="2228850" y="1955800"/>
          <p14:tracePt t="11157" x="2198688" y="1955800"/>
          <p14:tracePt t="11165" x="2147888" y="1966913"/>
          <p14:tracePt t="11173" x="2138363" y="1966913"/>
          <p14:tracePt t="11182" x="2087563" y="1997075"/>
          <p14:tracePt t="11189" x="2006600" y="2017713"/>
          <p14:tracePt t="11198" x="1946275" y="2047875"/>
          <p14:tracePt t="11205" x="1865313" y="2066925"/>
          <p14:tracePt t="11213" x="1814513" y="2097088"/>
          <p14:tracePt t="11221" x="1784350" y="2117725"/>
          <p14:tracePt t="11229" x="1754188" y="2127250"/>
          <p14:tracePt t="11237" x="1744663" y="2138363"/>
          <p14:tracePt t="11245" x="1735138" y="2138363"/>
          <p14:tracePt t="11253" x="1735138" y="2147888"/>
          <p14:tracePt t="11277" x="1735138" y="2159000"/>
          <p14:tracePt t="11393" x="1754188" y="2159000"/>
          <p14:tracePt t="11401" x="1774825" y="2159000"/>
          <p14:tracePt t="11409" x="1784350" y="2159000"/>
          <p14:tracePt t="11417" x="1835150" y="2159000"/>
          <p14:tracePt t="11423" x="1876425" y="2159000"/>
          <p14:tracePt t="11431" x="1906588" y="2159000"/>
          <p14:tracePt t="11439" x="1976438" y="2159000"/>
          <p14:tracePt t="11448" x="2057400" y="2138363"/>
          <p14:tracePt t="11455" x="2127250" y="2138363"/>
          <p14:tracePt t="11464" x="2198688" y="2117725"/>
          <p14:tracePt t="11472" x="2228850" y="2108200"/>
          <p14:tracePt t="11481" x="2298700" y="2097088"/>
          <p14:tracePt t="11487" x="2359025" y="2097088"/>
          <p14:tracePt t="11496" x="2390775" y="2097088"/>
          <p14:tracePt t="11503" x="2420938" y="2087563"/>
          <p14:tracePt t="11512" x="2451100" y="2078038"/>
          <p14:tracePt t="11523" x="2460625" y="2078038"/>
          <p14:tracePt t="11532" x="2481263" y="2078038"/>
          <p14:tracePt t="11555" x="2490788" y="2078038"/>
          <p14:tracePt t="11575" x="2500313" y="2078038"/>
          <p14:tracePt t="11584" x="2511425" y="2078038"/>
          <p14:tracePt t="11592" x="2520950" y="2078038"/>
          <p14:tracePt t="11745" x="2530475" y="2078038"/>
          <p14:tracePt t="11753" x="2541588" y="2078038"/>
          <p14:tracePt t="11769" x="2551113" y="2087563"/>
          <p14:tracePt t="11777" x="2560638" y="2087563"/>
          <p14:tracePt t="11785" x="2571750" y="2097088"/>
          <p14:tracePt t="11793" x="2581275" y="2097088"/>
          <p14:tracePt t="11801" x="2611438" y="2108200"/>
          <p14:tracePt t="11809" x="2622550" y="2117725"/>
          <p14:tracePt t="11817" x="2632075" y="2117725"/>
          <p14:tracePt t="11825" x="2682875" y="2117725"/>
          <p14:tracePt t="11833" x="2722563" y="2117725"/>
          <p14:tracePt t="11841" x="2773363" y="2117725"/>
          <p14:tracePt t="11849" x="2854325" y="2117725"/>
          <p14:tracePt t="11857" x="2944813" y="2117725"/>
          <p14:tracePt t="11865" x="3065463" y="2138363"/>
          <p14:tracePt t="11873" x="3155950" y="2138363"/>
          <p14:tracePt t="11881" x="3287713" y="2138363"/>
          <p14:tracePt t="11889" x="3398838" y="2138363"/>
          <p14:tracePt t="11897" x="3449638" y="2138363"/>
          <p14:tracePt t="11905" x="3559175" y="2138363"/>
          <p14:tracePt t="11913" x="3589338" y="2138363"/>
          <p14:tracePt t="11921" x="3619500" y="2138363"/>
          <p14:tracePt t="11933" x="3651250" y="2138363"/>
          <p14:tracePt t="11949" x="3660775" y="2138363"/>
          <p14:tracePt t="12049" x="3660775" y="2127250"/>
          <p14:tracePt t="12086" x="3670300" y="2127250"/>
          <p14:tracePt t="12093" x="3670300" y="2117725"/>
          <p14:tracePt t="12285" x="3670300" y="2127250"/>
          <p14:tracePt t="12307" x="3670300" y="2138363"/>
          <p14:tracePt t="12316" x="3670300" y="2147888"/>
          <p14:tracePt t="12566" x="3690938" y="2147888"/>
          <p14:tracePt t="12574" x="3751263" y="2168525"/>
          <p14:tracePt t="12582" x="3832225" y="2168525"/>
          <p14:tracePt t="12590" x="3902075" y="2168525"/>
          <p14:tracePt t="12598" x="3983038" y="2178050"/>
          <p14:tracePt t="12607" x="4124325" y="2208213"/>
          <p14:tracePt t="12614" x="4256088" y="2219325"/>
          <p14:tracePt t="12621" x="4346575" y="2219325"/>
          <p14:tracePt t="12629" x="4446588" y="2219325"/>
          <p14:tracePt t="12637" x="4518025" y="2219325"/>
          <p14:tracePt t="12645" x="4668838" y="2238375"/>
          <p14:tracePt t="12653" x="4770438" y="2238375"/>
          <p14:tracePt t="12661" x="4830763" y="2249488"/>
          <p14:tracePt t="12669" x="4900613" y="2249488"/>
          <p14:tracePt t="12677" x="4981575" y="2249488"/>
          <p14:tracePt t="12687" x="5041900" y="2259013"/>
          <p14:tracePt t="12693" x="5102225" y="2279650"/>
          <p14:tracePt t="12703" x="5224463" y="2289175"/>
          <p14:tracePt t="12735" x="5264150" y="2289175"/>
          <p14:tracePt t="12743" x="5364163" y="2319338"/>
          <p14:tracePt t="12751" x="5445125" y="2330450"/>
          <p14:tracePt t="12759" x="5576888" y="2339975"/>
          <p14:tracePt t="12767" x="5676900" y="2360613"/>
          <p14:tracePt t="12775" x="5778500" y="2370138"/>
          <p14:tracePt t="12783" x="5848350" y="2379663"/>
          <p14:tracePt t="12791" x="5929313" y="2400300"/>
          <p14:tracePt t="12799" x="5989638" y="2409825"/>
          <p14:tracePt t="12806" x="6091238" y="2420938"/>
          <p14:tracePt t="12815" x="6111875" y="2420938"/>
          <p14:tracePt t="12823" x="6161088" y="2430463"/>
          <p14:tracePt t="12831" x="6211888" y="2439988"/>
          <p14:tracePt t="12840" x="6242050" y="2439988"/>
          <p14:tracePt t="12847" x="6272213" y="2439988"/>
          <p14:tracePt t="12855" x="6313488" y="2460625"/>
          <p14:tracePt t="12863" x="6353175" y="2470150"/>
          <p14:tracePt t="12871" x="6403975" y="2470150"/>
          <p14:tracePt t="12879" x="6434138" y="2481263"/>
          <p14:tracePt t="12887" x="6464300" y="2481263"/>
          <p14:tracePt t="12895" x="6494463" y="2490788"/>
          <p14:tracePt t="12903" x="6524625" y="2501900"/>
          <p14:tracePt t="12911" x="6564313" y="2501900"/>
          <p14:tracePt t="12919" x="6605588" y="2501900"/>
          <p14:tracePt t="12927" x="6645275" y="2511425"/>
          <p14:tracePt t="12935" x="6696075" y="2520950"/>
          <p14:tracePt t="12943" x="6735763" y="2532063"/>
          <p14:tracePt t="12957" x="6796088" y="2532063"/>
          <p14:tracePt t="12959" x="6837363" y="2541588"/>
          <p14:tracePt t="12967" x="6888163" y="2551113"/>
          <p14:tracePt t="12975" x="6948488" y="2562225"/>
          <p14:tracePt t="12983" x="6988175" y="2571750"/>
          <p14:tracePt t="12993" x="7048500" y="2571750"/>
          <p14:tracePt t="12999" x="7129463" y="2592388"/>
          <p14:tracePt t="13009" x="7180263" y="2592388"/>
          <p14:tracePt t="13015" x="7231063" y="2601913"/>
          <p14:tracePt t="13025" x="7270750" y="2611438"/>
          <p14:tracePt t="13030" x="7300913" y="2611438"/>
          <p14:tracePt t="13041" x="7321550" y="2611438"/>
          <p14:tracePt t="13049" x="7342188" y="2611438"/>
          <p14:tracePt t="13065" x="7342188" y="2622550"/>
          <p14:tracePt t="13072" x="7351713" y="2622550"/>
          <p14:tracePt t="13081" x="7361238" y="2622550"/>
          <p14:tracePt t="13089" x="7381875" y="2622550"/>
          <p14:tracePt t="13097" x="7412038" y="2632075"/>
          <p14:tracePt t="13105" x="7442200" y="2632075"/>
          <p14:tracePt t="13113" x="7451725" y="2632075"/>
          <p14:tracePt t="13122" x="7481888" y="2632075"/>
          <p14:tracePt t="13129" x="7513638" y="2632075"/>
          <p14:tracePt t="13137" x="7532688" y="2632075"/>
          <p14:tracePt t="13145" x="7543800" y="2632075"/>
          <p14:tracePt t="13153" x="7553325" y="2632075"/>
          <p14:tracePt t="13161" x="7562850" y="2632075"/>
          <p14:tracePt t="13422" x="7573963" y="2632075"/>
          <p14:tracePt t="13438" x="7583488" y="2632075"/>
          <p14:tracePt t="13446" x="7604125" y="2632075"/>
          <p14:tracePt t="13454" x="7613650" y="2632075"/>
          <p14:tracePt t="13468" x="7634288" y="2632075"/>
          <p14:tracePt t="13476" x="7653338" y="2632075"/>
          <p14:tracePt t="13483" x="7673975" y="2632075"/>
          <p14:tracePt t="13499" x="7694613" y="2632075"/>
          <p14:tracePt t="13508" x="7715250" y="2632075"/>
          <p14:tracePt t="13515" x="7734300" y="2632075"/>
          <p14:tracePt t="13531" x="7754938" y="2632075"/>
          <p14:tracePt t="13540" x="7764463" y="2632075"/>
          <p14:tracePt t="13548" x="7785100" y="2632075"/>
          <p14:tracePt t="13555" x="7794625" y="2632075"/>
          <p14:tracePt t="13564" x="7815263" y="2622550"/>
          <p14:tracePt t="13571" x="7835900" y="2622550"/>
          <p14:tracePt t="13579" x="7854950" y="2622550"/>
          <p14:tracePt t="13586" x="7886700" y="2622550"/>
          <p14:tracePt t="13595" x="7926388" y="2622550"/>
          <p14:tracePt t="13603" x="7956550" y="2622550"/>
          <p14:tracePt t="13611" x="7996238" y="2622550"/>
          <p14:tracePt t="13619" x="8026400" y="2622550"/>
          <p14:tracePt t="13627" x="8058150" y="2622550"/>
          <p14:tracePt t="13636" x="8088313" y="2611438"/>
          <p14:tracePt t="13643" x="8107363" y="2611438"/>
          <p14:tracePt t="13650" x="8137525" y="2611438"/>
          <p14:tracePt t="13659" x="8158163" y="2611438"/>
          <p14:tracePt t="13670" x="8188325" y="2611438"/>
          <p14:tracePt t="13675" x="8208963" y="2611438"/>
          <p14:tracePt t="13687" x="8239125" y="2611438"/>
          <p14:tracePt t="13693" x="8248650" y="2611438"/>
          <p14:tracePt t="13702" x="8278813" y="2611438"/>
          <p14:tracePt t="13710" x="8299450" y="2611438"/>
          <p14:tracePt t="13717" x="8308975" y="2611438"/>
          <p14:tracePt t="13726" x="8329613" y="2611438"/>
          <p14:tracePt t="13733" x="8339138" y="2611438"/>
          <p14:tracePt t="13782" x="8350250" y="2611438"/>
          <p14:tracePt t="13814" x="8359775" y="2611438"/>
          <p14:tracePt t="13829" x="8369300" y="2611438"/>
          <p14:tracePt t="13846" x="8380413" y="2611438"/>
          <p14:tracePt t="13869" x="8389938" y="2611438"/>
          <p14:tracePt t="13877" x="8410575" y="2611438"/>
          <p14:tracePt t="13885" x="8420100" y="2611438"/>
          <p14:tracePt t="13900" x="8440738" y="2611438"/>
          <p14:tracePt t="13909" x="8450263" y="2611438"/>
          <p14:tracePt t="13918" x="8461375" y="2611438"/>
          <p14:tracePt t="13925" x="8470900" y="2611438"/>
          <p14:tracePt t="13937" x="8480425" y="2611438"/>
          <p14:tracePt t="13941" x="8501063" y="2611438"/>
          <p14:tracePt t="13949" x="8521700" y="2601913"/>
          <p14:tracePt t="13957" x="8540750" y="2601913"/>
          <p14:tracePt t="13973" x="8551863" y="2601913"/>
          <p14:tracePt t="13981" x="8572500" y="2601913"/>
          <p14:tracePt t="13989" x="8582025" y="2601913"/>
          <p14:tracePt t="13996" x="8591550" y="2601913"/>
          <p14:tracePt t="14005" x="8621713" y="2601913"/>
          <p14:tracePt t="14012" x="8642350" y="2601913"/>
          <p14:tracePt t="14023" x="8651875" y="2601913"/>
          <p14:tracePt t="14030" x="8662988" y="2601913"/>
          <p14:tracePt t="14039" x="8672513" y="2601913"/>
          <p14:tracePt t="14054" x="8682038" y="2601913"/>
          <p14:tracePt t="14062" x="8702675" y="2601913"/>
          <p14:tracePt t="14070" x="8712200" y="2601913"/>
          <p14:tracePt t="14078" x="8723313" y="2601913"/>
          <p14:tracePt t="14086" x="8742363" y="2601913"/>
          <p14:tracePt t="14095" x="8763000" y="2601913"/>
          <p14:tracePt t="14103" x="8783638" y="2601913"/>
          <p14:tracePt t="14110" x="8793163" y="2601913"/>
          <p14:tracePt t="14119" x="8813800" y="2601913"/>
          <p14:tracePt t="14126" x="8843963" y="2601913"/>
          <p14:tracePt t="14135" x="8864600" y="2601913"/>
          <p14:tracePt t="14143" x="8883650" y="2601913"/>
          <p14:tracePt t="14150" x="8894763" y="2601913"/>
          <p14:tracePt t="14159" x="8904288" y="2601913"/>
          <p14:tracePt t="14166" x="8913813" y="2601913"/>
          <p14:tracePt t="14175" x="8924925" y="2601913"/>
          <p14:tracePt t="14764" x="8913813" y="2601913"/>
          <p14:tracePt t="14772" x="8904288" y="2601913"/>
          <p14:tracePt t="14780" x="8883650" y="2601913"/>
          <p14:tracePt t="14787" x="8874125" y="2601913"/>
          <p14:tracePt t="14795" x="8853488" y="2601913"/>
          <p14:tracePt t="14804" x="8843963" y="2601913"/>
          <p14:tracePt t="14812" x="8823325" y="2601913"/>
          <p14:tracePt t="14820" x="8793163" y="2601913"/>
          <p14:tracePt t="14828" x="8763000" y="2601913"/>
          <p14:tracePt t="14836" x="8723313" y="2601913"/>
          <p14:tracePt t="14843" x="8693150" y="2601913"/>
          <p14:tracePt t="14852" x="8632825" y="2601913"/>
          <p14:tracePt t="14859" x="8602663" y="2601913"/>
          <p14:tracePt t="14867" x="8531225" y="2601913"/>
          <p14:tracePt t="14876" x="8450263" y="2601913"/>
          <p14:tracePt t="14884" x="8359775" y="2601913"/>
          <p14:tracePt t="14891" x="8208963" y="2601913"/>
          <p14:tracePt t="14899" x="8037513" y="2611438"/>
          <p14:tracePt t="14907" x="7966075" y="2611438"/>
          <p14:tracePt t="14915" x="7775575" y="2611438"/>
          <p14:tracePt t="14923" x="7573963" y="2611438"/>
          <p14:tracePt t="14932" x="7381875" y="2611438"/>
          <p14:tracePt t="14940" x="7219950" y="2611438"/>
          <p14:tracePt t="14954" x="6988175" y="2611438"/>
          <p14:tracePt t="14956" x="6858000" y="2611438"/>
          <p14:tracePt t="14964" x="6665913" y="2611438"/>
          <p14:tracePt t="14970" x="6575425" y="2611438"/>
          <p14:tracePt t="14980" x="6383338" y="2611438"/>
          <p14:tracePt t="14986" x="6272213" y="2611438"/>
          <p14:tracePt t="14996" x="6161088" y="2611438"/>
          <p14:tracePt t="15003" x="6049963" y="2611438"/>
          <p14:tracePt t="15012" x="5970588" y="2611438"/>
          <p14:tracePt t="15021" x="5818188" y="2611438"/>
          <p14:tracePt t="15029" x="5688013" y="2611438"/>
          <p14:tracePt t="15037" x="5556250" y="2611438"/>
          <p14:tracePt t="15045" x="5426075" y="2611438"/>
          <p14:tracePt t="15053" x="5254625" y="2611438"/>
          <p14:tracePt t="15060" x="5143500" y="2611438"/>
          <p14:tracePt t="15069" x="5072063" y="2611438"/>
          <p14:tracePt t="15076" x="4900613" y="2622550"/>
          <p14:tracePt t="15085" x="4840288" y="2632075"/>
          <p14:tracePt t="15092" x="4759325" y="2632075"/>
          <p14:tracePt t="15101" x="4729163" y="2632075"/>
          <p14:tracePt t="15109" x="4659313" y="2641600"/>
          <p14:tracePt t="15117" x="4598988" y="2641600"/>
          <p14:tracePt t="15124" x="4538663" y="2641600"/>
          <p14:tracePt t="15132" x="4497388" y="2641600"/>
          <p14:tracePt t="15140" x="4457700" y="2641600"/>
          <p14:tracePt t="15148" x="4397375" y="2641600"/>
          <p14:tracePt t="15156" x="4356100" y="2662238"/>
          <p14:tracePt t="15164" x="4316413" y="2662238"/>
          <p14:tracePt t="15172" x="4225925" y="2662238"/>
          <p14:tracePt t="15181" x="4154488" y="2662238"/>
          <p14:tracePt t="15188" x="4073525" y="2662238"/>
          <p14:tracePt t="15196" x="3994150" y="2662238"/>
          <p14:tracePt t="15205" x="3883025" y="2662238"/>
          <p14:tracePt t="15212" x="3811588" y="2662238"/>
          <p14:tracePt t="15220" x="3751263" y="2662238"/>
          <p14:tracePt t="15228" x="3640138" y="2662238"/>
          <p14:tracePt t="15236" x="3559175" y="2662238"/>
          <p14:tracePt t="15244" x="3498850" y="2662238"/>
          <p14:tracePt t="15252" x="3429000" y="2662238"/>
          <p14:tracePt t="15261" x="3348038" y="2662238"/>
          <p14:tracePt t="15268" x="3267075" y="2662238"/>
          <p14:tracePt t="15278" x="3136900" y="2662238"/>
          <p14:tracePt t="15284" x="3005138" y="2662238"/>
          <p14:tracePt t="15292" x="2914650" y="2662238"/>
          <p14:tracePt t="15301" x="2824163" y="2662238"/>
          <p14:tracePt t="15308" x="2743200" y="2662238"/>
          <p14:tracePt t="15317" x="2652713" y="2662238"/>
          <p14:tracePt t="15327" x="2571750" y="2662238"/>
          <p14:tracePt t="15333" x="2511425" y="2662238"/>
          <p14:tracePt t="15344" x="2490788" y="2662238"/>
          <p14:tracePt t="15351" x="2481263" y="2662238"/>
          <p14:tracePt t="15358" x="2451100" y="2662238"/>
          <p14:tracePt t="15366" x="2430463" y="2662238"/>
          <p14:tracePt t="15374" x="2409825" y="2662238"/>
          <p14:tracePt t="15383" x="2390775" y="2662238"/>
          <p14:tracePt t="15390" x="2379663" y="2662238"/>
          <p14:tracePt t="15406" x="2370138" y="2662238"/>
          <p14:tracePt t="15423" x="2359025" y="2662238"/>
          <p14:tracePt t="15430" x="2349500" y="2662238"/>
          <p14:tracePt t="15438" x="2339975" y="2652713"/>
          <p14:tracePt t="15446" x="2328863" y="2652713"/>
          <p14:tracePt t="15463" x="2309813" y="2652713"/>
          <p14:tracePt t="15470" x="2289175" y="2652713"/>
          <p14:tracePt t="15478" x="2279650" y="2652713"/>
          <p14:tracePt t="15486" x="2268538" y="2652713"/>
          <p14:tracePt t="15494" x="2259013" y="2652713"/>
          <p14:tracePt t="15502" x="2249488" y="2641600"/>
          <p14:tracePt t="15510" x="2238375" y="2641600"/>
          <p14:tracePt t="15518" x="2228850" y="2632075"/>
          <p14:tracePt t="15526" x="2208213" y="2632075"/>
          <p14:tracePt t="15534" x="2187575" y="2632075"/>
          <p14:tracePt t="15543" x="2168525" y="2632075"/>
          <p14:tracePt t="15550" x="2147888" y="2622550"/>
          <p14:tracePt t="15559" x="2127250" y="2622550"/>
          <p14:tracePt t="15574" x="2117725" y="2622550"/>
          <p14:tracePt t="15583" x="2108200" y="2622550"/>
          <p14:tracePt t="15591" x="2097088" y="2622550"/>
          <p14:tracePt t="15599" x="2087563" y="2622550"/>
          <p14:tracePt t="15638" x="2078038" y="2622550"/>
          <p14:tracePt t="15654" x="2066925" y="2622550"/>
          <p14:tracePt t="15672" x="2057400" y="2622550"/>
          <p14:tracePt t="15680" x="2047875" y="2622550"/>
          <p14:tracePt t="15696" x="2036763" y="2622550"/>
          <p14:tracePt t="15704" x="2027238" y="2622550"/>
          <p14:tracePt t="15720" x="2016125" y="2622550"/>
          <p14:tracePt t="16012" x="2027238" y="2622550"/>
          <p14:tracePt t="16214" x="2036763" y="2622550"/>
          <p14:tracePt t="16227" x="2057400" y="2622550"/>
          <p14:tracePt t="16236" x="2087563" y="2601913"/>
          <p14:tracePt t="16243" x="2117725" y="2601913"/>
          <p14:tracePt t="16250" x="2187575" y="2601913"/>
          <p14:tracePt t="16258" x="2249488" y="2592388"/>
          <p14:tracePt t="16267" x="2298700" y="2592388"/>
          <p14:tracePt t="16274" x="2370138" y="2581275"/>
          <p14:tracePt t="16284" x="2439988" y="2581275"/>
          <p14:tracePt t="16291" x="2490788" y="2581275"/>
          <p14:tracePt t="16300" x="2560638" y="2581275"/>
          <p14:tracePt t="16306" x="2611438" y="2581275"/>
          <p14:tracePt t="16316" x="2671763" y="2581275"/>
          <p14:tracePt t="16322" x="2752725" y="2581275"/>
          <p14:tracePt t="16332" x="2794000" y="2581275"/>
          <p14:tracePt t="16340" x="2824163" y="2581275"/>
          <p14:tracePt t="16348" x="2843213" y="2581275"/>
          <p14:tracePt t="16356" x="2863850" y="2571750"/>
          <p14:tracePt t="16364" x="2873375" y="2571750"/>
          <p14:tracePt t="16380" x="2894013" y="2571750"/>
          <p14:tracePt t="16388" x="2903538" y="2571750"/>
          <p14:tracePt t="16396" x="2914650" y="2571750"/>
          <p14:tracePt t="16420" x="2924175" y="2571750"/>
          <p14:tracePt t="16436" x="2944813" y="2571750"/>
          <p14:tracePt t="16444" x="2965450" y="2571750"/>
          <p14:tracePt t="16452" x="2995613" y="2571750"/>
          <p14:tracePt t="16461" x="3025775" y="2571750"/>
          <p14:tracePt t="16468" x="3035300" y="2571750"/>
          <p14:tracePt t="16476" x="3065463" y="2571750"/>
          <p14:tracePt t="16484" x="3095625" y="2571750"/>
          <p14:tracePt t="16492" x="3136900" y="2571750"/>
          <p14:tracePt t="16500" x="3155950" y="2571750"/>
          <p14:tracePt t="16508" x="3186113" y="2571750"/>
          <p14:tracePt t="16516" x="3216275" y="2571750"/>
          <p14:tracePt t="16524" x="3267075" y="2571750"/>
          <p14:tracePt t="16533" x="3308350" y="2571750"/>
          <p14:tracePt t="16540" x="3378200" y="2571750"/>
          <p14:tracePt t="16548" x="3408363" y="2571750"/>
          <p14:tracePt t="16556" x="3449638" y="2571750"/>
          <p14:tracePt t="16564" x="3509963" y="2571750"/>
          <p14:tracePt t="16572" x="3559175" y="2571750"/>
          <p14:tracePt t="16580" x="3619500" y="2571750"/>
          <p14:tracePt t="16588" x="3660775" y="2571750"/>
          <p14:tracePt t="16596" x="3711575" y="2571750"/>
          <p14:tracePt t="16604" x="3751263" y="2571750"/>
          <p14:tracePt t="16612" x="3781425" y="2571750"/>
          <p14:tracePt t="16621" x="3802063" y="2571750"/>
          <p14:tracePt t="16628" x="3832225" y="2571750"/>
          <p14:tracePt t="16637" x="3841750" y="2571750"/>
          <p14:tracePt t="16644" x="3862388" y="2571750"/>
          <p14:tracePt t="16654" x="3883025" y="2571750"/>
          <p14:tracePt t="16662" x="3892550" y="2571750"/>
          <p14:tracePt t="16670" x="3902075" y="2571750"/>
          <p14:tracePt t="16687" x="3913188" y="2571750"/>
          <p14:tracePt t="16694" x="3922713" y="2571750"/>
          <p14:tracePt t="16702" x="3932238" y="2571750"/>
          <p14:tracePt t="16718" x="3943350" y="2571750"/>
          <p14:tracePt t="16750" x="3952875" y="2571750"/>
          <p14:tracePt t="16782" x="3962400" y="2571750"/>
          <p14:tracePt t="16879" x="3973513" y="2571750"/>
          <p14:tracePt t="16887" x="3983038" y="2571750"/>
          <p14:tracePt t="16895" x="3994150" y="2571750"/>
          <p14:tracePt t="16904" x="4024313" y="2571750"/>
          <p14:tracePt t="16911" x="4043363" y="2571750"/>
          <p14:tracePt t="16920" x="4073525" y="2571750"/>
          <p14:tracePt t="16941" x="4133850" y="2571750"/>
          <p14:tracePt t="16943" x="4165600" y="2571750"/>
          <p14:tracePt t="16951" x="4205288" y="2571750"/>
          <p14:tracePt t="16959" x="4235450" y="2571750"/>
          <p14:tracePt t="16966" x="4265613" y="2571750"/>
          <p14:tracePt t="16975" x="4295775" y="2571750"/>
          <p14:tracePt t="16987" x="4325938" y="2571750"/>
          <p14:tracePt t="16993" x="4356100" y="2571750"/>
          <p14:tracePt t="17000" x="4386263" y="2571750"/>
          <p14:tracePt t="17008" x="4406900" y="2571750"/>
          <p14:tracePt t="17016" x="4427538" y="2571750"/>
          <p14:tracePt t="17032" x="4446588" y="2571750"/>
          <p14:tracePt t="17048" x="4457700" y="2571750"/>
          <p14:tracePt t="17064" x="4467225" y="2571750"/>
          <p14:tracePt t="17192" x="4476750" y="2571750"/>
          <p14:tracePt t="17208" x="4487863" y="2571750"/>
          <p14:tracePt t="17216" x="4508500" y="2571750"/>
          <p14:tracePt t="17224" x="4527550" y="2571750"/>
          <p14:tracePt t="17232" x="4538663" y="2571750"/>
          <p14:tracePt t="17240" x="4587875" y="2551113"/>
          <p14:tracePt t="17249" x="4618038" y="2551113"/>
          <p14:tracePt t="17256" x="4678363" y="2532063"/>
          <p14:tracePt t="17264" x="4710113" y="2532063"/>
          <p14:tracePt t="17272" x="4749800" y="2520950"/>
          <p14:tracePt t="17280" x="4770438" y="2520950"/>
          <p14:tracePt t="17288" x="4800600" y="2520950"/>
          <p14:tracePt t="17298" x="4819650" y="2511425"/>
          <p14:tracePt t="17314" x="4830763" y="2511425"/>
          <p14:tracePt t="17320" x="4840288" y="2511425"/>
          <p14:tracePt t="17331" x="4849813" y="2511425"/>
          <p14:tracePt t="17669" x="4860925" y="2511425"/>
          <p14:tracePt t="17677" x="4860925" y="2501900"/>
          <p14:tracePt t="17686" x="4870450" y="2501900"/>
          <p14:tracePt t="17692" x="4900613" y="2501900"/>
          <p14:tracePt t="17700" x="4930775" y="2501900"/>
          <p14:tracePt t="17708" x="4960938" y="2501900"/>
          <p14:tracePt t="17716" x="4991100" y="2501900"/>
          <p14:tracePt t="17724" x="5021263" y="2501900"/>
          <p14:tracePt t="17732" x="5053013" y="2501900"/>
          <p14:tracePt t="17740" x="5072063" y="2490788"/>
          <p14:tracePt t="17748" x="5092700" y="2490788"/>
          <p14:tracePt t="17756" x="5113338" y="2490788"/>
          <p14:tracePt t="17772" x="5122863" y="2490788"/>
          <p14:tracePt t="17780" x="5143500" y="2490788"/>
          <p14:tracePt t="17788" x="5153025" y="2490788"/>
          <p14:tracePt t="17796" x="5162550" y="2490788"/>
          <p14:tracePt t="17820" x="5173663" y="2490788"/>
          <p14:tracePt t="17836" x="5183188" y="2490788"/>
          <p14:tracePt t="17852" x="5192713" y="2490788"/>
          <p14:tracePt t="17860" x="5203825" y="2490788"/>
          <p14:tracePt t="17884" x="5213350" y="2490788"/>
          <p14:tracePt t="17892" x="5224463" y="2490788"/>
          <p14:tracePt t="17908" x="5233988" y="2490788"/>
          <p14:tracePt t="17924" x="5243513" y="2490788"/>
          <p14:tracePt t="17947" x="5254625" y="2490788"/>
          <p14:tracePt t="17950" x="5273675" y="2490788"/>
          <p14:tracePt t="17956" x="5284788" y="2490788"/>
          <p14:tracePt t="17974" x="5294313" y="2490788"/>
          <p14:tracePt t="17982" x="5314950" y="2490788"/>
          <p14:tracePt t="17990" x="5334000" y="2490788"/>
          <p14:tracePt t="17998" x="5354638" y="2481263"/>
          <p14:tracePt t="18006" x="5384800" y="2481263"/>
          <p14:tracePt t="18014" x="5414963" y="2481263"/>
          <p14:tracePt t="18022" x="5445125" y="2481263"/>
          <p14:tracePt t="18030" x="5475288" y="2481263"/>
          <p14:tracePt t="18038" x="5505450" y="2481263"/>
          <p14:tracePt t="18047" x="5516563" y="2481263"/>
          <p14:tracePt t="18054" x="5546725" y="2481263"/>
          <p14:tracePt t="18063" x="5556250" y="2481263"/>
          <p14:tracePt t="18070" x="5576888" y="2481263"/>
          <p14:tracePt t="18078" x="5597525" y="2481263"/>
          <p14:tracePt t="18094" x="5616575" y="2481263"/>
          <p14:tracePt t="18102" x="5627688" y="2481263"/>
          <p14:tracePt t="18110" x="5646738" y="2481263"/>
          <p14:tracePt t="18118" x="5657850" y="2481263"/>
          <p14:tracePt t="18126" x="5676900" y="2481263"/>
          <p14:tracePt t="18134" x="5688013" y="2470150"/>
          <p14:tracePt t="18142" x="5697538" y="2470150"/>
          <p14:tracePt t="18150" x="5718175" y="2470150"/>
          <p14:tracePt t="18166" x="5718175" y="2460625"/>
          <p14:tracePt t="18174" x="5727700" y="2460625"/>
          <p14:tracePt t="18190" x="5737225" y="2460625"/>
          <p14:tracePt t="18222" x="5748338" y="2460625"/>
          <p14:tracePt t="18312" x="5748338" y="2451100"/>
          <p14:tracePt t="18561" x="5737225" y="2451100"/>
          <p14:tracePt t="18569" x="5707063" y="2451100"/>
          <p14:tracePt t="18577" x="5676900" y="2460625"/>
          <p14:tracePt t="18585" x="5616575" y="2470150"/>
          <p14:tracePt t="18592" x="5556250" y="2490788"/>
          <p14:tracePt t="18600" x="5456238" y="2511425"/>
          <p14:tracePt t="18608" x="5375275" y="2532063"/>
          <p14:tracePt t="18616" x="5294313" y="2541588"/>
          <p14:tracePt t="18627" x="5183188" y="2551113"/>
          <p14:tracePt t="18632" x="5102225" y="2571750"/>
          <p14:tracePt t="18642" x="5011738" y="2581275"/>
          <p14:tracePt t="18650" x="4930775" y="2592388"/>
          <p14:tracePt t="18658" x="4759325" y="2611438"/>
          <p14:tracePt t="18666" x="4608513" y="2641600"/>
          <p14:tracePt t="18674" x="4508500" y="2652713"/>
          <p14:tracePt t="18682" x="4337050" y="2673350"/>
          <p14:tracePt t="18690" x="4154488" y="2682875"/>
          <p14:tracePt t="18698" x="3892550" y="2703513"/>
          <p14:tracePt t="18706" x="3721100" y="2722563"/>
          <p14:tracePt t="18714" x="3549650" y="2752725"/>
          <p14:tracePt t="18722" x="3378200" y="2782888"/>
          <p14:tracePt t="18730" x="3297238" y="2782888"/>
          <p14:tracePt t="18738" x="3146425" y="2813050"/>
          <p14:tracePt t="18746" x="3035300" y="2824163"/>
          <p14:tracePt t="18754" x="2984500" y="2833688"/>
          <p14:tracePt t="18762" x="2873375" y="2863850"/>
          <p14:tracePt t="18770" x="2813050" y="2863850"/>
          <p14:tracePt t="18778" x="2752725" y="2874963"/>
          <p14:tracePt t="18786" x="2722563" y="2894013"/>
          <p14:tracePt t="18794" x="2682875" y="2894013"/>
          <p14:tracePt t="18802" x="2632075" y="2905125"/>
          <p14:tracePt t="18809" x="2601913" y="2905125"/>
          <p14:tracePt t="18818" x="2560638" y="2905125"/>
          <p14:tracePt t="18826" x="2520950" y="2914650"/>
          <p14:tracePt t="18834" x="2490788" y="2924175"/>
          <p14:tracePt t="18843" x="2460625" y="2924175"/>
          <p14:tracePt t="18850" x="2430463" y="2924175"/>
          <p14:tracePt t="18858" x="2400300" y="2935288"/>
          <p14:tracePt t="18866" x="2349500" y="2944813"/>
          <p14:tracePt t="18874" x="2319338" y="2944813"/>
          <p14:tracePt t="18882" x="2289175" y="2944813"/>
          <p14:tracePt t="18890" x="2249488" y="2954338"/>
          <p14:tracePt t="18898" x="2219325" y="2954338"/>
          <p14:tracePt t="18906" x="2178050" y="2954338"/>
          <p14:tracePt t="18914" x="2138363" y="2954338"/>
          <p14:tracePt t="18922" x="2108200" y="2954338"/>
          <p14:tracePt t="18930" x="2078038" y="2954338"/>
          <p14:tracePt t="18938" x="2057400" y="2954338"/>
          <p14:tracePt t="18958" x="2016125" y="2965450"/>
          <p14:tracePt t="19190" x="2027238" y="2965450"/>
          <p14:tracePt t="19198" x="2036763" y="2965450"/>
          <p14:tracePt t="19207" x="2047875" y="2954338"/>
          <p14:tracePt t="19214" x="2066925" y="2954338"/>
          <p14:tracePt t="19220" x="2087563" y="2954338"/>
          <p14:tracePt t="19229" x="2108200" y="2935288"/>
          <p14:tracePt t="19236" x="2127250" y="2935288"/>
          <p14:tracePt t="19244" x="2138363" y="2935288"/>
          <p14:tracePt t="19252" x="2147888" y="2924175"/>
          <p14:tracePt t="19260" x="2168525" y="2924175"/>
          <p14:tracePt t="19268" x="2178050" y="2914650"/>
          <p14:tracePt t="19276" x="2187575" y="2914650"/>
          <p14:tracePt t="19560" x="2198688" y="2914650"/>
          <p14:tracePt t="19574" x="2219325" y="2905125"/>
          <p14:tracePt t="19582" x="2238375" y="2905125"/>
          <p14:tracePt t="19590" x="2268538" y="2894013"/>
          <p14:tracePt t="19598" x="2309813" y="2884488"/>
          <p14:tracePt t="19605" x="2370138" y="2884488"/>
          <p14:tracePt t="19616" x="2430463" y="2884488"/>
          <p14:tracePt t="19622" x="2490788" y="2863850"/>
          <p14:tracePt t="19632" x="2601913" y="2863850"/>
          <p14:tracePt t="19640" x="2682875" y="2863850"/>
          <p14:tracePt t="19648" x="2752725" y="2863850"/>
          <p14:tracePt t="19655" x="2833688" y="2863850"/>
          <p14:tracePt t="19664" x="2924175" y="2863850"/>
          <p14:tracePt t="19672" x="3005138" y="2854325"/>
          <p14:tracePt t="19680" x="3065463" y="2854325"/>
          <p14:tracePt t="19688" x="3125788" y="2854325"/>
          <p14:tracePt t="19696" x="3176588" y="2854325"/>
          <p14:tracePt t="19705" x="3206750" y="2844800"/>
          <p14:tracePt t="19712" x="3227388" y="2844800"/>
          <p14:tracePt t="19720" x="3236913" y="2844800"/>
          <p14:tracePt t="20076" x="3236913" y="2833688"/>
          <p14:tracePt t="20099" x="3257550" y="2833688"/>
          <p14:tracePt t="20107" x="3287713" y="2824163"/>
          <p14:tracePt t="20115" x="3327400" y="2813050"/>
          <p14:tracePt t="20123" x="3387725" y="2813050"/>
          <p14:tracePt t="20131" x="3479800" y="2813050"/>
          <p14:tracePt t="20138" x="3559175" y="2813050"/>
          <p14:tracePt t="20147" x="3690938" y="2803525"/>
          <p14:tracePt t="20155" x="3751263" y="2803525"/>
          <p14:tracePt t="20163" x="3852863" y="2782888"/>
          <p14:tracePt t="20172" x="3862388" y="2773363"/>
          <p14:tracePt t="20178" x="3892550" y="2773363"/>
          <p14:tracePt t="20186" x="3913188" y="2763838"/>
          <p14:tracePt t="20741" x="3922713" y="2763838"/>
          <p14:tracePt t="20749" x="3943350" y="2763838"/>
          <p14:tracePt t="20757" x="3962400" y="2763838"/>
          <p14:tracePt t="20766" x="3994150" y="2752725"/>
          <p14:tracePt t="20774" x="4033838" y="2733675"/>
          <p14:tracePt t="20782" x="4133850" y="2722563"/>
          <p14:tracePt t="20789" x="4175125" y="2713038"/>
          <p14:tracePt t="20797" x="4214813" y="2713038"/>
          <p14:tracePt t="20805" x="4275138" y="2692400"/>
          <p14:tracePt t="20813" x="4316413" y="2692400"/>
          <p14:tracePt t="20821" x="4346575" y="2692400"/>
          <p14:tracePt t="20829" x="4367213" y="2682875"/>
          <p14:tracePt t="20838" x="4376738" y="2682875"/>
          <p14:tracePt t="20978" x="4376738" y="2673350"/>
          <p14:tracePt t="21170" x="4367213" y="2673350"/>
          <p14:tracePt t="21234" x="4356100" y="2673350"/>
          <p14:tracePt t="21249" x="4356100" y="2682875"/>
          <p14:tracePt t="21289" x="4337050" y="2682875"/>
          <p14:tracePt t="21295" x="4325938" y="2682875"/>
          <p14:tracePt t="21306" x="4316413" y="2682875"/>
          <p14:tracePt t="21313" x="4316413" y="2692400"/>
          <p14:tracePt t="21329" x="4316413" y="2703513"/>
          <p14:tracePt t="21630" x="4305300" y="2703513"/>
          <p14:tracePt t="21661" x="4286250" y="2703513"/>
          <p14:tracePt t="21669" x="4275138" y="2703513"/>
          <p14:tracePt t="21676" x="4265613" y="2703513"/>
          <p14:tracePt t="21683" x="4235450" y="2713038"/>
          <p14:tracePt t="21692" x="4184650" y="2722563"/>
          <p14:tracePt t="21700" x="4165600" y="2733675"/>
          <p14:tracePt t="21707" x="4133850" y="2743200"/>
          <p14:tracePt t="21716" x="4103688" y="2752725"/>
          <p14:tracePt t="21724" x="4073525" y="2763838"/>
          <p14:tracePt t="21731" x="4043363" y="2773363"/>
          <p14:tracePt t="21739" x="4003675" y="2782888"/>
          <p14:tracePt t="21748" x="3962400" y="2794000"/>
          <p14:tracePt t="21756" x="3943350" y="2813050"/>
          <p14:tracePt t="21764" x="3883025" y="2813050"/>
          <p14:tracePt t="21771" x="3781425" y="2844800"/>
          <p14:tracePt t="21780" x="3700463" y="2874963"/>
          <p14:tracePt t="21788" x="3600450" y="2884488"/>
          <p14:tracePt t="21795" x="3509963" y="2894013"/>
          <p14:tracePt t="21804" x="3429000" y="2914650"/>
          <p14:tracePt t="21811" x="3278188" y="2944813"/>
          <p14:tracePt t="21819" x="3197225" y="2944813"/>
          <p14:tracePt t="21828" x="2984500" y="2974975"/>
          <p14:tracePt t="21835" x="2924175" y="2984500"/>
          <p14:tracePt t="21844" x="2752725" y="3035300"/>
          <p14:tracePt t="21852" x="2662238" y="3035300"/>
          <p14:tracePt t="21859" x="2592388" y="3046413"/>
          <p14:tracePt t="21868" x="2520950" y="3055938"/>
          <p14:tracePt t="21875" x="2439988" y="3076575"/>
          <p14:tracePt t="21883" x="2379663" y="3076575"/>
          <p14:tracePt t="21891" x="2319338" y="3076575"/>
          <p14:tracePt t="21899" x="2289175" y="3086100"/>
          <p14:tracePt t="21907" x="2259013" y="3095625"/>
          <p14:tracePt t="21915" x="2228850" y="3095625"/>
          <p14:tracePt t="21925" x="2198688" y="3095625"/>
          <p14:tracePt t="21946" x="2127250" y="3095625"/>
          <p14:tracePt t="21948" x="2087563" y="3095625"/>
          <p14:tracePt t="21957" x="2047875" y="3095625"/>
          <p14:tracePt t="21966" x="2016125" y="3095625"/>
          <p14:tracePt t="21973" x="1985963" y="3095625"/>
          <p14:tracePt t="21981" x="1946275" y="3106738"/>
          <p14:tracePt t="21989" x="1916113" y="3106738"/>
          <p14:tracePt t="21997" x="1895475" y="3106738"/>
          <p14:tracePt t="22005" x="1885950" y="3106738"/>
          <p14:tracePt t="22013" x="1855788" y="3106738"/>
          <p14:tracePt t="22021" x="1835150" y="3106738"/>
          <p14:tracePt t="22029" x="1825625" y="3106738"/>
          <p14:tracePt t="22037" x="1814513" y="3106738"/>
          <p14:tracePt t="22045" x="1795463" y="3106738"/>
          <p14:tracePt t="22053" x="1774825" y="3106738"/>
          <p14:tracePt t="22061" x="1754188" y="3116263"/>
          <p14:tracePt t="22069" x="1735138" y="3116263"/>
          <p14:tracePt t="22077" x="1724025" y="3116263"/>
          <p14:tracePt t="22086" x="1714500" y="3116263"/>
          <p14:tracePt t="22093" x="1693863" y="3116263"/>
          <p14:tracePt t="22101" x="1673225" y="3125788"/>
          <p14:tracePt t="22110" x="1663700" y="3125788"/>
          <p14:tracePt t="22126" x="1643063" y="3125788"/>
          <p14:tracePt t="22134" x="1633538" y="3125788"/>
          <p14:tracePt t="22141" x="1624013" y="3125788"/>
          <p14:tracePt t="22150" x="1612900" y="3125788"/>
          <p14:tracePt t="22157" x="1593850" y="3125788"/>
          <p14:tracePt t="22165" x="1573213" y="3136900"/>
          <p14:tracePt t="22173" x="1552575" y="3136900"/>
          <p14:tracePt t="22181" x="1543050" y="3136900"/>
          <p14:tracePt t="22189" x="1522413" y="3136900"/>
          <p14:tracePt t="22197" x="1503363" y="3146425"/>
          <p14:tracePt t="22205" x="1471613" y="3146425"/>
          <p14:tracePt t="22213" x="1462088" y="3146425"/>
          <p14:tracePt t="22224" x="1431925" y="3146425"/>
          <p14:tracePt t="22229" x="1422400" y="3146425"/>
          <p14:tracePt t="22239" x="1401763" y="3155950"/>
          <p14:tracePt t="22245" x="1381125" y="3155950"/>
          <p14:tracePt t="22255" x="1362075" y="3167063"/>
          <p14:tracePt t="22261" x="1341438" y="3167063"/>
          <p14:tracePt t="22271" x="1320800" y="3167063"/>
          <p14:tracePt t="22288" x="1311275" y="3167063"/>
          <p14:tracePt t="22295" x="1290638" y="3167063"/>
          <p14:tracePt t="22303" x="1281113" y="3167063"/>
          <p14:tracePt t="22312" x="1270000" y="3167063"/>
          <p14:tracePt t="22327" x="1260475" y="3167063"/>
          <p14:tracePt t="22335" x="1250950" y="3167063"/>
          <p14:tracePt t="22343" x="1230313" y="3167063"/>
          <p14:tracePt t="22351" x="1220788" y="3167063"/>
          <p14:tracePt t="22359" x="1200150" y="3167063"/>
          <p14:tracePt t="22367" x="1190625" y="3167063"/>
          <p14:tracePt t="22375" x="1169988" y="3167063"/>
          <p14:tracePt t="22383" x="1160463" y="3167063"/>
          <p14:tracePt t="22392" x="1149350" y="3167063"/>
          <p14:tracePt t="22399" x="1139825" y="3167063"/>
          <p14:tracePt t="22408" x="1128713" y="3167063"/>
          <p14:tracePt t="22425" x="1119188" y="3167063"/>
          <p14:tracePt t="22431" x="1109663" y="3167063"/>
          <p14:tracePt t="22472" x="1098550" y="3167063"/>
          <p14:tracePt t="22513" x="1089025" y="3167063"/>
          <p14:tracePt t="22689" x="1098550" y="3167063"/>
          <p14:tracePt t="22706" x="1119188" y="3167063"/>
          <p14:tracePt t="22713" x="1139825" y="3167063"/>
          <p14:tracePt t="22721" x="1160463" y="3167063"/>
          <p14:tracePt t="22729" x="1190625" y="3167063"/>
          <p14:tracePt t="22738" x="1220788" y="3167063"/>
          <p14:tracePt t="22746" x="1260475" y="3167063"/>
          <p14:tracePt t="22753" x="1300163" y="3167063"/>
          <p14:tracePt t="22761" x="1341438" y="3167063"/>
          <p14:tracePt t="22769" x="1392238" y="3167063"/>
          <p14:tracePt t="22777" x="1411288" y="3167063"/>
          <p14:tracePt t="22785" x="1462088" y="3167063"/>
          <p14:tracePt t="22793" x="1482725" y="3167063"/>
          <p14:tracePt t="22801" x="1522413" y="3167063"/>
          <p14:tracePt t="22809" x="1552575" y="3155950"/>
          <p14:tracePt t="22817" x="1582738" y="3155950"/>
          <p14:tracePt t="22825" x="1612900" y="3155950"/>
          <p14:tracePt t="22833" x="1643063" y="3155950"/>
          <p14:tracePt t="22841" x="1663700" y="3146425"/>
          <p14:tracePt t="22849" x="1693863" y="3146425"/>
          <p14:tracePt t="22858" x="1724025" y="3146425"/>
          <p14:tracePt t="22865" x="1735138" y="3146425"/>
          <p14:tracePt t="22873" x="1765300" y="3146425"/>
          <p14:tracePt t="22881" x="1784350" y="3146425"/>
          <p14:tracePt t="22889" x="1814513" y="3146425"/>
          <p14:tracePt t="22898" x="1835150" y="3146425"/>
          <p14:tracePt t="22907" x="1865313" y="3146425"/>
          <p14:tracePt t="22913" x="1876425" y="3146425"/>
          <p14:tracePt t="22923" x="1885950" y="3146425"/>
          <p14:tracePt t="23128" x="1885950" y="3136900"/>
          <p14:tracePt t="23156" x="1895475" y="3136900"/>
          <p14:tracePt t="23171" x="1895475" y="3125788"/>
          <p14:tracePt t="23696" x="1916113" y="3125788"/>
          <p14:tracePt t="23704" x="1976438" y="3125788"/>
          <p14:tracePt t="23712" x="2016125" y="3116263"/>
          <p14:tracePt t="23719" x="2087563" y="3116263"/>
          <p14:tracePt t="23728" x="2157413" y="3106738"/>
          <p14:tracePt t="23735" x="2249488" y="3106738"/>
          <p14:tracePt t="23743" x="2339975" y="3106738"/>
          <p14:tracePt t="23751" x="2490788" y="3106738"/>
          <p14:tracePt t="23759" x="2601913" y="3106738"/>
          <p14:tracePt t="23768" x="2732088" y="3106738"/>
          <p14:tracePt t="23775" x="2813050" y="3106738"/>
          <p14:tracePt t="23784" x="2944813" y="3106738"/>
          <p14:tracePt t="23791" x="3025775" y="3106738"/>
          <p14:tracePt t="23799" x="3065463" y="3106738"/>
          <p14:tracePt t="23807" x="3095625" y="3095625"/>
          <p14:tracePt t="23815" x="3116263" y="3095625"/>
          <p14:tracePt t="23823" x="3125788" y="3095625"/>
          <p14:tracePt t="24204" x="3116263" y="3095625"/>
          <p14:tracePt t="24228" x="3106738" y="3095625"/>
          <p14:tracePt t="24244" x="3095625" y="3095625"/>
          <p14:tracePt t="24284" x="3086100" y="3106738"/>
          <p14:tracePt t="24315" x="3086100" y="3116263"/>
          <p14:tracePt t="24323" x="3074988" y="3116263"/>
          <p14:tracePt t="24866" x="3086100" y="3116263"/>
          <p14:tracePt t="24881" x="3086100" y="3106738"/>
          <p14:tracePt t="24888" x="3095625" y="3106738"/>
          <p14:tracePt t="24898" x="3116263" y="3106738"/>
          <p14:tracePt t="24902" x="3146425" y="3095625"/>
          <p14:tracePt t="24914" x="3176588" y="3095625"/>
          <p14:tracePt t="24918" x="3236913" y="3095625"/>
          <p14:tracePt t="24928" x="3278188" y="3095625"/>
          <p14:tracePt t="24937" x="3327400" y="3086100"/>
          <p14:tracePt t="24944" x="3408363" y="3086100"/>
          <p14:tracePt t="24951" x="3468688" y="3086100"/>
          <p14:tracePt t="24959" x="3509963" y="3086100"/>
          <p14:tracePt t="24967" x="3540125" y="3076575"/>
          <p14:tracePt t="24975" x="3559175" y="3076575"/>
          <p14:tracePt t="24983" x="3579813" y="3076575"/>
          <p14:tracePt t="24991" x="3589338" y="3076575"/>
          <p14:tracePt t="25007" x="3589338" y="3065463"/>
          <p14:tracePt t="25409" x="3600450" y="3065463"/>
          <p14:tracePt t="25417" x="3619500" y="3065463"/>
          <p14:tracePt t="25425" x="3651250" y="3076575"/>
          <p14:tracePt t="25433" x="3690938" y="3086100"/>
          <p14:tracePt t="25441" x="3741738" y="3095625"/>
          <p14:tracePt t="25449" x="3781425" y="3106738"/>
          <p14:tracePt t="25457" x="3841750" y="3125788"/>
          <p14:tracePt t="25465" x="3871913" y="3136900"/>
          <p14:tracePt t="25473" x="3932238" y="3146425"/>
          <p14:tracePt t="25481" x="4013200" y="3155950"/>
          <p14:tracePt t="25489" x="4054475" y="3155950"/>
          <p14:tracePt t="25497" x="4094163" y="3167063"/>
          <p14:tracePt t="25505" x="4124325" y="3176588"/>
          <p14:tracePt t="25514" x="4154488" y="3176588"/>
          <p14:tracePt t="25521" x="4195763" y="3176588"/>
          <p14:tracePt t="25529" x="4225925" y="3187700"/>
          <p14:tracePt t="25537" x="4244975" y="3187700"/>
          <p14:tracePt t="25545" x="4275138" y="3187700"/>
          <p14:tracePt t="25553" x="4337050" y="3187700"/>
          <p14:tracePt t="25563" x="4367213" y="3187700"/>
          <p14:tracePt t="25569" x="4386263" y="3187700"/>
          <p14:tracePt t="25579" x="4397375" y="3187700"/>
          <p14:tracePt t="25587" x="4416425" y="3187700"/>
          <p14:tracePt t="25595" x="4437063" y="3187700"/>
          <p14:tracePt t="25603" x="4446588" y="3187700"/>
          <p14:tracePt t="25611" x="4457700" y="3176588"/>
          <p14:tracePt t="25627" x="4457700" y="3167063"/>
          <p14:tracePt t="25667" x="4467225" y="3167063"/>
          <p14:tracePt t="26119" x="4476750" y="3167063"/>
          <p14:tracePt t="26126" x="4497388" y="3167063"/>
          <p14:tracePt t="26136" x="4538663" y="3167063"/>
          <p14:tracePt t="26145" x="4568825" y="3167063"/>
          <p14:tracePt t="26149" x="4608513" y="3167063"/>
          <p14:tracePt t="26157" x="4659313" y="3167063"/>
          <p14:tracePt t="26165" x="4740275" y="3167063"/>
          <p14:tracePt t="26174" x="4800600" y="3167063"/>
          <p14:tracePt t="26181" x="4860925" y="3167063"/>
          <p14:tracePt t="26190" x="4900613" y="3155950"/>
          <p14:tracePt t="26199" x="4930775" y="3155950"/>
          <p14:tracePt t="26206" x="4960938" y="3155950"/>
          <p14:tracePt t="26215" x="4981575" y="3155950"/>
          <p14:tracePt t="26221" x="5002213" y="3155950"/>
          <p14:tracePt t="26503" x="5002213" y="3146425"/>
          <p14:tracePt t="27067" x="5011738" y="3146425"/>
          <p14:tracePt t="27075" x="5032375" y="3146425"/>
          <p14:tracePt t="27083" x="5053013" y="3146425"/>
          <p14:tracePt t="27091" x="5083175" y="3146425"/>
          <p14:tracePt t="27099" x="5092700" y="3146425"/>
          <p14:tracePt t="27107" x="5102225" y="3146425"/>
          <p14:tracePt t="27115" x="5122863" y="3146425"/>
          <p14:tracePt t="27131" x="5132388" y="3146425"/>
          <p14:tracePt t="27189" x="5132388" y="3136900"/>
          <p14:tracePt t="27568" x="5122863" y="3136900"/>
          <p14:tracePt t="27576" x="5102225" y="3136900"/>
          <p14:tracePt t="27583" x="5072063" y="3146425"/>
          <p14:tracePt t="27591" x="5041900" y="3167063"/>
          <p14:tracePt t="27598" x="5002213" y="3176588"/>
          <p14:tracePt t="27607" x="4972050" y="3187700"/>
          <p14:tracePt t="27615" x="4911725" y="3217863"/>
          <p14:tracePt t="27623" x="4830763" y="3257550"/>
          <p14:tracePt t="27632" x="4749800" y="3278188"/>
          <p14:tracePt t="27639" x="4668838" y="3297238"/>
          <p14:tracePt t="27646" x="4568825" y="3327400"/>
          <p14:tracePt t="27655" x="4376738" y="3359150"/>
          <p14:tracePt t="27662" x="4184650" y="3389313"/>
          <p14:tracePt t="27670" x="4024313" y="3398838"/>
          <p14:tracePt t="27678" x="3700463" y="3438525"/>
          <p14:tracePt t="27687" x="3509963" y="3459163"/>
          <p14:tracePt t="27695" x="3338513" y="3459163"/>
          <p14:tracePt t="27703" x="3025775" y="3479800"/>
          <p14:tracePt t="27711" x="2873375" y="3489325"/>
          <p14:tracePt t="27719" x="2682875" y="3509963"/>
          <p14:tracePt t="27726" x="2611438" y="3509963"/>
          <p14:tracePt t="27735" x="2530475" y="3519488"/>
          <p14:tracePt t="27742" x="2451100" y="3519488"/>
          <p14:tracePt t="27750" x="2430463" y="3519488"/>
          <p14:tracePt t="27809" x="2420938" y="3519488"/>
          <p14:tracePt t="27822" x="2390775" y="3530600"/>
          <p14:tracePt t="27830" x="2370138" y="3540125"/>
          <p14:tracePt t="27841" x="2349500" y="3540125"/>
          <p14:tracePt t="27847" x="2309813" y="3549650"/>
          <p14:tracePt t="27857" x="2289175" y="3549650"/>
          <p14:tracePt t="27864" x="2249488" y="3560763"/>
          <p14:tracePt t="27872" x="2208213" y="3560763"/>
          <p14:tracePt t="27878" x="2157413" y="3570288"/>
          <p14:tracePt t="27889" x="2097088" y="3579813"/>
          <p14:tracePt t="27894" x="2036763" y="3590925"/>
          <p14:tracePt t="27905" x="1955800" y="3609975"/>
          <p14:tracePt t="27913" x="1925638" y="3621088"/>
          <p14:tracePt t="27921" x="1885950" y="3621088"/>
          <p14:tracePt t="27932" x="1844675" y="3630613"/>
          <p14:tracePt t="27937" x="1814513" y="3640138"/>
          <p14:tracePt t="27945" x="1784350" y="3651250"/>
          <p14:tracePt t="27952" x="1754188" y="3651250"/>
          <p14:tracePt t="27960" x="1714500" y="3660775"/>
          <p14:tracePt t="27969" x="1693863" y="3670300"/>
          <p14:tracePt t="27977" x="1673225" y="3670300"/>
          <p14:tracePt t="27984" x="1654175" y="3681413"/>
          <p14:tracePt t="27992" x="1633538" y="3681413"/>
          <p14:tracePt t="28000" x="1624013" y="3690938"/>
          <p14:tracePt t="28017" x="1612900" y="3690938"/>
          <p14:tracePt t="28033" x="1603375" y="3690938"/>
          <p14:tracePt t="28105" x="1593850" y="3690938"/>
          <p14:tracePt t="28211" x="1582738" y="3690938"/>
          <p14:tracePt t="28261" x="1563688" y="3690938"/>
          <p14:tracePt t="28269" x="1552575" y="3690938"/>
          <p14:tracePt t="28277" x="1533525" y="3690938"/>
          <p14:tracePt t="28286" x="1522413" y="3690938"/>
          <p14:tracePt t="28294" x="1492250" y="3690938"/>
          <p14:tracePt t="28302" x="1471613" y="3690938"/>
          <p14:tracePt t="28307" x="1441450" y="3690938"/>
          <p14:tracePt t="28314" x="1411288" y="3690938"/>
          <p14:tracePt t="28322" x="1381125" y="3690938"/>
          <p14:tracePt t="28330" x="1362075" y="3690938"/>
          <p14:tracePt t="28338" x="1331913" y="3690938"/>
          <p14:tracePt t="28346" x="1300163" y="3690938"/>
          <p14:tracePt t="28354" x="1281113" y="3681413"/>
          <p14:tracePt t="28362" x="1250950" y="3681413"/>
          <p14:tracePt t="28370" x="1230313" y="3681413"/>
          <p14:tracePt t="28387" x="1220788" y="3681413"/>
          <p14:tracePt t="28418" x="1209675" y="3681413"/>
          <p14:tracePt t="28450" x="1200150" y="3681413"/>
          <p14:tracePt t="28483" x="1190625" y="3681413"/>
          <p14:tracePt t="28522" x="1179513" y="3690938"/>
          <p14:tracePt t="28532" x="1169988" y="3690938"/>
          <p14:tracePt t="28538" x="1160463" y="3702050"/>
          <p14:tracePt t="28548" x="1139825" y="3711575"/>
          <p14:tracePt t="28557" x="1139825" y="3721100"/>
          <p14:tracePt t="28564" x="1128713" y="3721100"/>
          <p14:tracePt t="28572" x="1109663" y="3732213"/>
          <p14:tracePt t="28580" x="1098550" y="3732213"/>
          <p14:tracePt t="28588" x="1089025" y="3741738"/>
          <p14:tracePt t="28604" x="1079500" y="3751263"/>
          <p14:tracePt t="28612" x="1068388" y="3762375"/>
          <p14:tracePt t="28621" x="1049338" y="3771900"/>
          <p14:tracePt t="28628" x="1028700" y="3792538"/>
          <p14:tracePt t="28644" x="1019175" y="3802063"/>
          <p14:tracePt t="28652" x="1008063" y="3811588"/>
          <p14:tracePt t="28660" x="998538" y="3822700"/>
          <p14:tracePt t="28668" x="989013" y="3832225"/>
          <p14:tracePt t="28676" x="989013" y="3841750"/>
          <p14:tracePt t="28684" x="989013" y="3852863"/>
          <p14:tracePt t="28693" x="989013" y="3873500"/>
          <p14:tracePt t="28701" x="989013" y="3883025"/>
          <p14:tracePt t="28717" x="989013" y="3892550"/>
          <p14:tracePt t="28724" x="989013" y="3913188"/>
          <p14:tracePt t="28732" x="989013" y="3922713"/>
          <p14:tracePt t="28887" x="998538" y="3922713"/>
          <p14:tracePt t="28895" x="1008063" y="3922713"/>
          <p14:tracePt t="28902" x="1028700" y="3922713"/>
          <p14:tracePt t="28910" x="1058863" y="3922713"/>
          <p14:tracePt t="28918" x="1109663" y="3922713"/>
          <p14:tracePt t="28926" x="1139825" y="3922713"/>
          <p14:tracePt t="28944" x="1200150" y="3913188"/>
          <p14:tracePt t="28950" x="1250950" y="3913188"/>
          <p14:tracePt t="28958" x="1281113" y="3903663"/>
          <p14:tracePt t="28966" x="1331913" y="3903663"/>
          <p14:tracePt t="28975" x="1371600" y="3903663"/>
          <p14:tracePt t="28983" x="1431925" y="3883025"/>
          <p14:tracePt t="28991" x="1462088" y="3883025"/>
          <p14:tracePt t="28998" x="1503363" y="3873500"/>
          <p14:tracePt t="29006" x="1563688" y="3873500"/>
          <p14:tracePt t="29015" x="1573213" y="3873500"/>
          <p14:tracePt t="29022" x="1612900" y="3862388"/>
          <p14:tracePt t="29030" x="1624013" y="3862388"/>
          <p14:tracePt t="29038" x="1643063" y="3862388"/>
          <p14:tracePt t="29046" x="1663700" y="3862388"/>
          <p14:tracePt t="29054" x="1684338" y="3862388"/>
          <p14:tracePt t="29070" x="1693863" y="3862388"/>
          <p14:tracePt t="29079" x="1714500" y="3862388"/>
          <p14:tracePt t="29086" x="1724025" y="3862388"/>
          <p14:tracePt t="29094" x="1735138" y="3852863"/>
          <p14:tracePt t="29127" x="1744663" y="3852863"/>
          <p14:tracePt t="29603" x="1754188" y="3852863"/>
          <p14:tracePt t="29610" x="1765300" y="3852863"/>
          <p14:tracePt t="29618" x="1774825" y="3852863"/>
          <p14:tracePt t="29626" x="1804988" y="3852863"/>
          <p14:tracePt t="29634" x="1844675" y="3862388"/>
          <p14:tracePt t="29643" x="1885950" y="3862388"/>
          <p14:tracePt t="29650" x="1925638" y="3873500"/>
          <p14:tracePt t="29658" x="1985963" y="3873500"/>
          <p14:tracePt t="29666" x="2027238" y="3873500"/>
          <p14:tracePt t="29674" x="2087563" y="3873500"/>
          <p14:tracePt t="29682" x="2178050" y="3873500"/>
          <p14:tracePt t="29690" x="2219325" y="3873500"/>
          <p14:tracePt t="29698" x="2259013" y="3873500"/>
          <p14:tracePt t="29706" x="2309813" y="3873500"/>
          <p14:tracePt t="29714" x="2349500" y="3873500"/>
          <p14:tracePt t="29722" x="2400300" y="3873500"/>
          <p14:tracePt t="29730" x="2451100" y="3873500"/>
          <p14:tracePt t="29738" x="2490788" y="3873500"/>
          <p14:tracePt t="29746" x="2530475" y="3873500"/>
          <p14:tracePt t="29754" x="2592388" y="3873500"/>
          <p14:tracePt t="29762" x="2662238" y="3873500"/>
          <p14:tracePt t="29771" x="2722563" y="3852863"/>
          <p14:tracePt t="29778" x="2752725" y="3852863"/>
          <p14:tracePt t="29787" x="2782888" y="3841750"/>
          <p14:tracePt t="29794" x="2803525" y="3841750"/>
          <p14:tracePt t="29802" x="2824163" y="3832225"/>
          <p14:tracePt t="29818" x="2833688" y="3832225"/>
          <p14:tracePt t="30136" x="2843213" y="3832225"/>
          <p14:tracePt t="30150" x="2884488" y="3832225"/>
          <p14:tracePt t="30157" x="2903538" y="3832225"/>
          <p14:tracePt t="30165" x="2944813" y="3832225"/>
          <p14:tracePt t="30173" x="2984500" y="3832225"/>
          <p14:tracePt t="30183" x="3005138" y="3832225"/>
          <p14:tracePt t="30189" x="3065463" y="3832225"/>
          <p14:tracePt t="30199" x="3095625" y="3832225"/>
          <p14:tracePt t="30207" x="3125788" y="3852863"/>
          <p14:tracePt t="30215" x="3155950" y="3852863"/>
          <p14:tracePt t="30223" x="3176588" y="3852863"/>
          <p14:tracePt t="30231" x="3197225" y="3852863"/>
          <p14:tracePt t="30239" x="3206750" y="3852863"/>
          <p14:tracePt t="30247" x="3216275" y="3852863"/>
          <p14:tracePt t="30255" x="3236913" y="3852863"/>
          <p14:tracePt t="30263" x="3246438" y="3852863"/>
          <p14:tracePt t="30271" x="3257550" y="3852863"/>
          <p14:tracePt t="30280" x="3278188" y="3852863"/>
          <p14:tracePt t="30287" x="3287713" y="3852863"/>
          <p14:tracePt t="30296" x="3308350" y="3852863"/>
          <p14:tracePt t="30304" x="3317875" y="3852863"/>
          <p14:tracePt t="30311" x="3327400" y="3852863"/>
          <p14:tracePt t="30318" x="3338513" y="3852863"/>
          <p14:tracePt t="30326" x="3357563" y="3852863"/>
          <p14:tracePt t="30342" x="3368675" y="3852863"/>
          <p14:tracePt t="30634" x="3357563" y="3862388"/>
          <p14:tracePt t="30650" x="3348038" y="3862388"/>
          <p14:tracePt t="30658" x="3348038" y="3873500"/>
          <p14:tracePt t="30666" x="3338513" y="3873500"/>
          <p14:tracePt t="30675" x="3338513" y="3883025"/>
          <p14:tracePt t="30696" x="3327400" y="3892550"/>
          <p14:tracePt t="30705" x="3317875" y="3892550"/>
          <p14:tracePt t="30729" x="3308350" y="3892550"/>
          <p14:tracePt t="30744" x="3308350" y="3903663"/>
          <p14:tracePt t="30761" x="3297238" y="3903663"/>
          <p14:tracePt t="30939" x="3317875" y="3903663"/>
          <p14:tracePt t="30948" x="3327400" y="3903663"/>
          <p14:tracePt t="30954" x="3348038" y="3903663"/>
          <p14:tracePt t="30962" x="3368675" y="3903663"/>
          <p14:tracePt t="30970" x="3398838" y="3903663"/>
          <p14:tracePt t="30978" x="3429000" y="3903663"/>
          <p14:tracePt t="30986" x="3449638" y="3903663"/>
          <p14:tracePt t="30994" x="3479800" y="3903663"/>
          <p14:tracePt t="31002" x="3509963" y="3903663"/>
          <p14:tracePt t="31010" x="3529013" y="3903663"/>
          <p14:tracePt t="31018" x="3549650" y="3903663"/>
          <p14:tracePt t="31026" x="3559175" y="3903663"/>
          <p14:tracePt t="31034" x="3579813" y="3903663"/>
          <p14:tracePt t="31042" x="3589338" y="3903663"/>
          <p14:tracePt t="31050" x="3609975" y="3892550"/>
          <p14:tracePt t="31058" x="3630613" y="3892550"/>
          <p14:tracePt t="31074" x="3651250" y="3892550"/>
          <p14:tracePt t="31082" x="3660775" y="3892550"/>
          <p14:tracePt t="31090" x="3670300" y="3892550"/>
          <p14:tracePt t="31097" x="3690938" y="3892550"/>
          <p14:tracePt t="31106" x="3711575" y="3892550"/>
          <p14:tracePt t="31114" x="3730625" y="3892550"/>
          <p14:tracePt t="31122" x="3751263" y="3892550"/>
          <p14:tracePt t="31131" x="3760788" y="3892550"/>
          <p14:tracePt t="31138" x="3781425" y="3892550"/>
          <p14:tracePt t="31148" x="3790950" y="3892550"/>
          <p14:tracePt t="31154" x="3802063" y="3892550"/>
          <p14:tracePt t="31335" x="3811588" y="3892550"/>
          <p14:tracePt t="31351" x="3832225" y="3892550"/>
          <p14:tracePt t="31358" x="3852863" y="3892550"/>
          <p14:tracePt t="31366" x="3892550" y="3892550"/>
          <p14:tracePt t="31372" x="3952875" y="3892550"/>
          <p14:tracePt t="31380" x="3994150" y="3892550"/>
          <p14:tracePt t="31388" x="4033838" y="3892550"/>
          <p14:tracePt t="31396" x="4073525" y="3892550"/>
          <p14:tracePt t="31404" x="4133850" y="3892550"/>
          <p14:tracePt t="31413" x="4205288" y="3892550"/>
          <p14:tracePt t="31420" x="4286250" y="3892550"/>
          <p14:tracePt t="31430" x="4367213" y="3883025"/>
          <p14:tracePt t="31436" x="4427538" y="3883025"/>
          <p14:tracePt t="31444" x="4476750" y="3883025"/>
          <p14:tracePt t="31452" x="4557713" y="3883025"/>
          <p14:tracePt t="31460" x="4618038" y="3883025"/>
          <p14:tracePt t="31468" x="4678363" y="3883025"/>
          <p14:tracePt t="31477" x="4729163" y="3883025"/>
          <p14:tracePt t="31487" x="4779963" y="3883025"/>
          <p14:tracePt t="31492" x="4810125" y="3883025"/>
          <p14:tracePt t="31502" x="4849813" y="3873500"/>
          <p14:tracePt t="31508" x="4881563" y="3873500"/>
          <p14:tracePt t="31518" x="4921250" y="3873500"/>
          <p14:tracePt t="31526" x="4991100" y="3873500"/>
          <p14:tracePt t="31534" x="5032375" y="3873500"/>
          <p14:tracePt t="31542" x="5122863" y="3862388"/>
          <p14:tracePt t="31550" x="5162550" y="3852863"/>
          <p14:tracePt t="31558" x="5224463" y="3852863"/>
          <p14:tracePt t="31566" x="5303838" y="3852863"/>
          <p14:tracePt t="31574" x="5345113" y="3841750"/>
          <p14:tracePt t="31582" x="5375275" y="3841750"/>
          <p14:tracePt t="31590" x="5405438" y="3841750"/>
          <p14:tracePt t="31598" x="5435600" y="3841750"/>
          <p14:tracePt t="31606" x="5456238" y="3841750"/>
          <p14:tracePt t="31614" x="5475288" y="3841750"/>
          <p14:tracePt t="31622" x="5486400" y="3841750"/>
          <p14:tracePt t="31630" x="5495925" y="3841750"/>
          <p14:tracePt t="31638" x="5505450" y="3841750"/>
          <p14:tracePt t="31646" x="5516563" y="3841750"/>
          <p14:tracePt t="31654" x="5526088" y="3841750"/>
          <p14:tracePt t="31694" x="5535613" y="3841750"/>
          <p14:tracePt t="31702" x="5535613" y="3832225"/>
          <p14:tracePt t="31760" x="5546725" y="3832225"/>
          <p14:tracePt t="32260" x="5535613" y="3832225"/>
          <p14:tracePt t="32316" x="5526088" y="3832225"/>
          <p14:tracePt t="32340" x="5516563" y="3832225"/>
          <p14:tracePt t="32362" x="5495925" y="3832225"/>
          <p14:tracePt t="32370" x="5486400" y="3832225"/>
          <p14:tracePt t="32394" x="5475288" y="3841750"/>
          <p14:tracePt t="32410" x="5465763" y="3841750"/>
          <p14:tracePt t="32426" x="5456238" y="3841750"/>
          <p14:tracePt t="32442" x="5456238" y="3852863"/>
          <p14:tracePt t="32450" x="5445125" y="3852863"/>
          <p14:tracePt t="32775" x="5456238" y="3852863"/>
          <p14:tracePt t="32791" x="5465763" y="3852863"/>
          <p14:tracePt t="32798" x="5475288" y="3841750"/>
          <p14:tracePt t="32823" x="5495925" y="3832225"/>
          <p14:tracePt t="32831" x="5505450" y="3832225"/>
          <p14:tracePt t="32841" x="5526088" y="3811588"/>
          <p14:tracePt t="32847" x="5546725" y="3811588"/>
          <p14:tracePt t="32855" x="5556250" y="3802063"/>
          <p14:tracePt t="32862" x="5567363" y="3792538"/>
          <p14:tracePt t="32870" x="5597525" y="3781425"/>
          <p14:tracePt t="32878" x="5607050" y="3771900"/>
          <p14:tracePt t="32887" x="5627688" y="3771900"/>
          <p14:tracePt t="32894" x="5637213" y="3762375"/>
          <p14:tracePt t="32902" x="5657850" y="3751263"/>
          <p14:tracePt t="32911" x="5676900" y="3751263"/>
          <p14:tracePt t="32919" x="5688013" y="3741738"/>
          <p14:tracePt t="32927" x="5697538" y="3732213"/>
          <p14:tracePt t="33070" x="5688013" y="3751263"/>
          <p14:tracePt t="33078" x="5657850" y="3771900"/>
          <p14:tracePt t="33086" x="5627688" y="3792538"/>
          <p14:tracePt t="33094" x="5567363" y="3811588"/>
          <p14:tracePt t="33102" x="5495925" y="3852863"/>
          <p14:tracePt t="33110" x="5414963" y="3883025"/>
          <p14:tracePt t="33121" x="5375275" y="3892550"/>
          <p14:tracePt t="33126" x="5273675" y="3933825"/>
          <p14:tracePt t="33136" x="5173663" y="3963988"/>
          <p14:tracePt t="33142" x="5083175" y="3973513"/>
          <p14:tracePt t="33152" x="5011738" y="3994150"/>
          <p14:tracePt t="33158" x="4900613" y="4003675"/>
          <p14:tracePt t="33168" x="4729163" y="4013200"/>
          <p14:tracePt t="33174" x="4598988" y="4033838"/>
          <p14:tracePt t="33184" x="4487863" y="4033838"/>
          <p14:tracePt t="33192" x="4337050" y="4044950"/>
          <p14:tracePt t="33200" x="4205288" y="4044950"/>
          <p14:tracePt t="33208" x="3994150" y="4064000"/>
          <p14:tracePt t="33216" x="3862388" y="4064000"/>
          <p14:tracePt t="33224" x="3681413" y="4064000"/>
          <p14:tracePt t="33231" x="3489325" y="4084638"/>
          <p14:tracePt t="33240" x="3317875" y="4084638"/>
          <p14:tracePt t="33247" x="3246438" y="4084638"/>
          <p14:tracePt t="33256" x="3095625" y="4084638"/>
          <p14:tracePt t="33264" x="2995613" y="4084638"/>
          <p14:tracePt t="33272" x="2954338" y="4084638"/>
          <p14:tracePt t="33280" x="2884488" y="4084638"/>
          <p14:tracePt t="33288" x="2803525" y="4084638"/>
          <p14:tracePt t="33296" x="2732088" y="4084638"/>
          <p14:tracePt t="33303" x="2652713" y="4084638"/>
          <p14:tracePt t="33312" x="2571750" y="4094163"/>
          <p14:tracePt t="33320" x="2460625" y="4105275"/>
          <p14:tracePt t="33328" x="2400300" y="4124325"/>
          <p14:tracePt t="33336" x="2228850" y="4135438"/>
          <p14:tracePt t="33344" x="2097088" y="4135438"/>
          <p14:tracePt t="33353" x="1966913" y="4154488"/>
          <p14:tracePt t="33359" x="1774825" y="4184650"/>
          <p14:tracePt t="33368" x="1684338" y="4184650"/>
          <p14:tracePt t="33376" x="1492250" y="4195763"/>
          <p14:tracePt t="33384" x="1431925" y="4205288"/>
          <p14:tracePt t="33392" x="1371600" y="4225925"/>
          <p14:tracePt t="33400" x="1290638" y="4235450"/>
          <p14:tracePt t="33408" x="1281113" y="4235450"/>
          <p14:tracePt t="33416" x="1270000" y="4235450"/>
          <p14:tracePt t="33658" x="1281113" y="4235450"/>
          <p14:tracePt t="33666" x="1290638" y="4235450"/>
          <p14:tracePt t="33673" x="1300163" y="4235450"/>
          <p14:tracePt t="33682" x="1311275" y="4235450"/>
          <p14:tracePt t="33689" x="1331913" y="4235450"/>
          <p14:tracePt t="33698" x="1350963" y="4235450"/>
          <p14:tracePt t="33706" x="1371600" y="4235450"/>
          <p14:tracePt t="33714" x="1381125" y="4235450"/>
          <p14:tracePt t="33722" x="1422400" y="4235450"/>
          <p14:tracePt t="33730" x="1431925" y="4235450"/>
          <p14:tracePt t="33738" x="1452563" y="4225925"/>
          <p14:tracePt t="33746" x="1471613" y="4225925"/>
          <p14:tracePt t="33754" x="1492250" y="4225925"/>
          <p14:tracePt t="33761" x="1512888" y="4216400"/>
          <p14:tracePt t="33772" x="1533525" y="4216400"/>
          <p14:tracePt t="33777" x="1533525" y="4205288"/>
          <p14:tracePt t="33788" x="1552575" y="4205288"/>
          <p14:tracePt t="33793" x="1573213" y="4205288"/>
          <p14:tracePt t="33804" x="1593850" y="4205288"/>
          <p14:tracePt t="33809" x="1624013" y="4195763"/>
          <p14:tracePt t="33820" x="1654175" y="4195763"/>
          <p14:tracePt t="33825" x="1684338" y="4195763"/>
          <p14:tracePt t="33836" x="1735138" y="4195763"/>
          <p14:tracePt t="33843" x="1765300" y="4195763"/>
          <p14:tracePt t="33852" x="1825625" y="4184650"/>
          <p14:tracePt t="33860" x="1865313" y="4184650"/>
          <p14:tracePt t="33867" x="1925638" y="4184650"/>
          <p14:tracePt t="33875" x="1955800" y="4184650"/>
          <p14:tracePt t="33883" x="2027238" y="4184650"/>
          <p14:tracePt t="33891" x="2066925" y="4184650"/>
          <p14:tracePt t="33900" x="2097088" y="4184650"/>
          <p14:tracePt t="33908" x="2117725" y="4184650"/>
          <p14:tracePt t="33917" x="2147888" y="4184650"/>
          <p14:tracePt t="33923" x="2168525" y="4195763"/>
          <p14:tracePt t="33932" x="2178050" y="4195763"/>
          <p14:tracePt t="34240" x="2187575" y="4195763"/>
          <p14:tracePt t="34248" x="2208213" y="4216400"/>
          <p14:tracePt t="34256" x="2228850" y="4235450"/>
          <p14:tracePt t="34264" x="2279650" y="4265613"/>
          <p14:tracePt t="34273" x="2309813" y="4306888"/>
          <p14:tracePt t="34278" x="2339975" y="4337050"/>
          <p14:tracePt t="34286" x="2359025" y="4356100"/>
          <p14:tracePt t="34294" x="2390775" y="4376738"/>
          <p14:tracePt t="34302" x="2420938" y="4397375"/>
          <p14:tracePt t="34310" x="2460625" y="4418013"/>
          <p14:tracePt t="34318" x="2490788" y="4427538"/>
          <p14:tracePt t="34326" x="2511425" y="4437063"/>
          <p14:tracePt t="34334" x="2520950" y="4448175"/>
          <p14:tracePt t="34342" x="2530475" y="4448175"/>
          <p14:tracePt t="34349" x="2551113" y="4457700"/>
          <p14:tracePt t="34358" x="2560638" y="4457700"/>
          <p14:tracePt t="34366" x="2571750" y="4457700"/>
          <p14:tracePt t="34374" x="2581275" y="4457700"/>
          <p14:tracePt t="34382" x="2592388" y="4457700"/>
          <p14:tracePt t="34390" x="2601913" y="4467225"/>
          <p14:tracePt t="34397" x="2622550" y="4467225"/>
          <p14:tracePt t="34406" x="2632075" y="4467225"/>
          <p14:tracePt t="34414" x="2652713" y="4467225"/>
          <p14:tracePt t="34421" x="2682875" y="4467225"/>
          <p14:tracePt t="34431" x="2701925" y="4467225"/>
          <p14:tracePt t="34437" x="2732088" y="4457700"/>
          <p14:tracePt t="34445" x="2752725" y="4448175"/>
          <p14:tracePt t="34454" x="2782888" y="4437063"/>
          <p14:tracePt t="34462" x="2813050" y="4427538"/>
          <p14:tracePt t="34472" x="2833688" y="4418013"/>
          <p14:tracePt t="34480" x="2854325" y="4406900"/>
          <p14:tracePt t="34487" x="2884488" y="4387850"/>
          <p14:tracePt t="34495" x="2903538" y="4367213"/>
          <p14:tracePt t="34504" x="2914650" y="4367213"/>
          <p14:tracePt t="34511" x="2935288" y="4346575"/>
          <p14:tracePt t="34520" x="2954338" y="4325938"/>
          <p14:tracePt t="34528" x="2974975" y="4316413"/>
          <p14:tracePt t="34536" x="2984500" y="4306888"/>
          <p14:tracePt t="34543" x="3005138" y="4295775"/>
          <p14:tracePt t="34551" x="3025775" y="4286250"/>
          <p14:tracePt t="34559" x="3035300" y="4276725"/>
          <p14:tracePt t="34568" x="3055938" y="4265613"/>
          <p14:tracePt t="34584" x="3065463" y="4265613"/>
          <p14:tracePt t="34632" x="3065463" y="4256088"/>
          <p14:tracePt t="34688" x="3065463" y="4246563"/>
          <p14:tracePt t="34986" x="3074988" y="4246563"/>
          <p14:tracePt t="34994" x="3086100" y="4246563"/>
          <p14:tracePt t="35001" x="3106738" y="4246563"/>
          <p14:tracePt t="35009" x="3136900" y="4235450"/>
          <p14:tracePt t="35017" x="3176588" y="4235450"/>
          <p14:tracePt t="35025" x="3206750" y="4225925"/>
          <p14:tracePt t="35033" x="3297238" y="4216400"/>
          <p14:tracePt t="35041" x="3357563" y="4195763"/>
          <p14:tracePt t="35050" x="3398838" y="4195763"/>
          <p14:tracePt t="35057" x="3438525" y="4184650"/>
          <p14:tracePt t="35065" x="3489325" y="4184650"/>
          <p14:tracePt t="35073" x="3519488" y="4175125"/>
          <p14:tracePt t="35082" x="3559175" y="4165600"/>
          <p14:tracePt t="35089" x="3600450" y="4165600"/>
          <p14:tracePt t="35100" x="3619500" y="4165600"/>
          <p14:tracePt t="35105" x="3640138" y="4165600"/>
          <p14:tracePt t="35116" x="3660775" y="4154488"/>
          <p14:tracePt t="35121" x="3670300" y="4154488"/>
          <p14:tracePt t="35132" x="3681413" y="4154488"/>
          <p14:tracePt t="35139" x="3690938" y="4154488"/>
          <p14:tracePt t="35147" x="3711575" y="4154488"/>
          <p14:tracePt t="35171" x="3721100" y="4154488"/>
          <p14:tracePt t="35187" x="3730625" y="4154488"/>
          <p14:tracePt t="35211" x="3741738" y="4154488"/>
          <p14:tracePt t="35219" x="3741738" y="4144963"/>
          <p14:tracePt t="35423" x="3751263" y="4144963"/>
          <p14:tracePt t="35431" x="3760788" y="4144963"/>
          <p14:tracePt t="35439" x="3781425" y="4144963"/>
          <p14:tracePt t="35447" x="3802063" y="4144963"/>
          <p14:tracePt t="35453" x="3832225" y="4144963"/>
          <p14:tracePt t="35461" x="3862388" y="4144963"/>
          <p14:tracePt t="35469" x="3902075" y="4144963"/>
          <p14:tracePt t="35477" x="3922713" y="4154488"/>
          <p14:tracePt t="35485" x="3962400" y="4154488"/>
          <p14:tracePt t="35493" x="3994150" y="4154488"/>
          <p14:tracePt t="35501" x="4024313" y="4154488"/>
          <p14:tracePt t="35509" x="4054475" y="4154488"/>
          <p14:tracePt t="35517" x="4094163" y="4154488"/>
          <p14:tracePt t="35525" x="4124325" y="4154488"/>
          <p14:tracePt t="35533" x="4154488" y="4154488"/>
          <p14:tracePt t="35542" x="4175125" y="4154488"/>
          <p14:tracePt t="35550" x="4195763" y="4154488"/>
          <p14:tracePt t="35566" x="4205288" y="4154488"/>
          <p14:tracePt t="36244" x="4225925" y="4154488"/>
          <p14:tracePt t="36252" x="4265613" y="4154488"/>
          <p14:tracePt t="36263" x="4367213" y="4135438"/>
          <p14:tracePt t="36268" x="4437063" y="4124325"/>
          <p14:tracePt t="36274" x="4497388" y="4124325"/>
          <p14:tracePt t="36284" x="4668838" y="4105275"/>
          <p14:tracePt t="36290" x="4749800" y="4094163"/>
          <p14:tracePt t="36298" x="4849813" y="4084638"/>
          <p14:tracePt t="36306" x="4941888" y="4084638"/>
          <p14:tracePt t="36314" x="5072063" y="4064000"/>
          <p14:tracePt t="36322" x="5122863" y="4054475"/>
          <p14:tracePt t="36330" x="5132388" y="4044950"/>
          <p14:tracePt t="36339" x="5162550" y="4044950"/>
          <p14:tracePt t="36356" x="5173663" y="4033838"/>
          <p14:tracePt t="36758" x="5162550" y="4033838"/>
          <p14:tracePt t="36846" x="5153025" y="4033838"/>
          <p14:tracePt t="36968" x="5143500" y="4033838"/>
          <p14:tracePt t="37063" x="5132388" y="4033838"/>
          <p14:tracePt t="37087" x="5132388" y="4044950"/>
          <p14:tracePt t="37151" x="5132388" y="4054475"/>
          <p14:tracePt t="37175" x="5132388" y="4064000"/>
          <p14:tracePt t="37182" x="5122863" y="4064000"/>
          <p14:tracePt t="37199" x="5122863" y="4075113"/>
          <p14:tracePt t="37215" x="5122863" y="4084638"/>
          <p14:tracePt t="37232" x="5122863" y="4094163"/>
          <p14:tracePt t="37248" x="5122863" y="4105275"/>
          <p14:tracePt t="37344" x="5132388" y="4105275"/>
          <p14:tracePt t="37353" x="5173663" y="4094163"/>
          <p14:tracePt t="37360" x="5213350" y="4064000"/>
          <p14:tracePt t="37368" x="5264150" y="4044950"/>
          <p14:tracePt t="37375" x="5303838" y="4024313"/>
          <p14:tracePt t="37383" x="5375275" y="3994150"/>
          <p14:tracePt t="37391" x="5405438" y="3973513"/>
          <p14:tracePt t="37399" x="5435600" y="3963988"/>
          <p14:tracePt t="37407" x="5475288" y="3943350"/>
          <p14:tracePt t="37417" x="5495925" y="3933825"/>
          <p14:tracePt t="37423" x="5516563" y="3922713"/>
          <p14:tracePt t="37569" x="5505450" y="3943350"/>
          <p14:tracePt t="37577" x="5486400" y="3963988"/>
          <p14:tracePt t="37585" x="5445125" y="3994150"/>
          <p14:tracePt t="37593" x="5375275" y="4033838"/>
          <p14:tracePt t="37601" x="5314950" y="4064000"/>
          <p14:tracePt t="37609" x="5213350" y="4105275"/>
          <p14:tracePt t="37617" x="5113338" y="4135438"/>
          <p14:tracePt t="37625" x="4941888" y="4175125"/>
          <p14:tracePt t="37633" x="4719638" y="4246563"/>
          <p14:tracePt t="37641" x="4457700" y="4306888"/>
          <p14:tracePt t="37649" x="4003675" y="4397375"/>
          <p14:tracePt t="37657" x="3670300" y="4457700"/>
          <p14:tracePt t="37665" x="3479800" y="4487863"/>
          <p14:tracePt t="37673" x="3287713" y="4527550"/>
          <p14:tracePt t="37681" x="3106738" y="4527550"/>
          <p14:tracePt t="37689" x="2984500" y="4538663"/>
          <p14:tracePt t="37698" x="2924175" y="4548188"/>
          <p14:tracePt t="37705" x="2873375" y="4548188"/>
          <p14:tracePt t="37714" x="2813050" y="4548188"/>
          <p14:tracePt t="37721" x="2782888" y="4548188"/>
          <p14:tracePt t="37729" x="2752725" y="4548188"/>
          <p14:tracePt t="37737" x="2722563" y="4548188"/>
          <p14:tracePt t="37747" x="2682875" y="4548188"/>
          <p14:tracePt t="37753" x="2641600" y="4548188"/>
          <p14:tracePt t="37764" x="2592388" y="4548188"/>
          <p14:tracePt t="37771" x="2541588" y="4548188"/>
          <p14:tracePt t="37779" x="2481263" y="4548188"/>
          <p14:tracePt t="37787" x="2439988" y="4548188"/>
          <p14:tracePt t="37795" x="2349500" y="4559300"/>
          <p14:tracePt t="37803" x="2309813" y="4578350"/>
          <p14:tracePt t="37811" x="2249488" y="4589463"/>
          <p14:tracePt t="37819" x="2168525" y="4598988"/>
          <p14:tracePt t="37827" x="2138363" y="4608513"/>
          <p14:tracePt t="37835" x="2078038" y="4608513"/>
          <p14:tracePt t="37843" x="2036763" y="4629150"/>
          <p14:tracePt t="37851" x="2006600" y="4629150"/>
          <p14:tracePt t="37859" x="1985963" y="4638675"/>
          <p14:tracePt t="37867" x="1976438" y="4638675"/>
          <p14:tracePt t="37875" x="1966913" y="4638675"/>
          <p14:tracePt t="37891" x="1955800" y="4638675"/>
          <p14:tracePt t="37923" x="1946275" y="4638675"/>
          <p14:tracePt t="37939" x="1925638" y="4649788"/>
          <p14:tracePt t="37947" x="1916113" y="4649788"/>
          <p14:tracePt t="37955" x="1885950" y="4649788"/>
          <p14:tracePt t="37963" x="1855788" y="4649788"/>
          <p14:tracePt t="37971" x="1814513" y="4649788"/>
          <p14:tracePt t="37979" x="1784350" y="4649788"/>
          <p14:tracePt t="37987" x="1744663" y="4649788"/>
          <p14:tracePt t="37996" x="1684338" y="4649788"/>
          <p14:tracePt t="38003" x="1654175" y="4649788"/>
          <p14:tracePt t="38011" x="1612900" y="4649788"/>
          <p14:tracePt t="38019" x="1563688" y="4649788"/>
          <p14:tracePt t="38027" x="1533525" y="4649788"/>
          <p14:tracePt t="38035" x="1512888" y="4649788"/>
          <p14:tracePt t="38059" x="1503363" y="4649788"/>
          <p14:tracePt t="38142" x="1512888" y="4649788"/>
          <p14:tracePt t="38167" x="1522413" y="4638675"/>
          <p14:tracePt t="38182" x="1543050" y="4629150"/>
          <p14:tracePt t="38191" x="1563688" y="4629150"/>
          <p14:tracePt t="38201" x="1582738" y="4629150"/>
          <p14:tracePt t="38207" x="1624013" y="4619625"/>
          <p14:tracePt t="38213" x="1663700" y="4619625"/>
          <p14:tracePt t="38221" x="1724025" y="4619625"/>
          <p14:tracePt t="38229" x="1774825" y="4619625"/>
          <p14:tracePt t="38237" x="1835150" y="4619625"/>
          <p14:tracePt t="38245" x="1916113" y="4619625"/>
          <p14:tracePt t="38253" x="1976438" y="4619625"/>
          <p14:tracePt t="38261" x="2027238" y="4619625"/>
          <p14:tracePt t="38269" x="2078038" y="4619625"/>
          <p14:tracePt t="38278" x="2117725" y="4619625"/>
          <p14:tracePt t="38285" x="2157413" y="4619625"/>
          <p14:tracePt t="38293" x="2187575" y="4619625"/>
          <p14:tracePt t="38301" x="2228850" y="4619625"/>
          <p14:tracePt t="38309" x="2268538" y="4619625"/>
          <p14:tracePt t="38317" x="2279650" y="4619625"/>
          <p14:tracePt t="38325" x="2309813" y="4619625"/>
          <p14:tracePt t="38333" x="2319338" y="4619625"/>
          <p14:tracePt t="38349" x="2328863" y="4619625"/>
          <p14:tracePt t="38594" x="2328863" y="4608513"/>
          <p14:tracePt t="38859" x="2328863" y="4598988"/>
          <p14:tracePt t="38867" x="2349500" y="4598988"/>
          <p14:tracePt t="38877" x="2370138" y="4589463"/>
          <p14:tracePt t="38884" x="2400300" y="4589463"/>
          <p14:tracePt t="38895" x="2439988" y="4578350"/>
          <p14:tracePt t="38898" x="2500313" y="4568825"/>
          <p14:tracePt t="38905" x="2530475" y="4568825"/>
          <p14:tracePt t="38914" x="2571750" y="4559300"/>
          <p14:tracePt t="38921" x="2601913" y="4559300"/>
          <p14:tracePt t="38929" x="2652713" y="4559300"/>
          <p14:tracePt t="38948" x="2722563" y="4559300"/>
          <p14:tracePt t="38953" x="2752725" y="4559300"/>
          <p14:tracePt t="38961" x="2782888" y="4559300"/>
          <p14:tracePt t="38969" x="2813050" y="4548188"/>
          <p14:tracePt t="38977" x="2833688" y="4548188"/>
          <p14:tracePt t="38993" x="2843213" y="4548188"/>
          <p14:tracePt t="39001" x="2854325" y="4548188"/>
          <p14:tracePt t="39017" x="2863850" y="4548188"/>
          <p14:tracePt t="39049" x="2863850" y="4538663"/>
          <p14:tracePt t="39527" x="2863850" y="4527550"/>
          <p14:tracePt t="39677" x="2884488" y="4527550"/>
          <p14:tracePt t="39685" x="2914650" y="4527550"/>
          <p14:tracePt t="39693" x="2965450" y="4527550"/>
          <p14:tracePt t="39703" x="3005138" y="4527550"/>
          <p14:tracePt t="39709" x="3065463" y="4527550"/>
          <p14:tracePt t="39719" x="3136900" y="4527550"/>
          <p14:tracePt t="39725" x="3257550" y="4508500"/>
          <p14:tracePt t="39735" x="3338513" y="4497388"/>
          <p14:tracePt t="39743" x="3398838" y="4487863"/>
          <p14:tracePt t="39751" x="3438525" y="4487863"/>
          <p14:tracePt t="39759" x="3479800" y="4478338"/>
          <p14:tracePt t="39767" x="3529013" y="4478338"/>
          <p14:tracePt t="39783" x="3540125" y="4467225"/>
          <p14:tracePt t="39791" x="3549650" y="4467225"/>
          <p14:tracePt t="40107" x="3549650" y="4457700"/>
          <p14:tracePt t="40531" x="3540125" y="4457700"/>
          <p14:tracePt t="40547" x="3519488" y="4448175"/>
          <p14:tracePt t="40554" x="3489325" y="4448175"/>
          <p14:tracePt t="40563" x="3459163" y="4427538"/>
          <p14:tracePt t="40570" x="3429000" y="4418013"/>
          <p14:tracePt t="40578" x="3378200" y="4397375"/>
          <p14:tracePt t="40587" x="3327400" y="4367213"/>
          <p14:tracePt t="40594" x="3197225" y="4295775"/>
          <p14:tracePt t="40602" x="3125788" y="4256088"/>
          <p14:tracePt t="40610" x="3044825" y="4195763"/>
          <p14:tracePt t="40618" x="2833688" y="4075113"/>
          <p14:tracePt t="40626" x="2713038" y="4003675"/>
          <p14:tracePt t="40635" x="2530475" y="3903663"/>
          <p14:tracePt t="40642" x="2409825" y="3822700"/>
          <p14:tracePt t="40650" x="2168525" y="3660775"/>
          <p14:tracePt t="40658" x="1997075" y="3498850"/>
          <p14:tracePt t="40666" x="1885950" y="3408363"/>
          <p14:tracePt t="40674" x="1663700" y="3206750"/>
          <p14:tracePt t="40682" x="1522413" y="3065463"/>
          <p14:tracePt t="40692" x="1350963" y="2914650"/>
          <p14:tracePt t="40699" x="1281113" y="2824163"/>
          <p14:tracePt t="40709" x="1179513" y="2703513"/>
          <p14:tracePt t="40715" x="1008063" y="2532063"/>
          <p14:tracePt t="40725" x="896938" y="2430463"/>
          <p14:tracePt t="40732" x="847725" y="2339975"/>
          <p14:tracePt t="40740" x="736600" y="2219325"/>
          <p14:tracePt t="40749" x="665163" y="2127250"/>
          <p14:tracePt t="40757" x="574675" y="2047875"/>
          <p14:tracePt t="40765" x="484188" y="1936750"/>
          <p14:tracePt t="40773" x="433388" y="1885950"/>
          <p14:tracePt t="40780" x="322263" y="1744663"/>
          <p14:tracePt t="40789" x="273050" y="1693863"/>
          <p14:tracePt t="40797" x="161925" y="1552575"/>
          <p14:tracePt t="40805" x="111125" y="1473200"/>
          <p14:tracePt t="40812" x="50800" y="1401763"/>
          <p14:tracePt t="40820" x="0" y="1350963"/>
          <p14:tracePt t="41288" x="141288" y="836613"/>
          <p14:tracePt t="41295" x="363538" y="1139825"/>
          <p14:tracePt t="41303" x="523875" y="1311275"/>
          <p14:tracePt t="41311" x="817563" y="1704975"/>
          <p14:tracePt t="41320" x="1008063" y="1976438"/>
          <p14:tracePt t="41327" x="1239838" y="2349500"/>
          <p14:tracePt t="41335" x="1371600" y="2571750"/>
          <p14:tracePt t="41343" x="1612900" y="2954338"/>
          <p14:tracePt t="41352" x="1724025" y="3116263"/>
          <p14:tracePt t="41360" x="1906588" y="3338513"/>
          <p14:tracePt t="41366" x="1997075" y="3438525"/>
          <p14:tracePt t="41376" x="2259013" y="3721100"/>
          <p14:tracePt t="41382" x="2379663" y="3811588"/>
          <p14:tracePt t="41392" x="2541588" y="3963988"/>
          <p14:tracePt t="41401" x="2701925" y="4075113"/>
          <p14:tracePt t="41408" x="2884488" y="4175125"/>
          <p14:tracePt t="41416" x="3025775" y="4286250"/>
          <p14:tracePt t="41425" x="3227388" y="4387850"/>
          <p14:tracePt t="41432" x="3449638" y="4497388"/>
          <p14:tracePt t="41440" x="3600450" y="4568825"/>
          <p14:tracePt t="41448" x="3751263" y="4619625"/>
          <p14:tracePt t="41456" x="3932238" y="4699000"/>
          <p14:tracePt t="41465" x="4054475" y="4740275"/>
          <p14:tracePt t="41473" x="4244975" y="4810125"/>
          <p14:tracePt t="41481" x="4397375" y="4840288"/>
          <p14:tracePt t="41489" x="4518025" y="4881563"/>
          <p14:tracePt t="41496" x="4789488" y="4932363"/>
          <p14:tracePt t="41504" x="4900613" y="4962525"/>
          <p14:tracePt t="41512" x="5092700" y="5011738"/>
          <p14:tracePt t="41520" x="5254625" y="5062538"/>
          <p14:tracePt t="41528" x="5384800" y="5073650"/>
          <p14:tracePt t="41536" x="5556250" y="5103813"/>
          <p14:tracePt t="41545" x="5657850" y="5133975"/>
          <p14:tracePt t="41552" x="5818188" y="5153025"/>
          <p14:tracePt t="41561" x="5959475" y="5183188"/>
          <p14:tracePt t="41569" x="6019800" y="5194300"/>
          <p14:tracePt t="41576" x="6191250" y="5203825"/>
          <p14:tracePt t="41585" x="6323013" y="5224463"/>
          <p14:tracePt t="41592" x="6383338" y="5233988"/>
          <p14:tracePt t="41600" x="6484938" y="5245100"/>
          <p14:tracePt t="41608" x="6635750" y="5264150"/>
          <p14:tracePt t="41617" x="6726238" y="5264150"/>
          <p14:tracePt t="41624" x="6827838" y="5275263"/>
          <p14:tracePt t="41632" x="6978650" y="5294313"/>
          <p14:tracePt t="41640" x="7108825" y="5294313"/>
          <p14:tracePt t="41648" x="7219950" y="5294313"/>
          <p14:tracePt t="41656" x="7331075" y="5294313"/>
          <p14:tracePt t="41664" x="7462838" y="5294313"/>
          <p14:tracePt t="41673" x="7583488" y="5294313"/>
          <p14:tracePt t="41680" x="7715250" y="5305425"/>
          <p14:tracePt t="41688" x="7805738" y="5305425"/>
          <p14:tracePt t="41698" x="7935913" y="5305425"/>
          <p14:tracePt t="41704" x="8037513" y="5305425"/>
          <p14:tracePt t="41714" x="8148638" y="5305425"/>
          <p14:tracePt t="41722" x="8248650" y="5305425"/>
          <p14:tracePt t="41730" x="8320088" y="5305425"/>
          <p14:tracePt t="41738" x="8420100" y="5284788"/>
          <p14:tracePt t="41747" x="8480425" y="5275263"/>
          <p14:tracePt t="41754" x="8561388" y="5264150"/>
          <p14:tracePt t="41763" x="8642350" y="5254625"/>
          <p14:tracePt t="41770" x="8712200" y="5233988"/>
          <p14:tracePt t="41778" x="8783638" y="5224463"/>
          <p14:tracePt t="41786" x="8864600" y="5194300"/>
          <p14:tracePt t="41794" x="8913813" y="5194300"/>
          <p14:tracePt t="41802" x="8964613" y="5183188"/>
          <p14:tracePt t="41810" x="8994775" y="5173663"/>
          <p14:tracePt t="41819" x="9055100" y="5164138"/>
          <p14:tracePt t="41827" x="9166225" y="5133975"/>
          <p14:tracePt t="41835" x="9247188" y="5122863"/>
          <p14:tracePt t="41843" x="9328150" y="5113338"/>
          <p14:tracePt t="41851" x="9418638" y="5092700"/>
          <p14:tracePt t="41858" x="9469438" y="5083175"/>
          <p14:tracePt t="41866" x="9580563" y="5073650"/>
          <p14:tracePt t="41874" x="9640888" y="5073650"/>
          <p14:tracePt t="41882" x="9740900" y="5053013"/>
          <p14:tracePt t="41890" x="9832975" y="5053013"/>
          <p14:tracePt t="41898" x="9893300" y="5053013"/>
          <p14:tracePt t="41906" x="9953625" y="5053013"/>
          <p14:tracePt t="41915" x="9993313" y="5053013"/>
          <p14:tracePt t="41922" x="10034588" y="5073650"/>
          <p14:tracePt t="41930" x="10053638" y="5103813"/>
          <p14:tracePt t="41938" x="10053638" y="5133975"/>
          <p14:tracePt t="41946" x="10044113" y="5203825"/>
          <p14:tracePt t="41954" x="9932988" y="5314950"/>
          <p14:tracePt t="42262" x="9932988" y="5284788"/>
          <p14:tracePt t="42271" x="9932988" y="5264150"/>
          <p14:tracePt t="42279" x="9932988" y="5254625"/>
          <p14:tracePt t="42293" x="9932988" y="5245100"/>
          <p14:tracePt t="42309" x="9932988" y="5233988"/>
          <p14:tracePt t="42317" x="9932988" y="5213350"/>
          <p14:tracePt t="42325" x="9932988" y="5203825"/>
          <p14:tracePt t="42335" x="9932988" y="5194300"/>
          <p14:tracePt t="42342" x="9923463" y="5183188"/>
          <p14:tracePt t="42351" x="9912350" y="5164138"/>
          <p14:tracePt t="42359" x="9902825" y="5143500"/>
          <p14:tracePt t="42367" x="9902825" y="5133975"/>
          <p14:tracePt t="42373" x="9882188" y="5122863"/>
          <p14:tracePt t="42383" x="9872663" y="5103813"/>
          <p14:tracePt t="42389" x="9863138" y="5083175"/>
          <p14:tracePt t="42399" x="9852025" y="5062538"/>
          <p14:tracePt t="42408" x="9832975" y="5041900"/>
          <p14:tracePt t="42414" x="9812338" y="5022850"/>
          <p14:tracePt t="42422" x="9812338" y="5011738"/>
          <p14:tracePt t="42430" x="9782175" y="4992688"/>
          <p14:tracePt t="42438" x="9761538" y="4972050"/>
          <p14:tracePt t="42446" x="9740900" y="4951413"/>
          <p14:tracePt t="42454" x="9710738" y="4932363"/>
          <p14:tracePt t="42462" x="9691688" y="4921250"/>
          <p14:tracePt t="42470" x="9661525" y="4902200"/>
          <p14:tracePt t="42478" x="9610725" y="4881563"/>
          <p14:tracePt t="42486" x="9590088" y="4860925"/>
          <p14:tracePt t="42494" x="9559925" y="4851400"/>
          <p14:tracePt t="42502" x="9520238" y="4830763"/>
          <p14:tracePt t="42510" x="9499600" y="4821238"/>
          <p14:tracePt t="42518" x="9448800" y="4791075"/>
          <p14:tracePt t="42526" x="9418638" y="4779963"/>
          <p14:tracePt t="42534" x="9378950" y="4760913"/>
          <p14:tracePt t="42542" x="9328150" y="4749800"/>
          <p14:tracePt t="42550" x="9267825" y="4740275"/>
          <p14:tracePt t="42558" x="9226550" y="4730750"/>
          <p14:tracePt t="42566" x="9186863" y="4730750"/>
          <p14:tracePt t="42574" x="9126538" y="4719638"/>
          <p14:tracePt t="42582" x="9085263" y="4719638"/>
          <p14:tracePt t="42591" x="9015413" y="4719638"/>
          <p14:tracePt t="42599" x="8964613" y="4719638"/>
          <p14:tracePt t="42607" x="8924925" y="4719638"/>
          <p14:tracePt t="42615" x="8894763" y="4719638"/>
          <p14:tracePt t="42624" x="8834438" y="4730750"/>
          <p14:tracePt t="42631" x="8753475" y="4760913"/>
          <p14:tracePt t="42642" x="8723313" y="4770438"/>
          <p14:tracePt t="42647" x="8682038" y="4800600"/>
          <p14:tracePt t="42655" x="8632825" y="4821238"/>
          <p14:tracePt t="42663" x="8602663" y="4830763"/>
          <p14:tracePt t="42674" x="8572500" y="4851400"/>
          <p14:tracePt t="42679" x="8510588" y="4891088"/>
          <p14:tracePt t="42690" x="8491538" y="4911725"/>
          <p14:tracePt t="42697" x="8461375" y="4932363"/>
          <p14:tracePt t="42707" x="8440738" y="4941888"/>
          <p14:tracePt t="42713" x="8420100" y="4951413"/>
          <p14:tracePt t="42721" x="8410575" y="4972050"/>
          <p14:tracePt t="42729" x="8389938" y="4981575"/>
          <p14:tracePt t="42737" x="8369300" y="4992688"/>
          <p14:tracePt t="42744" x="8359775" y="4992688"/>
          <p14:tracePt t="42752" x="8359775" y="5002213"/>
          <p14:tracePt t="42760" x="8339138" y="5002213"/>
          <p14:tracePt t="42768" x="8329613" y="5002213"/>
          <p14:tracePt t="42776" x="8320088" y="5011738"/>
          <p14:tracePt t="42784" x="8308975" y="5011738"/>
          <p14:tracePt t="42800" x="8299450" y="5022850"/>
          <p14:tracePt t="42808" x="8289925" y="5022850"/>
          <p14:tracePt t="42816" x="8269288" y="5032375"/>
          <p14:tracePt t="42824" x="8248650" y="5041900"/>
          <p14:tracePt t="42832" x="8218488" y="5041900"/>
          <p14:tracePt t="42840" x="8208963" y="5041900"/>
          <p14:tracePt t="42848" x="8178800" y="5053013"/>
          <p14:tracePt t="42856" x="8148638" y="5053013"/>
          <p14:tracePt t="42864" x="8118475" y="5053013"/>
          <p14:tracePt t="42872" x="8097838" y="5053013"/>
          <p14:tracePt t="42880" x="8077200" y="5053013"/>
          <p14:tracePt t="42888" x="8067675" y="5053013"/>
          <p14:tracePt t="42944" x="8077200" y="5053013"/>
          <p14:tracePt t="42952" x="8088313" y="5053013"/>
          <p14:tracePt t="42960" x="8107363" y="5053013"/>
          <p14:tracePt t="42968" x="8128000" y="5053013"/>
          <p14:tracePt t="42976" x="8158163" y="5053013"/>
          <p14:tracePt t="42984" x="8188325" y="5053013"/>
          <p14:tracePt t="42992" x="8218488" y="5053013"/>
          <p14:tracePt t="43000" x="8259763" y="5053013"/>
          <p14:tracePt t="43008" x="8308975" y="5041900"/>
          <p14:tracePt t="43016" x="8359775" y="5041900"/>
          <p14:tracePt t="43026" x="8410575" y="5041900"/>
          <p14:tracePt t="43034" x="8440738" y="5041900"/>
          <p14:tracePt t="43042" x="8491538" y="5041900"/>
          <p14:tracePt t="43050" x="8591550" y="5041900"/>
          <p14:tracePt t="43058" x="8642350" y="5041900"/>
          <p14:tracePt t="43066" x="8702675" y="5041900"/>
          <p14:tracePt t="43074" x="8763000" y="5041900"/>
          <p14:tracePt t="43082" x="8823325" y="5041900"/>
          <p14:tracePt t="43090" x="8853488" y="5041900"/>
          <p14:tracePt t="43098" x="8924925" y="5041900"/>
          <p14:tracePt t="43106" x="8994775" y="5041900"/>
          <p14:tracePt t="43114" x="9055100" y="5041900"/>
          <p14:tracePt t="43122" x="9105900" y="5041900"/>
          <p14:tracePt t="43130" x="9156700" y="5041900"/>
          <p14:tracePt t="43138" x="9186863" y="5041900"/>
          <p14:tracePt t="43146" x="9217025" y="5041900"/>
          <p14:tracePt t="43154" x="9247188" y="5041900"/>
          <p14:tracePt t="43162" x="9267825" y="5041900"/>
          <p14:tracePt t="43170" x="9277350" y="5041900"/>
          <p14:tracePt t="43315" x="9277350" y="5053013"/>
          <p14:tracePt t="43324" x="9267825" y="5053013"/>
          <p14:tracePt t="43330" x="9247188" y="5062538"/>
          <p14:tracePt t="43340" x="9217025" y="5073650"/>
          <p14:tracePt t="43346" x="9186863" y="5083175"/>
          <p14:tracePt t="43356" x="9156700" y="5103813"/>
          <p14:tracePt t="43362" x="9126538" y="5113338"/>
          <p14:tracePt t="43372" x="9085263" y="5122863"/>
          <p14:tracePt t="43378" x="9055100" y="5133975"/>
          <p14:tracePt t="43388" x="9036050" y="5143500"/>
          <p14:tracePt t="43396" x="8985250" y="5164138"/>
          <p14:tracePt t="43404" x="8924925" y="5173663"/>
          <p14:tracePt t="43412" x="8883650" y="5203825"/>
          <p14:tracePt t="43420" x="8834438" y="5213350"/>
          <p14:tracePt t="43428" x="8804275" y="5224463"/>
          <p14:tracePt t="43436" x="8774113" y="5233988"/>
          <p14:tracePt t="43444" x="8732838" y="5245100"/>
          <p14:tracePt t="43452" x="8682038" y="5254625"/>
          <p14:tracePt t="43460" x="8642350" y="5254625"/>
          <p14:tracePt t="43468" x="8582025" y="5264150"/>
          <p14:tracePt t="43476" x="8551863" y="5275263"/>
          <p14:tracePt t="43485" x="8510588" y="5275263"/>
          <p14:tracePt t="43492" x="8450263" y="5284788"/>
          <p14:tracePt t="43500" x="8389938" y="5305425"/>
          <p14:tracePt t="43508" x="8359775" y="5305425"/>
          <p14:tracePt t="43516" x="8320088" y="5305425"/>
          <p14:tracePt t="43524" x="8289925" y="5314950"/>
          <p14:tracePt t="43532" x="8259763" y="5324475"/>
          <p14:tracePt t="43540" x="8229600" y="5324475"/>
          <p14:tracePt t="43548" x="8197850" y="5324475"/>
          <p14:tracePt t="43556" x="8188325" y="5324475"/>
          <p14:tracePt t="43564" x="8178800" y="5324475"/>
          <p14:tracePt t="43596" x="8167688" y="5324475"/>
          <p14:tracePt t="43734" x="8167688" y="5335588"/>
          <p14:tracePt t="43758" x="8158163" y="5335588"/>
          <p14:tracePt t="43766" x="8158163" y="5345113"/>
          <p14:tracePt t="43774" x="8158163" y="5354638"/>
          <p14:tracePt t="43783" x="8158163" y="5365750"/>
          <p14:tracePt t="43790" x="8167688" y="5365750"/>
          <p14:tracePt t="43798" x="8178800" y="5375275"/>
          <p14:tracePt t="43806" x="8188325" y="5395913"/>
          <p14:tracePt t="43814" x="8208963" y="5426075"/>
          <p14:tracePt t="43822" x="8229600" y="5435600"/>
          <p14:tracePt t="43830" x="8259763" y="5446713"/>
          <p14:tracePt t="43838" x="8299450" y="5465763"/>
          <p14:tracePt t="43846" x="8320088" y="5486400"/>
          <p14:tracePt t="43854" x="8350250" y="5495925"/>
          <p14:tracePt t="43862" x="8369300" y="5507038"/>
          <p14:tracePt t="43870" x="8380413" y="5516563"/>
          <p14:tracePt t="43878" x="8389938" y="5526088"/>
          <p14:tracePt t="43886" x="8401050" y="5526088"/>
          <p14:tracePt t="43937" x="8401050" y="5537200"/>
          <p14:tracePt t="43966" x="8401050" y="5546725"/>
          <p14:tracePt t="43981" x="8389938" y="5546725"/>
          <p14:tracePt t="43992" x="8380413" y="5556250"/>
          <p14:tracePt t="43998" x="8359775" y="5567363"/>
          <p14:tracePt t="44008" x="8339138" y="5576888"/>
          <p14:tracePt t="44014" x="8308975" y="5588000"/>
          <p14:tracePt t="44024" x="8289925" y="5597525"/>
          <p14:tracePt t="44032" x="8269288" y="5607050"/>
          <p14:tracePt t="44040" x="8248650" y="5618163"/>
          <p14:tracePt t="44048" x="8239125" y="5618163"/>
          <p14:tracePt t="44056" x="8229600" y="5627688"/>
          <p14:tracePt t="44178" x="8248650" y="5627688"/>
          <p14:tracePt t="44185" x="8259763" y="5627688"/>
          <p14:tracePt t="44193" x="8269288" y="5627688"/>
          <p14:tracePt t="44201" x="8289925" y="5627688"/>
          <p14:tracePt t="44209" x="8299450" y="5627688"/>
          <p14:tracePt t="44216" x="8329613" y="5627688"/>
          <p14:tracePt t="44225" x="8350250" y="5627688"/>
          <p14:tracePt t="44232" x="8380413" y="5627688"/>
          <p14:tracePt t="44241" x="8389938" y="5627688"/>
          <p14:tracePt t="44249" x="8420100" y="5627688"/>
          <p14:tracePt t="44257" x="8450263" y="5627688"/>
          <p14:tracePt t="44266" x="8470900" y="5627688"/>
          <p14:tracePt t="44273" x="8491538" y="5637213"/>
          <p14:tracePt t="44283" x="8521700" y="5637213"/>
          <p14:tracePt t="44289" x="8551863" y="5637213"/>
          <p14:tracePt t="44297" x="8572500" y="5637213"/>
          <p14:tracePt t="44305" x="8591550" y="5648325"/>
          <p14:tracePt t="44315" x="8602663" y="5648325"/>
          <p14:tracePt t="44321" x="8621713" y="5648325"/>
          <p14:tracePt t="44333" x="8632825" y="5648325"/>
          <p14:tracePt t="44337" x="8651875" y="5648325"/>
          <p14:tracePt t="44349" x="8672513" y="5657850"/>
          <p14:tracePt t="44363" x="8682038" y="5657850"/>
          <p14:tracePt t="44379" x="8693150" y="5667375"/>
          <p14:tracePt t="44434" x="8693150" y="5678488"/>
          <p14:tracePt t="44442" x="8702675" y="5688013"/>
          <p14:tracePt t="44450" x="8702675" y="5718175"/>
          <p14:tracePt t="44458" x="8712200" y="5738813"/>
          <p14:tracePt t="44466" x="8712200" y="5748338"/>
          <p14:tracePt t="44474" x="8712200" y="5778500"/>
          <p14:tracePt t="44482" x="8712200" y="5799138"/>
          <p14:tracePt t="44490" x="8712200" y="5829300"/>
          <p14:tracePt t="44498" x="8712200" y="5859463"/>
          <p14:tracePt t="44506" x="8712200" y="5889625"/>
          <p14:tracePt t="44514" x="8712200" y="5919788"/>
          <p14:tracePt t="44522" x="8712200" y="5949950"/>
          <p14:tracePt t="44530" x="8702675" y="5991225"/>
          <p14:tracePt t="44538" x="8682038" y="6030913"/>
          <p14:tracePt t="44547" x="8672513" y="6070600"/>
          <p14:tracePt t="44554" x="8642350" y="6111875"/>
          <p14:tracePt t="44563" x="8612188" y="6151563"/>
          <p14:tracePt t="44570" x="8591550" y="6181725"/>
          <p14:tracePt t="44578" x="8551863" y="6223000"/>
          <p14:tracePt t="44586" x="8531225" y="6262688"/>
          <p14:tracePt t="44594" x="8501063" y="6283325"/>
          <p14:tracePt t="44602" x="8491538" y="6283325"/>
          <p14:tracePt t="44610" x="8480425" y="6303963"/>
          <p14:tracePt t="44618" x="8461375" y="6323013"/>
          <p14:tracePt t="44626" x="8440738" y="6334125"/>
          <p14:tracePt t="44634" x="8410575" y="6353175"/>
          <p14:tracePt t="44642" x="8369300" y="6364288"/>
          <p14:tracePt t="44650" x="8359775" y="6373813"/>
          <p14:tracePt t="44660" x="8329613" y="6383338"/>
          <p14:tracePt t="44668" x="8299450" y="6383338"/>
          <p14:tracePt t="44676" x="8278813" y="6383338"/>
          <p14:tracePt t="44684" x="8229600" y="6394450"/>
          <p14:tracePt t="44692" x="8188325" y="6394450"/>
          <p14:tracePt t="44700" x="8148638" y="6394450"/>
          <p14:tracePt t="44708" x="8107363" y="6403975"/>
          <p14:tracePt t="44716" x="8067675" y="6403975"/>
          <p14:tracePt t="44724" x="8016875" y="6403975"/>
          <p14:tracePt t="44732" x="7986713" y="6403975"/>
          <p14:tracePt t="44740" x="7947025" y="6403975"/>
          <p14:tracePt t="44748" x="7926388" y="6403975"/>
          <p14:tracePt t="44812" x="7935913" y="6394450"/>
          <p14:tracePt t="44820" x="7956550" y="6394450"/>
          <p14:tracePt t="44828" x="7986713" y="6383338"/>
          <p14:tracePt t="44836" x="8016875" y="6373813"/>
          <p14:tracePt t="44845" x="8077200" y="6373813"/>
          <p14:tracePt t="44852" x="8118475" y="6364288"/>
          <p14:tracePt t="44860" x="8178800" y="6353175"/>
          <p14:tracePt t="44868" x="8218488" y="6353175"/>
          <p14:tracePt t="44876" x="8299450" y="6334125"/>
          <p14:tracePt t="44884" x="8369300" y="6323013"/>
          <p14:tracePt t="44892" x="8450263" y="6313488"/>
          <p14:tracePt t="44900" x="8531225" y="6313488"/>
          <p14:tracePt t="44908" x="8612188" y="6303963"/>
          <p14:tracePt t="44916" x="8651875" y="6303963"/>
          <p14:tracePt t="44924" x="8682038" y="6303963"/>
          <p14:tracePt t="44933" x="8712200" y="6303963"/>
          <p14:tracePt t="44941" x="8723313" y="6292850"/>
          <p14:tracePt t="45022" x="8723313" y="6303963"/>
          <p14:tracePt t="45030" x="8723313" y="6323013"/>
          <p14:tracePt t="45038" x="8723313" y="6334125"/>
          <p14:tracePt t="45046" x="8712200" y="6353175"/>
          <p14:tracePt t="45054" x="8702675" y="6373813"/>
          <p14:tracePt t="45062" x="8682038" y="6394450"/>
          <p14:tracePt t="45070" x="8672513" y="6413500"/>
          <p14:tracePt t="45078" x="8651875" y="6413500"/>
          <p14:tracePt t="45086" x="8632825" y="6454775"/>
          <p14:tracePt t="45093" x="8612188" y="6464300"/>
          <p14:tracePt t="45102" x="8591550" y="6475413"/>
          <p14:tracePt t="45110" x="8582025" y="6484938"/>
          <p14:tracePt t="45118" x="8561388" y="6505575"/>
          <p14:tracePt t="45126" x="8551863" y="6515100"/>
          <p14:tracePt t="45143" x="8551863" y="6524625"/>
          <p14:tracePt t="45158" x="8551863" y="6535738"/>
          <p14:tracePt t="45174" x="8540750" y="6545263"/>
          <p14:tracePt t="45190" x="8531225" y="6545263"/>
          <p14:tracePt t="45200" x="8531225" y="6554788"/>
          <p14:tracePt t="45206" x="8531225" y="6565900"/>
          <p14:tracePt t="45222" x="8531225" y="6575425"/>
          <p14:tracePt t="45230" x="8531225" y="6584950"/>
          <p14:tracePt t="45246" x="8521700" y="6584950"/>
          <p14:tracePt t="45262" x="8521700" y="6596063"/>
          <p14:tracePt t="45342" x="8521700" y="6605588"/>
          <p14:tracePt t="45352" x="8531225" y="6605588"/>
          <p14:tracePt t="45360" x="8540750" y="6605588"/>
          <p14:tracePt t="45376" x="8551863" y="6605588"/>
          <p14:tracePt t="45384" x="8561388" y="6605588"/>
          <p14:tracePt t="45392" x="8572500" y="6605588"/>
          <p14:tracePt t="45400" x="8582025" y="6605588"/>
          <p14:tracePt t="45416" x="8591550" y="6605588"/>
          <p14:tracePt t="45425" x="8602663" y="6605588"/>
          <p14:tracePt t="45432" x="8612188" y="6605588"/>
          <p14:tracePt t="45456" x="8621713" y="6605588"/>
          <p14:tracePt t="45464" x="8632825" y="6605588"/>
          <p14:tracePt t="45472" x="8642350" y="6605588"/>
          <p14:tracePt t="45488" x="8651875" y="6605588"/>
          <p14:tracePt t="45504" x="8662988" y="6605588"/>
          <p14:tracePt t="45512" x="8672513" y="6605588"/>
          <p14:tracePt t="45528" x="8682038" y="6605588"/>
          <p14:tracePt t="45536" x="8682038" y="6596063"/>
          <p14:tracePt t="45544" x="8693150" y="6596063"/>
          <p14:tracePt t="45576" x="8712200" y="6596063"/>
          <p14:tracePt t="45592" x="8723313" y="6596063"/>
          <p14:tracePt t="45600" x="8732838" y="6596063"/>
          <p14:tracePt t="45607" x="8742363" y="6596063"/>
          <p14:tracePt t="45624" x="8753475" y="6596063"/>
          <p14:tracePt t="45632" x="8774113" y="6596063"/>
          <p14:tracePt t="45641" x="8783638" y="6596063"/>
          <p14:tracePt t="45657" x="8804275" y="6596063"/>
          <p14:tracePt t="45666" x="8813800" y="6596063"/>
          <p14:tracePt t="45674" x="8823325" y="6596063"/>
          <p14:tracePt t="45682" x="8834438" y="6596063"/>
          <p14:tracePt t="45690" x="8843963" y="6596063"/>
          <p14:tracePt t="45698" x="8864600" y="6596063"/>
          <p14:tracePt t="45707" x="8883650" y="6596063"/>
          <p14:tracePt t="45714" x="8894763" y="6596063"/>
          <p14:tracePt t="45722" x="8924925" y="6596063"/>
          <p14:tracePt t="45730" x="8945563" y="6596063"/>
          <p14:tracePt t="45738" x="8964613" y="6596063"/>
          <p14:tracePt t="45746" x="8994775" y="6596063"/>
          <p14:tracePt t="45754" x="9015413" y="6596063"/>
          <p14:tracePt t="45762" x="9036050" y="6596063"/>
          <p14:tracePt t="45770" x="9045575" y="6596063"/>
          <p14:tracePt t="45778" x="9066213" y="6596063"/>
          <p14:tracePt t="45785" x="9096375" y="6596063"/>
          <p14:tracePt t="45794" x="9117013" y="6596063"/>
          <p14:tracePt t="45801" x="9147175" y="6584950"/>
          <p14:tracePt t="45810" x="9166225" y="6584950"/>
          <p14:tracePt t="45818" x="9196388" y="6584950"/>
          <p14:tracePt t="45826" x="9226550" y="6575425"/>
          <p14:tracePt t="45834" x="9256713" y="6575425"/>
          <p14:tracePt t="45842" x="9297988" y="6565900"/>
          <p14:tracePt t="45850" x="9337675" y="6565900"/>
          <p14:tracePt t="45858" x="9388475" y="6554788"/>
          <p14:tracePt t="45866" x="9428163" y="6554788"/>
          <p14:tracePt t="45874" x="9469438" y="6554788"/>
          <p14:tracePt t="45882" x="9529763" y="6554788"/>
          <p14:tracePt t="45889" x="9569450" y="6554788"/>
          <p14:tracePt t="45898" x="9610725" y="6545263"/>
          <p14:tracePt t="45906" x="9640888" y="6545263"/>
          <p14:tracePt t="45914" x="9680575" y="6545263"/>
          <p14:tracePt t="45922" x="9710738" y="6545263"/>
          <p14:tracePt t="45930" x="9731375" y="6545263"/>
          <p14:tracePt t="45938" x="9761538" y="6545263"/>
          <p14:tracePt t="45946" x="9791700" y="6545263"/>
          <p14:tracePt t="45956" x="9812338" y="6535738"/>
          <p14:tracePt t="45962" x="9821863" y="6535738"/>
          <p14:tracePt t="45972" x="9832975" y="6535738"/>
          <p14:tracePt t="45989" x="9842500" y="6535738"/>
          <p14:tracePt t="45994" x="9852025" y="6535738"/>
          <p14:tracePt t="46012" x="9863138" y="6535738"/>
          <p14:tracePt t="46020" x="9863138" y="6524625"/>
          <p14:tracePt t="46156" x="9872663" y="6524625"/>
          <p14:tracePt t="47508" x="9863138" y="6524625"/>
          <p14:tracePt t="47517" x="9852025" y="6515100"/>
          <p14:tracePt t="47525" x="9821863" y="6505575"/>
          <p14:tracePt t="47535" x="9791700" y="6484938"/>
          <p14:tracePt t="47539" x="9761538" y="6484938"/>
          <p14:tracePt t="47548" x="9640888" y="6424613"/>
          <p14:tracePt t="47556" x="9490075" y="6383338"/>
          <p14:tracePt t="47564" x="9388475" y="6343650"/>
          <p14:tracePt t="47571" x="9105900" y="6223000"/>
          <p14:tracePt t="47579" x="8904288" y="6162675"/>
          <p14:tracePt t="47588" x="8763000" y="6111875"/>
          <p14:tracePt t="47595" x="8450263" y="5980113"/>
          <p14:tracePt t="47604" x="8058150" y="5808663"/>
          <p14:tracePt t="47611" x="7764463" y="5667375"/>
          <p14:tracePt t="47621" x="7562850" y="5597525"/>
          <p14:tracePt t="47630" x="7210425" y="5465763"/>
          <p14:tracePt t="47638" x="6999288" y="5375275"/>
          <p14:tracePt t="47645" x="6494463" y="5203825"/>
          <p14:tracePt t="47654" x="6362700" y="5153025"/>
          <p14:tracePt t="47662" x="6019800" y="5041900"/>
          <p14:tracePt t="47669" x="5848350" y="4972050"/>
          <p14:tracePt t="47677" x="5676900" y="4911725"/>
          <p14:tracePt t="47686" x="5456238" y="4840288"/>
          <p14:tracePt t="47694" x="5314950" y="4800600"/>
          <p14:tracePt t="47701" x="5062538" y="4710113"/>
          <p14:tracePt t="47709" x="4981575" y="4689475"/>
          <p14:tracePt t="47718" x="4881563" y="4638675"/>
          <p14:tracePt t="47725" x="4678363" y="4527550"/>
          <p14:tracePt t="47733" x="4518025" y="4457700"/>
          <p14:tracePt t="47741" x="4295775" y="4367213"/>
          <p14:tracePt t="47749" x="4094163" y="4295775"/>
          <p14:tracePt t="47758" x="3871913" y="4195763"/>
          <p14:tracePt t="47765" x="3811588" y="4135438"/>
          <p14:tracePt t="47774" x="3651250" y="4075113"/>
          <p14:tracePt t="47781" x="3449638" y="3973513"/>
          <p14:tracePt t="47789" x="3308350" y="3913188"/>
          <p14:tracePt t="47797" x="3155950" y="3832225"/>
          <p14:tracePt t="47805" x="3035300" y="3762375"/>
          <p14:tracePt t="47813" x="2984500" y="3721100"/>
          <p14:tracePt t="47821" x="2843213" y="3630613"/>
          <p14:tracePt t="47829" x="2813050" y="3609975"/>
          <p14:tracePt t="47837" x="2732088" y="3540125"/>
          <p14:tracePt t="47846" x="2611438" y="3468688"/>
          <p14:tracePt t="47854" x="2571750" y="3419475"/>
          <p14:tracePt t="47861" x="2470150" y="3327400"/>
          <p14:tracePt t="47870" x="2400300" y="3227388"/>
          <p14:tracePt t="47877" x="2319338" y="3106738"/>
          <p14:tracePt t="47886" x="2268538" y="3035300"/>
          <p14:tracePt t="47893" x="2187575" y="2894013"/>
          <p14:tracePt t="47901" x="2147888" y="2794000"/>
          <p14:tracePt t="47913" x="2097088" y="2692400"/>
          <p14:tracePt t="47923" x="2047875" y="2611438"/>
          <p14:tracePt t="47929" x="2016125" y="2541588"/>
          <p14:tracePt t="47947" x="1976438" y="2439988"/>
          <p14:tracePt t="47955" x="1946275" y="2349500"/>
          <p14:tracePt t="47963" x="1925638" y="2279650"/>
          <p14:tracePt t="47971" x="1895475" y="2219325"/>
          <p14:tracePt t="47977" x="1865313" y="2097088"/>
          <p14:tracePt t="47988" x="1855788" y="2036763"/>
          <p14:tracePt t="47995" x="1814513" y="1925638"/>
          <p14:tracePt t="48004" x="1784350" y="1876425"/>
          <p14:tracePt t="48012" x="1774825" y="1795463"/>
          <p14:tracePt t="48020" x="1744663" y="1714500"/>
          <p14:tracePt t="48029" x="1735138" y="1654175"/>
          <p14:tracePt t="48035" x="1735138" y="1624013"/>
          <p14:tracePt t="48043" x="1735138" y="1593850"/>
          <p14:tracePt t="48051" x="1735138" y="1563688"/>
          <p14:tracePt t="48059" x="1735138" y="1522413"/>
          <p14:tracePt t="48068" x="1724025" y="1492250"/>
          <p14:tracePt t="48075" x="1724025" y="1462088"/>
          <p14:tracePt t="48084" x="1724025" y="1422400"/>
          <p14:tracePt t="48091" x="1714500" y="1371600"/>
          <p14:tracePt t="48099" x="1714500" y="1301750"/>
          <p14:tracePt t="48107" x="1704975" y="1250950"/>
          <p14:tracePt t="48116" x="1693863" y="1169988"/>
          <p14:tracePt t="48128" x="1684338" y="1139825"/>
          <p14:tracePt t="48135" x="1654175" y="1098550"/>
          <p14:tracePt t="48144" x="1633538" y="1049338"/>
          <p14:tracePt t="48151" x="1612900" y="1008063"/>
          <p14:tracePt t="48159" x="1582738" y="968375"/>
          <p14:tracePt t="48170" x="1543050" y="947738"/>
          <p14:tracePt t="48175" x="1512888" y="908050"/>
          <p14:tracePt t="48184" x="1482725" y="887413"/>
          <p14:tracePt t="48191" x="1422400" y="836613"/>
          <p14:tracePt t="48199" x="1311275" y="746125"/>
          <p14:tracePt t="48207" x="1230313" y="706438"/>
          <p14:tracePt t="48215" x="1179513" y="655638"/>
          <p14:tracePt t="48223" x="1098550" y="604838"/>
          <p14:tracePt t="48231" x="1008063" y="554038"/>
          <p14:tracePt t="48239" x="908050" y="493713"/>
          <p14:tracePt t="48247" x="827088" y="433388"/>
          <p14:tracePt t="48255" x="736600" y="382588"/>
          <p14:tracePt t="48265" x="685800" y="342900"/>
          <p14:tracePt t="48273" x="584200" y="303213"/>
          <p14:tracePt t="48281" x="504825" y="231775"/>
          <p14:tracePt t="48289" x="403225" y="171450"/>
          <p14:tracePt t="48297" x="363538" y="141288"/>
          <p14:tracePt t="48305" x="282575" y="80963"/>
          <p14:tracePt t="48313" x="252413" y="50800"/>
          <p14:tracePt t="48321" x="231775" y="30163"/>
          <p14:tracePt t="48334" x="201613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6.1 </a:t>
            </a:r>
            <a:r>
              <a:rPr lang="ko-KR" altLang="en-US" dirty="0" err="1"/>
              <a:t>오토인코더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190332"/>
          </a:xfrm>
        </p:spPr>
        <p:txBody>
          <a:bodyPr>
            <a:normAutofit/>
          </a:bodyPr>
          <a:lstStyle/>
          <a:p>
            <a:pPr defTabSz="508000">
              <a:defRPr/>
            </a:pPr>
            <a:r>
              <a:rPr lang="ko-KR" altLang="en-US" dirty="0"/>
              <a:t>지도학습은 입력 </a:t>
            </a:r>
            <a:r>
              <a:rPr lang="en-US" altLang="ko-KR" dirty="0"/>
              <a:t>x</a:t>
            </a:r>
            <a:r>
              <a:rPr lang="ko-KR" altLang="en-US" dirty="0"/>
              <a:t>와 정답 </a:t>
            </a:r>
            <a:r>
              <a:rPr lang="en-US" altLang="ko-KR" dirty="0"/>
              <a:t>y </a:t>
            </a:r>
            <a:r>
              <a:rPr lang="ko-KR" altLang="en-US" dirty="0"/>
              <a:t>사이를 잇는 관계를 찾는 겁니다</a:t>
            </a:r>
            <a:r>
              <a:rPr lang="en-US" altLang="ko-KR" dirty="0"/>
              <a:t>,</a:t>
            </a:r>
          </a:p>
          <a:p>
            <a:pPr defTabSz="508000">
              <a:defRPr/>
            </a:pPr>
            <a:r>
              <a:rPr lang="ko-KR" altLang="en-US" dirty="0"/>
              <a:t>정답이 있으면 오차를 측정할 수 있기 때문에 현재 </a:t>
            </a:r>
            <a:r>
              <a:rPr lang="ko-KR" altLang="en-US" dirty="0" err="1"/>
              <a:t>예측값이</a:t>
            </a:r>
            <a:r>
              <a:rPr lang="ko-KR" altLang="en-US" dirty="0"/>
              <a:t> 얼마나 틀렸는지도 명확하고 </a:t>
            </a:r>
            <a:r>
              <a:rPr lang="ko-KR" altLang="en-US" dirty="0" err="1">
                <a:solidFill>
                  <a:srgbClr val="FF3300"/>
                </a:solidFill>
              </a:rPr>
              <a:t>오찻값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loss</a:t>
            </a:r>
            <a:r>
              <a:rPr lang="ko-KR" altLang="en-US" dirty="0"/>
              <a:t>을 구하기도 쉽습니다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>
                <a:latin typeface="+mn-ea"/>
              </a:rPr>
              <a:t>반대로 비지도학습에서는 정답이 없기 때문에 </a:t>
            </a:r>
            <a:r>
              <a:rPr lang="ko-KR" altLang="en-US" u="sng" dirty="0" err="1">
                <a:latin typeface="+mn-ea"/>
              </a:rPr>
              <a:t>오찻값을</a:t>
            </a:r>
            <a:r>
              <a:rPr lang="ko-KR" altLang="en-US" u="sng" dirty="0">
                <a:latin typeface="+mn-ea"/>
              </a:rPr>
              <a:t> 구하기가 모호합니다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정답이 없는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만으로 의미를 추출하는 방법에는 어떤 것이 있을까요</a:t>
            </a:r>
            <a:r>
              <a:rPr lang="en-US" altLang="ko-KR" dirty="0">
                <a:latin typeface="+mn-ea"/>
              </a:rPr>
              <a:t>?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u="sng" dirty="0">
              <a:latin typeface="+mn-ea"/>
            </a:endParaRP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정답이 있으면 </a:t>
            </a:r>
            <a:r>
              <a:rPr lang="ko-KR" altLang="en-US" dirty="0" err="1">
                <a:latin typeface="+mn-ea"/>
              </a:rPr>
              <a:t>오찻값을</a:t>
            </a:r>
            <a:r>
              <a:rPr lang="ko-KR" altLang="en-US" dirty="0">
                <a:latin typeface="+mn-ea"/>
              </a:rPr>
              <a:t> 구할 수 있다’는 아이디어를 빌려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를 </a:t>
            </a:r>
            <a:r>
              <a:rPr lang="ko-KR" altLang="en-US" dirty="0" err="1">
                <a:latin typeface="+mn-ea"/>
              </a:rPr>
              <a:t>입력받아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를 예측하고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신경망에 의미 있는 정보가 쌓이도록 설계된 신경망이 바로 </a:t>
            </a:r>
            <a:r>
              <a:rPr lang="ko-KR" altLang="en-US" dirty="0" err="1">
                <a:latin typeface="+mn-ea"/>
              </a:rPr>
              <a:t>오토인코더입니다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 err="1">
                <a:latin typeface="+mn-ea"/>
              </a:rPr>
              <a:t>오토인코더에서는</a:t>
            </a:r>
            <a:r>
              <a:rPr lang="ko-KR" altLang="en-US" u="sng" dirty="0">
                <a:latin typeface="+mn-ea"/>
              </a:rPr>
              <a:t> 입력도 </a:t>
            </a:r>
            <a:r>
              <a:rPr lang="en-US" altLang="ko-KR" u="sng" dirty="0">
                <a:latin typeface="+mn-ea"/>
              </a:rPr>
              <a:t>x, </a:t>
            </a:r>
            <a:r>
              <a:rPr lang="ko-KR" altLang="en-US" u="sng" dirty="0">
                <a:latin typeface="+mn-ea"/>
              </a:rPr>
              <a:t>정답도 </a:t>
            </a:r>
            <a:r>
              <a:rPr lang="en-US" altLang="ko-KR" u="sng" dirty="0">
                <a:latin typeface="+mn-ea"/>
              </a:rPr>
              <a:t>x</a:t>
            </a:r>
            <a:r>
              <a:rPr lang="ko-KR" altLang="en-US" u="sng" dirty="0">
                <a:latin typeface="+mn-ea"/>
              </a:rPr>
              <a:t>입니다</a:t>
            </a:r>
            <a:r>
              <a:rPr lang="en-US" altLang="ko-KR" u="sng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신경망은 </a:t>
            </a:r>
            <a:r>
              <a:rPr lang="ko-KR" altLang="en-US" dirty="0" err="1">
                <a:latin typeface="+mn-ea"/>
              </a:rPr>
              <a:t>범용근사자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universal function approximator</a:t>
            </a:r>
            <a:r>
              <a:rPr lang="ko-KR" altLang="en-US" dirty="0">
                <a:latin typeface="+mn-ea"/>
              </a:rPr>
              <a:t>로서 근사치를 출력하기 때문에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와 똑같은 출력을 내긴 힘듭니다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>
                <a:latin typeface="+mn-ea"/>
              </a:rPr>
              <a:t>입력된 </a:t>
            </a:r>
            <a:r>
              <a:rPr lang="en-US" altLang="ko-KR" u="sng" dirty="0">
                <a:latin typeface="+mn-ea"/>
              </a:rPr>
              <a:t>x</a:t>
            </a:r>
            <a:r>
              <a:rPr lang="ko-KR" altLang="en-US" u="sng" dirty="0">
                <a:latin typeface="+mn-ea"/>
              </a:rPr>
              <a:t>를 복원한다는 개념이 더 맞습니다</a:t>
            </a:r>
            <a:r>
              <a:rPr lang="en-US" altLang="ko-KR" u="sng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그러므로 </a:t>
            </a:r>
            <a:r>
              <a:rPr lang="ko-KR" altLang="en-US" dirty="0" err="1">
                <a:latin typeface="+mn-ea"/>
              </a:rPr>
              <a:t>오찻값에도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를 얼마나 복원했는지를 뜻하는 </a:t>
            </a:r>
            <a:r>
              <a:rPr lang="ko-KR" altLang="en-US" dirty="0">
                <a:solidFill>
                  <a:srgbClr val="FF3300"/>
                </a:solidFill>
                <a:latin typeface="+mn-ea"/>
              </a:rPr>
              <a:t>복원오차</a:t>
            </a:r>
            <a:r>
              <a:rPr lang="en-US" altLang="ko-KR" dirty="0">
                <a:solidFill>
                  <a:srgbClr val="FF33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3300"/>
                </a:solidFill>
                <a:latin typeface="+mn-ea"/>
              </a:rPr>
              <a:t>혹은 </a:t>
            </a:r>
            <a:r>
              <a:rPr lang="ko-KR" altLang="en-US" dirty="0" err="1">
                <a:solidFill>
                  <a:srgbClr val="FF3300"/>
                </a:solidFill>
                <a:latin typeface="+mn-ea"/>
              </a:rPr>
              <a:t>정보손실값</a:t>
            </a:r>
            <a:r>
              <a:rPr lang="en-US" altLang="ko-KR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reconstruction loss</a:t>
            </a:r>
            <a:r>
              <a:rPr lang="ko-KR" altLang="en-US" dirty="0">
                <a:latin typeface="+mn-ea"/>
              </a:rPr>
              <a:t>이라는 용어를 사용합니다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E36B35F-11DF-4ED2-B776-077D5E78C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57274"/>
      </p:ext>
    </p:extLst>
  </p:cSld>
  <p:clrMapOvr>
    <a:masterClrMapping/>
  </p:clrMapOvr>
  <p:transition advTm="738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3" x="3368675" y="1946275"/>
          <p14:tracePt t="245" x="3338513" y="1946275"/>
          <p14:tracePt t="259" x="3317875" y="1946275"/>
          <p14:tracePt t="262" x="3308350" y="1946275"/>
          <p14:tracePt t="268" x="3297238" y="1946275"/>
          <p14:tracePt t="276" x="3287713" y="1936750"/>
          <p14:tracePt t="292" x="3278188" y="1936750"/>
          <p14:tracePt t="300" x="3257550" y="1936750"/>
          <p14:tracePt t="309" x="3236913" y="1925638"/>
          <p14:tracePt t="316" x="3206750" y="1925638"/>
          <p14:tracePt t="325" x="3176588" y="1916113"/>
          <p14:tracePt t="332" x="3136900" y="1916113"/>
          <p14:tracePt t="340" x="3095625" y="1916113"/>
          <p14:tracePt t="348" x="3055938" y="1906588"/>
          <p14:tracePt t="357" x="2984500" y="1895475"/>
          <p14:tracePt t="364" x="2924175" y="1885950"/>
          <p14:tracePt t="373" x="2863850" y="1876425"/>
          <p14:tracePt t="382" x="2803525" y="1855788"/>
          <p14:tracePt t="389" x="2743200" y="1846263"/>
          <p14:tracePt t="398" x="2701925" y="1835150"/>
          <p14:tracePt t="404" x="2641600" y="1825625"/>
          <p14:tracePt t="414" x="2581275" y="1825625"/>
          <p14:tracePt t="423" x="2551113" y="1816100"/>
          <p14:tracePt t="430" x="2511425" y="1816100"/>
          <p14:tracePt t="438" x="2481263" y="1816100"/>
          <p14:tracePt t="446" x="2430463" y="1804988"/>
          <p14:tracePt t="454" x="2390775" y="1804988"/>
          <p14:tracePt t="463" x="2359025" y="1795463"/>
          <p14:tracePt t="470" x="2328863" y="1795463"/>
          <p14:tracePt t="478" x="2298700" y="1795463"/>
          <p14:tracePt t="486" x="2268538" y="1795463"/>
          <p14:tracePt t="494" x="2228850" y="1795463"/>
          <p14:tracePt t="502" x="2198688" y="1795463"/>
          <p14:tracePt t="510" x="2168525" y="1795463"/>
          <p14:tracePt t="519" x="2138363" y="1795463"/>
          <p14:tracePt t="526" x="2108200" y="1784350"/>
          <p14:tracePt t="536" x="2087563" y="1784350"/>
          <p14:tracePt t="542" x="2066925" y="1784350"/>
          <p14:tracePt t="550" x="2057400" y="1784350"/>
          <p14:tracePt t="559" x="2047875" y="1774825"/>
          <p14:tracePt t="566" x="2036763" y="1774825"/>
          <p14:tracePt t="574" x="2027238" y="1774825"/>
          <p14:tracePt t="582" x="2016125" y="1774825"/>
          <p14:tracePt t="590" x="2016125" y="1765300"/>
          <p14:tracePt t="631" x="2006600" y="1765300"/>
          <p14:tracePt t="638" x="1985963" y="1765300"/>
          <p14:tracePt t="647" x="1966913" y="1765300"/>
          <p14:tracePt t="654" x="1925638" y="1765300"/>
          <p14:tracePt t="662" x="1895475" y="1765300"/>
          <p14:tracePt t="670" x="1865313" y="1765300"/>
          <p14:tracePt t="680" x="1835150" y="1754188"/>
          <p14:tracePt t="688" x="1804988" y="1754188"/>
          <p14:tracePt t="697" x="1784350" y="1744663"/>
          <p14:tracePt t="713" x="1774825" y="1744663"/>
          <p14:tracePt t="752" x="1774825" y="1735138"/>
          <p14:tracePt t="792" x="1774825" y="1724025"/>
          <p14:tracePt t="800" x="1774825" y="1714500"/>
          <p14:tracePt t="808" x="1774825" y="1704975"/>
          <p14:tracePt t="816" x="1774825" y="1693863"/>
          <p14:tracePt t="832" x="1774825" y="1684338"/>
          <p14:tracePt t="841" x="1774825" y="1663700"/>
          <p14:tracePt t="849" x="1784350" y="1654175"/>
          <p14:tracePt t="865" x="1795463" y="1644650"/>
          <p14:tracePt t="873" x="1804988" y="1633538"/>
          <p14:tracePt t="890" x="1804988" y="1624013"/>
          <p14:tracePt t="906" x="1814513" y="1612900"/>
          <p14:tracePt t="913" x="1835150" y="1612900"/>
          <p14:tracePt t="922" x="1844675" y="1612900"/>
          <p14:tracePt t="938" x="1865313" y="1612900"/>
          <p14:tracePt t="945" x="1876425" y="1603375"/>
          <p14:tracePt t="956" x="1895475" y="1593850"/>
          <p14:tracePt t="972" x="1906588" y="1593850"/>
          <p14:tracePt t="977" x="1916113" y="1593850"/>
          <p14:tracePt t="986" x="1925638" y="1593850"/>
          <p14:tracePt t="994" x="1925638" y="1582738"/>
          <p14:tracePt t="1002" x="1936750" y="1582738"/>
          <p14:tracePt t="1090" x="1936750" y="1573213"/>
          <p14:tracePt t="1115" x="1946275" y="1573213"/>
          <p14:tracePt t="1366" x="1955800" y="1573213"/>
          <p14:tracePt t="1412" x="1966913" y="1573213"/>
          <p14:tracePt t="1444" x="1976438" y="1573213"/>
          <p14:tracePt t="1468" x="1985963" y="1573213"/>
          <p14:tracePt t="1484" x="1997075" y="1573213"/>
          <p14:tracePt t="1492" x="2006600" y="1573213"/>
          <p14:tracePt t="1508" x="2016125" y="1573213"/>
          <p14:tracePt t="1524" x="2027238" y="1573213"/>
          <p14:tracePt t="1542" x="2036763" y="1573213"/>
          <p14:tracePt t="1548" x="2047875" y="1582738"/>
          <p14:tracePt t="1558" x="2057400" y="1582738"/>
          <p14:tracePt t="1850" x="2066925" y="1582738"/>
          <p14:tracePt t="1858" x="2087563" y="1593850"/>
          <p14:tracePt t="1865" x="2117725" y="1612900"/>
          <p14:tracePt t="1875" x="2147888" y="1633538"/>
          <p14:tracePt t="1881" x="2208213" y="1674813"/>
          <p14:tracePt t="1888" x="2259013" y="1693863"/>
          <p14:tracePt t="1896" x="2298700" y="1704975"/>
          <p14:tracePt t="1904" x="2328863" y="1714500"/>
          <p14:tracePt t="1912" x="2379663" y="1724025"/>
          <p14:tracePt t="1920" x="2420938" y="1735138"/>
          <p14:tracePt t="1928" x="2439988" y="1735138"/>
          <p14:tracePt t="1936" x="2470150" y="1744663"/>
          <p14:tracePt t="1946" x="2500313" y="1744663"/>
          <p14:tracePt t="1952" x="2520950" y="1744663"/>
          <p14:tracePt t="1960" x="2560638" y="1744663"/>
          <p14:tracePt t="1968" x="2581275" y="1744663"/>
          <p14:tracePt t="1976" x="2592388" y="1744663"/>
          <p14:tracePt t="1984" x="2601913" y="1744663"/>
          <p14:tracePt t="2000" x="2611438" y="1744663"/>
          <p14:tracePt t="2187" x="2622550" y="1744663"/>
          <p14:tracePt t="2501" x="2622550" y="1754188"/>
          <p14:tracePt t="2516" x="2622550" y="1765300"/>
          <p14:tracePt t="2540" x="2622550" y="1774825"/>
          <p14:tracePt t="3720" x="2622550" y="1784350"/>
          <p14:tracePt t="3735" x="2632075" y="1795463"/>
          <p14:tracePt t="3743" x="2652713" y="1795463"/>
          <p14:tracePt t="3749" x="2692400" y="1795463"/>
          <p14:tracePt t="3757" x="2722563" y="1795463"/>
          <p14:tracePt t="3767" x="2813050" y="1795463"/>
          <p14:tracePt t="3773" x="2944813" y="1784350"/>
          <p14:tracePt t="3782" x="3136900" y="1765300"/>
          <p14:tracePt t="3788" x="3227388" y="1765300"/>
          <p14:tracePt t="3798" x="3398838" y="1744663"/>
          <p14:tracePt t="3807" x="3630613" y="1735138"/>
          <p14:tracePt t="3814" x="3822700" y="1714500"/>
          <p14:tracePt t="3822" x="4003675" y="1714500"/>
          <p14:tracePt t="3831" x="4175125" y="1704975"/>
          <p14:tracePt t="3838" x="4275138" y="1684338"/>
          <p14:tracePt t="3846" x="4346575" y="1684338"/>
          <p14:tracePt t="3855" x="4406900" y="1674813"/>
          <p14:tracePt t="3862" x="4437063" y="1674813"/>
          <p14:tracePt t="4306" x="4457700" y="1674813"/>
          <p14:tracePt t="4313" x="4487863" y="1674813"/>
          <p14:tracePt t="4322" x="4518025" y="1674813"/>
          <p14:tracePt t="4328" x="4538663" y="1674813"/>
          <p14:tracePt t="4337" x="4557713" y="1674813"/>
          <p14:tracePt t="4346" x="4578350" y="1674813"/>
          <p14:tracePt t="4354" x="4618038" y="1674813"/>
          <p14:tracePt t="4361" x="4719638" y="1663700"/>
          <p14:tracePt t="4370" x="4789488" y="1644650"/>
          <p14:tracePt t="4378" x="4911725" y="1633538"/>
          <p14:tracePt t="4386" x="5041900" y="1612900"/>
          <p14:tracePt t="4394" x="5102225" y="1612900"/>
          <p14:tracePt t="4401" x="5294313" y="1603375"/>
          <p14:tracePt t="4410" x="5445125" y="1582738"/>
          <p14:tracePt t="4418" x="5556250" y="1582738"/>
          <p14:tracePt t="4426" x="5707063" y="1582738"/>
          <p14:tracePt t="4433" x="5799138" y="1582738"/>
          <p14:tracePt t="4442" x="5859463" y="1582738"/>
          <p14:tracePt t="4450" x="5899150" y="1573213"/>
          <p14:tracePt t="4458" x="5940425" y="1573213"/>
          <p14:tracePt t="4466" x="5949950" y="1573213"/>
          <p14:tracePt t="4990" x="5959475" y="1573213"/>
          <p14:tracePt t="5014" x="5970588" y="1573213"/>
          <p14:tracePt t="5029" x="5980113" y="1573213"/>
          <p14:tracePt t="5038" x="5989638" y="1573213"/>
          <p14:tracePt t="5045" x="6010275" y="1573213"/>
          <p14:tracePt t="5054" x="6040438" y="1573213"/>
          <p14:tracePt t="5063" x="6070600" y="1573213"/>
          <p14:tracePt t="5070" x="6100763" y="1573213"/>
          <p14:tracePt t="5077" x="6142038" y="1573213"/>
          <p14:tracePt t="5086" x="6172200" y="1573213"/>
          <p14:tracePt t="5094" x="6191250" y="1582738"/>
          <p14:tracePt t="5101" x="6221413" y="1582738"/>
          <p14:tracePt t="5109" x="6242050" y="1582738"/>
          <p14:tracePt t="5117" x="6262688" y="1582738"/>
          <p14:tracePt t="5125" x="6283325" y="1582738"/>
          <p14:tracePt t="5192" x="6292850" y="1582738"/>
          <p14:tracePt t="5216" x="6302375" y="1582738"/>
          <p14:tracePt t="5920" x="6302375" y="1593850"/>
          <p14:tracePt t="5927" x="6283325" y="1603375"/>
          <p14:tracePt t="5933" x="6251575" y="1603375"/>
          <p14:tracePt t="5941" x="6221413" y="1612900"/>
          <p14:tracePt t="5949" x="6181725" y="1624013"/>
          <p14:tracePt t="5956" x="6121400" y="1654175"/>
          <p14:tracePt t="5964" x="6019800" y="1674813"/>
          <p14:tracePt t="5972" x="5959475" y="1693863"/>
          <p14:tracePt t="5981" x="5878513" y="1693863"/>
          <p14:tracePt t="5990" x="5818188" y="1693863"/>
          <p14:tracePt t="5996" x="5778500" y="1693863"/>
          <p14:tracePt t="6004" x="5748338" y="1693863"/>
          <p14:tracePt t="6014" x="5718175" y="1704975"/>
          <p14:tracePt t="6020" x="5676900" y="1704975"/>
          <p14:tracePt t="6030" x="5657850" y="1704975"/>
          <p14:tracePt t="6038" x="5637213" y="1704975"/>
          <p14:tracePt t="6046" x="5627688" y="1704975"/>
          <p14:tracePt t="6054" x="5607050" y="1714500"/>
          <p14:tracePt t="6062" x="5586413" y="1714500"/>
          <p14:tracePt t="6070" x="5567363" y="1724025"/>
          <p14:tracePt t="6078" x="5526088" y="1744663"/>
          <p14:tracePt t="6086" x="5435600" y="1765300"/>
          <p14:tracePt t="6094" x="5375275" y="1795463"/>
          <p14:tracePt t="6102" x="5183188" y="1846263"/>
          <p14:tracePt t="6110" x="5011738" y="1906588"/>
          <p14:tracePt t="6118" x="4891088" y="1936750"/>
          <p14:tracePt t="6126" x="4598988" y="1987550"/>
          <p14:tracePt t="6134" x="4476750" y="2006600"/>
          <p14:tracePt t="6141" x="4295775" y="2057400"/>
          <p14:tracePt t="6150" x="4144963" y="2066925"/>
          <p14:tracePt t="6158" x="4064000" y="2078038"/>
          <p14:tracePt t="6166" x="3913188" y="2097088"/>
          <p14:tracePt t="6175" x="3741738" y="2108200"/>
          <p14:tracePt t="6182" x="3619500" y="2127250"/>
          <p14:tracePt t="6191" x="3570288" y="2127250"/>
          <p14:tracePt t="6198" x="3398838" y="2138363"/>
          <p14:tracePt t="6206" x="3297238" y="2138363"/>
          <p14:tracePt t="6214" x="3216275" y="2159000"/>
          <p14:tracePt t="6221" x="3106738" y="2159000"/>
          <p14:tracePt t="6229" x="2974975" y="2168525"/>
          <p14:tracePt t="6237" x="2873375" y="2189163"/>
          <p14:tracePt t="6245" x="2782888" y="2198688"/>
          <p14:tracePt t="6253" x="2682875" y="2208213"/>
          <p14:tracePt t="6261" x="2622550" y="2228850"/>
          <p14:tracePt t="6269" x="2520950" y="2238375"/>
          <p14:tracePt t="6277" x="2451100" y="2249488"/>
          <p14:tracePt t="6286" x="2390775" y="2249488"/>
          <p14:tracePt t="6296" x="2309813" y="2268538"/>
          <p14:tracePt t="6301" x="2249488" y="2268538"/>
          <p14:tracePt t="6311" x="2219325" y="2268538"/>
          <p14:tracePt t="6319" x="2187575" y="2268538"/>
          <p14:tracePt t="6328" x="2178050" y="2268538"/>
          <p14:tracePt t="6463" x="2178050" y="2259013"/>
          <p14:tracePt t="6479" x="2178050" y="2249488"/>
          <p14:tracePt t="6487" x="2178050" y="2238375"/>
          <p14:tracePt t="6511" x="2178050" y="2228850"/>
          <p14:tracePt t="6519" x="2187575" y="2219325"/>
          <p14:tracePt t="6527" x="2198688" y="2208213"/>
          <p14:tracePt t="6535" x="2219325" y="2189163"/>
          <p14:tracePt t="6543" x="2228850" y="2178050"/>
          <p14:tracePt t="6551" x="2238375" y="2178050"/>
          <p14:tracePt t="6559" x="2259013" y="2168525"/>
          <p14:tracePt t="6569" x="2279650" y="2159000"/>
          <p14:tracePt t="6575" x="2309813" y="2147888"/>
          <p14:tracePt t="6585" x="2328863" y="2147888"/>
          <p14:tracePt t="6591" x="2349500" y="2127250"/>
          <p14:tracePt t="6601" x="2370138" y="2117725"/>
          <p14:tracePt t="6607" x="2379663" y="2117725"/>
          <p14:tracePt t="6625" x="2390775" y="2117725"/>
          <p14:tracePt t="6673" x="2390775" y="2108200"/>
          <p14:tracePt t="6770" x="2390775" y="2097088"/>
          <p14:tracePt t="6932" x="2390775" y="2087563"/>
          <p14:tracePt t="6972" x="2400300" y="2087563"/>
          <p14:tracePt t="6998" x="2409825" y="2087563"/>
          <p14:tracePt t="7022" x="2420938" y="2087563"/>
          <p14:tracePt t="7038" x="2430463" y="2087563"/>
          <p14:tracePt t="7044" x="2451100" y="2087563"/>
          <p14:tracePt t="7054" x="2460625" y="2087563"/>
          <p14:tracePt t="7060" x="2470150" y="2087563"/>
          <p14:tracePt t="7076" x="2490788" y="2087563"/>
          <p14:tracePt t="7084" x="2511425" y="2087563"/>
          <p14:tracePt t="7092" x="2530475" y="2078038"/>
          <p14:tracePt t="7100" x="2541588" y="2078038"/>
          <p14:tracePt t="7108" x="2551113" y="2078038"/>
          <p14:tracePt t="7116" x="2581275" y="2066925"/>
          <p14:tracePt t="7126" x="2611438" y="2066925"/>
          <p14:tracePt t="7132" x="2641600" y="2066925"/>
          <p14:tracePt t="7141" x="2692400" y="2057400"/>
          <p14:tracePt t="7147" x="2722563" y="2047875"/>
          <p14:tracePt t="7157" x="2752725" y="2047875"/>
          <p14:tracePt t="7165" x="2773363" y="2036763"/>
          <p14:tracePt t="7173" x="2803525" y="2036763"/>
          <p14:tracePt t="7181" x="2813050" y="2027238"/>
          <p14:tracePt t="7190" x="2824163" y="2027238"/>
          <p14:tracePt t="7197" x="2833688" y="2027238"/>
          <p14:tracePt t="7214" x="2843213" y="2017713"/>
          <p14:tracePt t="7497" x="2854325" y="2017713"/>
          <p14:tracePt t="7513" x="2884488" y="2017713"/>
          <p14:tracePt t="7521" x="2903538" y="2017713"/>
          <p14:tracePt t="7529" x="2944813" y="2017713"/>
          <p14:tracePt t="7538" x="2984500" y="2017713"/>
          <p14:tracePt t="7545" x="3044825" y="2017713"/>
          <p14:tracePt t="7553" x="3106738" y="2017713"/>
          <p14:tracePt t="7559" x="3197225" y="2017713"/>
          <p14:tracePt t="7567" x="3278188" y="2017713"/>
          <p14:tracePt t="7575" x="3368675" y="2017713"/>
          <p14:tracePt t="7583" x="3429000" y="2017713"/>
          <p14:tracePt t="7591" x="3559175" y="2017713"/>
          <p14:tracePt t="7600" x="3651250" y="2017713"/>
          <p14:tracePt t="7607" x="3751263" y="2017713"/>
          <p14:tracePt t="7616" x="3841750" y="2017713"/>
          <p14:tracePt t="7623" x="3943350" y="1997075"/>
          <p14:tracePt t="7631" x="4033838" y="1997075"/>
          <p14:tracePt t="7639" x="4114800" y="1997075"/>
          <p14:tracePt t="7647" x="4205288" y="1987550"/>
          <p14:tracePt t="7655" x="4286250" y="1987550"/>
          <p14:tracePt t="7663" x="4367213" y="1987550"/>
          <p14:tracePt t="7671" x="4437063" y="1987550"/>
          <p14:tracePt t="7679" x="4476750" y="1987550"/>
          <p14:tracePt t="7687" x="4497388" y="1976438"/>
          <p14:tracePt t="7695" x="4508500" y="1976438"/>
          <p14:tracePt t="7703" x="4518025" y="1976438"/>
          <p14:tracePt t="8310" x="4518025" y="1987550"/>
          <p14:tracePt t="8714" x="4518025" y="1997075"/>
          <p14:tracePt t="8722" x="4538663" y="2006600"/>
          <p14:tracePt t="8728" x="4578350" y="2036763"/>
          <p14:tracePt t="8736" x="4648200" y="2087563"/>
          <p14:tracePt t="8745" x="4729163" y="2127250"/>
          <p14:tracePt t="8752" x="4870450" y="2189163"/>
          <p14:tracePt t="8760" x="4951413" y="2219325"/>
          <p14:tracePt t="8767" x="5053013" y="2249488"/>
          <p14:tracePt t="8775" x="5153025" y="2289175"/>
          <p14:tracePt t="8784" x="5264150" y="2298700"/>
          <p14:tracePt t="8792" x="5475288" y="2339975"/>
          <p14:tracePt t="8802" x="5646738" y="2370138"/>
          <p14:tracePt t="8807" x="5778500" y="2379663"/>
          <p14:tracePt t="8818" x="5878513" y="2379663"/>
          <p14:tracePt t="8823" x="6030913" y="2400300"/>
          <p14:tracePt t="8834" x="6100763" y="2400300"/>
          <p14:tracePt t="8841" x="6130925" y="2400300"/>
          <p14:tracePt t="8849" x="6181725" y="2400300"/>
          <p14:tracePt t="8857" x="6191250" y="2400300"/>
          <p14:tracePt t="8866" x="6211888" y="2400300"/>
          <p14:tracePt t="8873" x="6211888" y="2390775"/>
          <p14:tracePt t="8881" x="6221413" y="2379663"/>
          <p14:tracePt t="8897" x="6242050" y="2370138"/>
          <p14:tracePt t="8905" x="6262688" y="2349500"/>
          <p14:tracePt t="8914" x="6272213" y="2339975"/>
          <p14:tracePt t="8922" x="6292850" y="2330450"/>
          <p14:tracePt t="8929" x="6332538" y="2289175"/>
          <p14:tracePt t="8946" x="6403975" y="2249488"/>
          <p14:tracePt t="8954" x="6423025" y="2238375"/>
          <p14:tracePt t="8961" x="6443663" y="2228850"/>
          <p14:tracePt t="8969" x="6464300" y="2219325"/>
          <p14:tracePt t="8977" x="6494463" y="2208213"/>
          <p14:tracePt t="8985" x="6515100" y="2189163"/>
          <p14:tracePt t="8994" x="6545263" y="2178050"/>
          <p14:tracePt t="9002" x="6564313" y="2168525"/>
          <p14:tracePt t="9011" x="6594475" y="2147888"/>
          <p14:tracePt t="9018" x="6624638" y="2138363"/>
          <p14:tracePt t="9026" x="6645275" y="2127250"/>
          <p14:tracePt t="9033" x="6675438" y="2108200"/>
          <p14:tracePt t="9041" x="6716713" y="2097088"/>
          <p14:tracePt t="9049" x="6756400" y="2078038"/>
          <p14:tracePt t="9057" x="6796088" y="2066925"/>
          <p14:tracePt t="9065" x="6846888" y="2047875"/>
          <p14:tracePt t="9073" x="6877050" y="2047875"/>
          <p14:tracePt t="9081" x="6907213" y="2047875"/>
          <p14:tracePt t="9092" x="6937375" y="2036763"/>
          <p14:tracePt t="9097" x="6967538" y="2036763"/>
          <p14:tracePt t="9107" x="6999288" y="2036763"/>
          <p14:tracePt t="9113" x="7038975" y="2036763"/>
          <p14:tracePt t="9123" x="7069138" y="2036763"/>
          <p14:tracePt t="9131" x="7099300" y="2027238"/>
          <p14:tracePt t="9139" x="7129463" y="2027238"/>
          <p14:tracePt t="9147" x="7150100" y="2027238"/>
          <p14:tracePt t="9155" x="7180263" y="2027238"/>
          <p14:tracePt t="9163" x="7200900" y="2017713"/>
          <p14:tracePt t="9171" x="7210425" y="2017713"/>
          <p14:tracePt t="9179" x="7219950" y="2017713"/>
          <p14:tracePt t="9187" x="7231063" y="2017713"/>
          <p14:tracePt t="10066" x="7240588" y="2017713"/>
          <p14:tracePt t="10157" x="7250113" y="2017713"/>
          <p14:tracePt t="10187" x="7261225" y="2017713"/>
          <p14:tracePt t="10202" x="7280275" y="2017713"/>
          <p14:tracePt t="10210" x="7291388" y="2017713"/>
          <p14:tracePt t="10221" x="7300913" y="2017713"/>
          <p14:tracePt t="10225" x="7331075" y="2017713"/>
          <p14:tracePt t="10235" x="7361238" y="2017713"/>
          <p14:tracePt t="10243" x="7391400" y="2017713"/>
          <p14:tracePt t="10251" x="7462838" y="2017713"/>
          <p14:tracePt t="10259" x="7523163" y="2017713"/>
          <p14:tracePt t="10267" x="7562850" y="2017713"/>
          <p14:tracePt t="10275" x="7623175" y="2017713"/>
          <p14:tracePt t="10283" x="7715250" y="2017713"/>
          <p14:tracePt t="10292" x="7775575" y="2017713"/>
          <p14:tracePt t="10300" x="7835900" y="2017713"/>
          <p14:tracePt t="10308" x="7866063" y="2017713"/>
          <p14:tracePt t="10315" x="7916863" y="2017713"/>
          <p14:tracePt t="10323" x="7966075" y="2017713"/>
          <p14:tracePt t="10331" x="7996238" y="2017713"/>
          <p14:tracePt t="10339" x="8037513" y="2006600"/>
          <p14:tracePt t="10347" x="8067675" y="2006600"/>
          <p14:tracePt t="10355" x="8077200" y="1997075"/>
          <p14:tracePt t="10363" x="8088313" y="1997075"/>
          <p14:tracePt t="10444" x="8097838" y="1997075"/>
          <p14:tracePt t="10454" x="8118475" y="1997075"/>
          <p14:tracePt t="10460" x="8128000" y="1997075"/>
          <p14:tracePt t="10469" x="8148638" y="1997075"/>
          <p14:tracePt t="10476" x="8178800" y="1997075"/>
          <p14:tracePt t="10485" x="8197850" y="1997075"/>
          <p14:tracePt t="10493" x="8229600" y="1997075"/>
          <p14:tracePt t="10499" x="8259763" y="1997075"/>
          <p14:tracePt t="10509" x="8289925" y="1997075"/>
          <p14:tracePt t="10515" x="8308975" y="1997075"/>
          <p14:tracePt t="10525" x="8329613" y="1997075"/>
          <p14:tracePt t="10541" x="8339138" y="1997075"/>
          <p14:tracePt t="10549" x="8350250" y="1997075"/>
          <p14:tracePt t="10565" x="8359775" y="1997075"/>
          <p14:tracePt t="10573" x="8369300" y="1997075"/>
          <p14:tracePt t="10589" x="8380413" y="1997075"/>
          <p14:tracePt t="10596" x="8401050" y="1997075"/>
          <p14:tracePt t="10605" x="8431213" y="1997075"/>
          <p14:tracePt t="10613" x="8461375" y="1997075"/>
          <p14:tracePt t="10621" x="8501063" y="1997075"/>
          <p14:tracePt t="10628" x="8540750" y="1997075"/>
          <p14:tracePt t="10637" x="8602663" y="1997075"/>
          <p14:tracePt t="10644" x="8642350" y="1997075"/>
          <p14:tracePt t="10653" x="8672513" y="2006600"/>
          <p14:tracePt t="10660" x="8702675" y="2006600"/>
          <p14:tracePt t="10669" x="8732838" y="2006600"/>
          <p14:tracePt t="10677" x="8763000" y="2017713"/>
          <p14:tracePt t="10684" x="8783638" y="2017713"/>
          <p14:tracePt t="10693" x="8793163" y="2017713"/>
          <p14:tracePt t="10701" x="8804275" y="2017713"/>
          <p14:tracePt t="11307" x="8813800" y="2017713"/>
          <p14:tracePt t="11331" x="8823325" y="2017713"/>
          <p14:tracePt t="11341" x="8834438" y="2017713"/>
          <p14:tracePt t="11347" x="8853488" y="2017713"/>
          <p14:tracePt t="11357" x="8883650" y="2017713"/>
          <p14:tracePt t="11362" x="8913813" y="2017713"/>
          <p14:tracePt t="11371" x="8945563" y="2017713"/>
          <p14:tracePt t="11377" x="8985250" y="2017713"/>
          <p14:tracePt t="11387" x="9036050" y="2017713"/>
          <p14:tracePt t="11395" x="9085263" y="2017713"/>
          <p14:tracePt t="11403" x="9126538" y="2017713"/>
          <p14:tracePt t="11411" x="9166225" y="2017713"/>
          <p14:tracePt t="11419" x="9207500" y="2017713"/>
          <p14:tracePt t="11427" x="9237663" y="2017713"/>
          <p14:tracePt t="11435" x="9267825" y="2017713"/>
          <p14:tracePt t="11443" x="9297988" y="2017713"/>
          <p14:tracePt t="11451" x="9318625" y="2017713"/>
          <p14:tracePt t="11459" x="9337675" y="2017713"/>
          <p14:tracePt t="11467" x="9358313" y="2017713"/>
          <p14:tracePt t="11475" x="9367838" y="2017713"/>
          <p14:tracePt t="11483" x="9378950" y="2017713"/>
          <p14:tracePt t="11491" x="9388475" y="2006600"/>
          <p14:tracePt t="11499" x="9398000" y="2006600"/>
          <p14:tracePt t="11507" x="9418638" y="2006600"/>
          <p14:tracePt t="11523" x="9439275" y="2006600"/>
          <p14:tracePt t="11531" x="9459913" y="1997075"/>
          <p14:tracePt t="11539" x="9469438" y="1997075"/>
          <p14:tracePt t="11547" x="9478963" y="1997075"/>
          <p14:tracePt t="11563" x="9490075" y="1997075"/>
          <p14:tracePt t="11821" x="9490075" y="2006600"/>
          <p14:tracePt t="11829" x="9478963" y="2006600"/>
          <p14:tracePt t="11861" x="9478963" y="2017713"/>
          <p14:tracePt t="12129" x="9469438" y="2017713"/>
          <p14:tracePt t="12138" x="9459913" y="2017713"/>
          <p14:tracePt t="12160" x="9448800" y="2017713"/>
          <p14:tracePt t="12209" x="9459913" y="2017713"/>
          <p14:tracePt t="12217" x="9478963" y="2017713"/>
          <p14:tracePt t="12225" x="9499600" y="2017713"/>
          <p14:tracePt t="12233" x="9529763" y="2017713"/>
          <p14:tracePt t="12241" x="9559925" y="2017713"/>
          <p14:tracePt t="12249" x="9599613" y="2017713"/>
          <p14:tracePt t="12257" x="9671050" y="2017713"/>
          <p14:tracePt t="12265" x="9782175" y="2017713"/>
          <p14:tracePt t="12273" x="9893300" y="2017713"/>
          <p14:tracePt t="12281" x="10044113" y="2017713"/>
          <p14:tracePt t="12289" x="10194925" y="2017713"/>
          <p14:tracePt t="12297" x="10315575" y="2017713"/>
          <p14:tracePt t="12305" x="10467975" y="2036763"/>
          <p14:tracePt t="12313" x="10558463" y="2036763"/>
          <p14:tracePt t="12321" x="10669588" y="2047875"/>
          <p14:tracePt t="12329" x="10750550" y="2047875"/>
          <p14:tracePt t="12337" x="10790238" y="2047875"/>
          <p14:tracePt t="12345" x="10799763" y="2047875"/>
          <p14:tracePt t="12747" x="10810875" y="2047875"/>
          <p14:tracePt t="12781" x="10810875" y="2036763"/>
          <p14:tracePt t="12797" x="10820400" y="2036763"/>
          <p14:tracePt t="12932" x="10829925" y="2036763"/>
          <p14:tracePt t="12949" x="10841038" y="2036763"/>
          <p14:tracePt t="12965" x="10860088" y="2036763"/>
          <p14:tracePt t="12980" x="10880725" y="2036763"/>
          <p14:tracePt t="12989" x="10901363" y="2027238"/>
          <p14:tracePt t="12996" x="10931525" y="2027238"/>
          <p14:tracePt t="13004" x="10952163" y="2027238"/>
          <p14:tracePt t="13012" x="10991850" y="2017713"/>
          <p14:tracePt t="13022" x="11022013" y="2017713"/>
          <p14:tracePt t="13028" x="11063288" y="2017713"/>
          <p14:tracePt t="13039" x="11093450" y="2006600"/>
          <p14:tracePt t="13047" x="11112500" y="2006600"/>
          <p14:tracePt t="13056" x="11142663" y="2006600"/>
          <p14:tracePt t="13062" x="11163300" y="2006600"/>
          <p14:tracePt t="13071" x="11183938" y="1997075"/>
          <p14:tracePt t="13079" x="11193463" y="1997075"/>
          <p14:tracePt t="13094" x="11202988" y="1987550"/>
          <p14:tracePt t="13103" x="11214100" y="1987550"/>
          <p14:tracePt t="13110" x="11223625" y="1987550"/>
          <p14:tracePt t="13118" x="11234738" y="1987550"/>
          <p14:tracePt t="13134" x="11244263" y="1987550"/>
          <p14:tracePt t="13142" x="11253788" y="1976438"/>
          <p14:tracePt t="13401" x="11264900" y="1976438"/>
          <p14:tracePt t="13417" x="11264900" y="1966913"/>
          <p14:tracePt t="13432" x="11274425" y="1966913"/>
          <p14:tracePt t="13440" x="11274425" y="1955800"/>
          <p14:tracePt t="13504" x="11274425" y="1946275"/>
          <p14:tracePt t="13512" x="11264900" y="1946275"/>
          <p14:tracePt t="13520" x="11244263" y="1946275"/>
          <p14:tracePt t="13528" x="11223625" y="1946275"/>
          <p14:tracePt t="13536" x="11214100" y="1946275"/>
          <p14:tracePt t="13544" x="11202988" y="1936750"/>
          <p14:tracePt t="13553" x="11183938" y="1936750"/>
          <p14:tracePt t="13560" x="11153775" y="1936750"/>
          <p14:tracePt t="13570" x="11133138" y="1936750"/>
          <p14:tracePt t="13576" x="11123613" y="1925638"/>
          <p14:tracePt t="13584" x="11112500" y="1925638"/>
          <p14:tracePt t="13594" x="11082338" y="1925638"/>
          <p14:tracePt t="13603" x="11063288" y="1925638"/>
          <p14:tracePt t="13610" x="11022013" y="1925638"/>
          <p14:tracePt t="13619" x="10982325" y="1916113"/>
          <p14:tracePt t="13626" x="10922000" y="1916113"/>
          <p14:tracePt t="13634" x="10810875" y="1916113"/>
          <p14:tracePt t="13642" x="10688638" y="1906588"/>
          <p14:tracePt t="13650" x="10558463" y="1906588"/>
          <p14:tracePt t="13658" x="10356850" y="1906588"/>
          <p14:tracePt t="13666" x="10144125" y="1906588"/>
          <p14:tracePt t="13674" x="9812338" y="1906588"/>
          <p14:tracePt t="13682" x="9620250" y="1906588"/>
          <p14:tracePt t="13690" x="9247188" y="1906588"/>
          <p14:tracePt t="13698" x="8602663" y="1906588"/>
          <p14:tracePt t="13706" x="8178800" y="1906588"/>
          <p14:tracePt t="13714" x="7754938" y="1906588"/>
          <p14:tracePt t="13722" x="7451725" y="1906588"/>
          <p14:tracePt t="13730" x="7099300" y="1906588"/>
          <p14:tracePt t="13740" x="6816725" y="1916113"/>
          <p14:tracePt t="13748" x="6635750" y="1916113"/>
          <p14:tracePt t="13756" x="6515100" y="1925638"/>
          <p14:tracePt t="13764" x="6383338" y="1925638"/>
          <p14:tracePt t="13771" x="6202363" y="1955800"/>
          <p14:tracePt t="13780" x="6121400" y="1966913"/>
          <p14:tracePt t="13788" x="6061075" y="1987550"/>
          <p14:tracePt t="13794" x="6000750" y="1987550"/>
          <p14:tracePt t="13802" x="5919788" y="1997075"/>
          <p14:tracePt t="13810" x="5838825" y="2006600"/>
          <p14:tracePt t="13818" x="5748338" y="2027238"/>
          <p14:tracePt t="13826" x="5667375" y="2036763"/>
          <p14:tracePt t="13835" x="5526088" y="2066925"/>
          <p14:tracePt t="13842" x="5414963" y="2078038"/>
          <p14:tracePt t="13852" x="5294313" y="2097088"/>
          <p14:tracePt t="13859" x="5233988" y="2108200"/>
          <p14:tracePt t="13868" x="5122863" y="2117725"/>
          <p14:tracePt t="13875" x="4911725" y="2138363"/>
          <p14:tracePt t="13885" x="4800600" y="2147888"/>
          <p14:tracePt t="13892" x="4668838" y="2168525"/>
          <p14:tracePt t="13901" x="4557713" y="2168525"/>
          <p14:tracePt t="13909" x="4406900" y="2178050"/>
          <p14:tracePt t="13916" x="4214813" y="2198688"/>
          <p14:tracePt t="13924" x="4003675" y="2208213"/>
          <p14:tracePt t="13932" x="3932238" y="2208213"/>
          <p14:tracePt t="13940" x="3781425" y="2208213"/>
          <p14:tracePt t="13948" x="3681413" y="2228850"/>
          <p14:tracePt t="13956" x="3630613" y="2228850"/>
          <p14:tracePt t="13964" x="3579813" y="2238375"/>
          <p14:tracePt t="13972" x="3549650" y="2238375"/>
          <p14:tracePt t="13980" x="3529013" y="2238375"/>
          <p14:tracePt t="13988" x="3498850" y="2249488"/>
          <p14:tracePt t="13996" x="3479800" y="2259013"/>
          <p14:tracePt t="14004" x="3468688" y="2259013"/>
          <p14:tracePt t="14012" x="3438525" y="2268538"/>
          <p14:tracePt t="14020" x="3417888" y="2268538"/>
          <p14:tracePt t="14028" x="3398838" y="2279650"/>
          <p14:tracePt t="14036" x="3378200" y="2279650"/>
          <p14:tracePt t="14044" x="3357563" y="2279650"/>
          <p14:tracePt t="14052" x="3357563" y="2289175"/>
          <p14:tracePt t="14060" x="3348038" y="2289175"/>
          <p14:tracePt t="14068" x="3338513" y="2289175"/>
          <p14:tracePt t="14092" x="3327400" y="2289175"/>
          <p14:tracePt t="14100" x="3317875" y="2298700"/>
          <p14:tracePt t="14125" x="3297238" y="2298700"/>
          <p14:tracePt t="14133" x="3278188" y="2298700"/>
          <p14:tracePt t="14141" x="3246438" y="2298700"/>
          <p14:tracePt t="14150" x="3206750" y="2298700"/>
          <p14:tracePt t="14156" x="3176588" y="2298700"/>
          <p14:tracePt t="14167" x="3146425" y="2298700"/>
          <p14:tracePt t="14172" x="3125788" y="2298700"/>
          <p14:tracePt t="14183" x="3106738" y="2298700"/>
          <p14:tracePt t="14190" x="3095625" y="2298700"/>
          <p14:tracePt t="14198" x="3074988" y="2298700"/>
          <p14:tracePt t="14207" x="3065463" y="2298700"/>
          <p14:tracePt t="14214" x="3055938" y="2298700"/>
          <p14:tracePt t="14238" x="3044825" y="2298700"/>
          <p14:tracePt t="14415" x="3044825" y="2289175"/>
          <p14:tracePt t="14902" x="3044825" y="2279650"/>
          <p14:tracePt t="15220" x="3055938" y="2279650"/>
          <p14:tracePt t="15337" x="3055938" y="2289175"/>
          <p14:tracePt t="15344" x="3044825" y="2298700"/>
          <p14:tracePt t="15353" x="3044825" y="2309813"/>
          <p14:tracePt t="15358" x="3035300" y="2319338"/>
          <p14:tracePt t="15366" x="3035300" y="2339975"/>
          <p14:tracePt t="15374" x="3035300" y="2349500"/>
          <p14:tracePt t="15390" x="3035300" y="2360613"/>
          <p14:tracePt t="15398" x="3025775" y="2370138"/>
          <p14:tracePt t="15406" x="3025775" y="2390775"/>
          <p14:tracePt t="15414" x="3014663" y="2390775"/>
          <p14:tracePt t="15422" x="3005138" y="2400300"/>
          <p14:tracePt t="15438" x="2995613" y="2409825"/>
          <p14:tracePt t="15446" x="2995613" y="2420938"/>
          <p14:tracePt t="15454" x="2984500" y="2430463"/>
          <p14:tracePt t="15462" x="2965450" y="2439988"/>
          <p14:tracePt t="15470" x="2954338" y="2439988"/>
          <p14:tracePt t="15478" x="2944813" y="2460625"/>
          <p14:tracePt t="15486" x="2935288" y="2470150"/>
          <p14:tracePt t="15494" x="2924175" y="2481263"/>
          <p14:tracePt t="15502" x="2914650" y="2481263"/>
          <p14:tracePt t="15510" x="2903538" y="2490788"/>
          <p14:tracePt t="15518" x="2884488" y="2501900"/>
          <p14:tracePt t="15526" x="2863850" y="2511425"/>
          <p14:tracePt t="15543" x="2854325" y="2520950"/>
          <p14:tracePt t="15550" x="2843213" y="2520950"/>
          <p14:tracePt t="15559" x="2833688" y="2532063"/>
          <p14:tracePt t="15576" x="2824163" y="2541588"/>
          <p14:tracePt t="15584" x="2813050" y="2541588"/>
          <p14:tracePt t="15593" x="2803525" y="2562225"/>
          <p14:tracePt t="15600" x="2782888" y="2562225"/>
          <p14:tracePt t="15608" x="2773363" y="2562225"/>
          <p14:tracePt t="15616" x="2763838" y="2562225"/>
          <p14:tracePt t="15624" x="2743200" y="2571750"/>
          <p14:tracePt t="15632" x="2722563" y="2581275"/>
          <p14:tracePt t="15640" x="2692400" y="2592388"/>
          <p14:tracePt t="15648" x="2662238" y="2601913"/>
          <p14:tracePt t="15656" x="2622550" y="2611438"/>
          <p14:tracePt t="15664" x="2581275" y="2622550"/>
          <p14:tracePt t="15672" x="2541588" y="2641600"/>
          <p14:tracePt t="15680" x="2511425" y="2652713"/>
          <p14:tracePt t="15688" x="2470150" y="2662238"/>
          <p14:tracePt t="15696" x="2430463" y="2673350"/>
          <p14:tracePt t="15704" x="2400300" y="2673350"/>
          <p14:tracePt t="15712" x="2390775" y="2682875"/>
          <p14:tracePt t="15722" x="2359025" y="2682875"/>
          <p14:tracePt t="15732" x="2339975" y="2682875"/>
          <p14:tracePt t="15740" x="2319338" y="2682875"/>
          <p14:tracePt t="15748" x="2309813" y="2682875"/>
          <p14:tracePt t="15756" x="2298700" y="2682875"/>
          <p14:tracePt t="15772" x="2289175" y="2682875"/>
          <p14:tracePt t="15780" x="2268538" y="2682875"/>
          <p14:tracePt t="15788" x="2259013" y="2682875"/>
          <p14:tracePt t="15796" x="2249488" y="2692400"/>
          <p14:tracePt t="15804" x="2238375" y="2692400"/>
          <p14:tracePt t="15812" x="2219325" y="2692400"/>
          <p14:tracePt t="15820" x="2208213" y="2692400"/>
          <p14:tracePt t="15830" x="2198688" y="2692400"/>
          <p14:tracePt t="16664" x="2208213" y="2692400"/>
          <p14:tracePt t="16686" x="2219325" y="2692400"/>
          <p14:tracePt t="16704" x="2228850" y="2682875"/>
          <p14:tracePt t="16720" x="2249488" y="2682875"/>
          <p14:tracePt t="16728" x="2268538" y="2682875"/>
          <p14:tracePt t="16736" x="2289175" y="2682875"/>
          <p14:tracePt t="16744" x="2328863" y="2682875"/>
          <p14:tracePt t="16752" x="2370138" y="2682875"/>
          <p14:tracePt t="16760" x="2430463" y="2682875"/>
          <p14:tracePt t="16767" x="2520950" y="2682875"/>
          <p14:tracePt t="16776" x="2551113" y="2682875"/>
          <p14:tracePt t="16783" x="2611438" y="2682875"/>
          <p14:tracePt t="16792" x="2652713" y="2682875"/>
          <p14:tracePt t="16799" x="2692400" y="2682875"/>
          <p14:tracePt t="16808" x="2722563" y="2682875"/>
          <p14:tracePt t="16816" x="2732088" y="2682875"/>
          <p14:tracePt t="16824" x="2743200" y="2682875"/>
          <p14:tracePt t="17157" x="2743200" y="2673350"/>
          <p14:tracePt t="17181" x="2752725" y="2673350"/>
          <p14:tracePt t="17188" x="2773363" y="2673350"/>
          <p14:tracePt t="17197" x="2803525" y="2673350"/>
          <p14:tracePt t="17206" x="2833688" y="2673350"/>
          <p14:tracePt t="17212" x="2873375" y="2673350"/>
          <p14:tracePt t="17218" x="2935288" y="2662238"/>
          <p14:tracePt t="17227" x="3005138" y="2662238"/>
          <p14:tracePt t="17236" x="3035300" y="2662238"/>
          <p14:tracePt t="17242" x="3106738" y="2662238"/>
          <p14:tracePt t="17252" x="3167063" y="2662238"/>
          <p14:tracePt t="17260" x="3227388" y="2662238"/>
          <p14:tracePt t="17268" x="3287713" y="2662238"/>
          <p14:tracePt t="17276" x="3308350" y="2662238"/>
          <p14:tracePt t="17284" x="3327400" y="2652713"/>
          <p14:tracePt t="17968" x="3348038" y="2652713"/>
          <p14:tracePt t="17976" x="3368675" y="2652713"/>
          <p14:tracePt t="17984" x="3408363" y="2652713"/>
          <p14:tracePt t="17992" x="3479800" y="2652713"/>
          <p14:tracePt t="18001" x="3579813" y="2652713"/>
          <p14:tracePt t="18008" x="3651250" y="2652713"/>
          <p14:tracePt t="18016" x="3802063" y="2652713"/>
          <p14:tracePt t="18024" x="3883025" y="2652713"/>
          <p14:tracePt t="18032" x="3994150" y="2652713"/>
          <p14:tracePt t="18040" x="4103688" y="2652713"/>
          <p14:tracePt t="18048" x="4205288" y="2652713"/>
          <p14:tracePt t="18056" x="4235450" y="2652713"/>
          <p14:tracePt t="18064" x="4286250" y="2652713"/>
          <p14:tracePt t="18072" x="4325938" y="2652713"/>
          <p14:tracePt t="18082" x="4337050" y="2652713"/>
          <p14:tracePt t="18163" x="4346575" y="2652713"/>
          <p14:tracePt t="18187" x="4356100" y="2652713"/>
          <p14:tracePt t="18212" x="4367213" y="2652713"/>
          <p14:tracePt t="18259" x="4376738" y="2652713"/>
          <p14:tracePt t="18267" x="4397375" y="2652713"/>
          <p14:tracePt t="18276" x="4437063" y="2652713"/>
          <p14:tracePt t="18284" x="4467225" y="2652713"/>
          <p14:tracePt t="18291" x="4527550" y="2652713"/>
          <p14:tracePt t="18298" x="4568825" y="2652713"/>
          <p14:tracePt t="18306" x="4638675" y="2652713"/>
          <p14:tracePt t="18313" x="4699000" y="2652713"/>
          <p14:tracePt t="18321" x="4779963" y="2652713"/>
          <p14:tracePt t="18329" x="4891088" y="2652713"/>
          <p14:tracePt t="18338" x="4951413" y="2652713"/>
          <p14:tracePt t="18347" x="4991100" y="2652713"/>
          <p14:tracePt t="18353" x="5041900" y="2652713"/>
          <p14:tracePt t="18363" x="5122863" y="2652713"/>
          <p14:tracePt t="18372" x="5162550" y="2652713"/>
          <p14:tracePt t="18379" x="5192713" y="2652713"/>
          <p14:tracePt t="18388" x="5233988" y="2652713"/>
          <p14:tracePt t="18395" x="5264150" y="2652713"/>
          <p14:tracePt t="18404" x="5294313" y="2652713"/>
          <p14:tracePt t="18412" x="5324475" y="2652713"/>
          <p14:tracePt t="18420" x="5354638" y="2652713"/>
          <p14:tracePt t="18428" x="5384800" y="2652713"/>
          <p14:tracePt t="18436" x="5405438" y="2641600"/>
          <p14:tracePt t="18444" x="5426075" y="2641600"/>
          <p14:tracePt t="18452" x="5445125" y="2641600"/>
          <p14:tracePt t="18460" x="5456238" y="2641600"/>
          <p14:tracePt t="18484" x="5456238" y="2632075"/>
          <p14:tracePt t="20482" x="5465763" y="2632075"/>
          <p14:tracePt t="20489" x="5475288" y="2632075"/>
          <p14:tracePt t="20497" x="5505450" y="2641600"/>
          <p14:tracePt t="20505" x="5535613" y="2641600"/>
          <p14:tracePt t="20513" x="5586413" y="2652713"/>
          <p14:tracePt t="20521" x="5646738" y="2662238"/>
          <p14:tracePt t="20529" x="5697538" y="2662238"/>
          <p14:tracePt t="20537" x="5778500" y="2662238"/>
          <p14:tracePt t="20545" x="5899150" y="2662238"/>
          <p14:tracePt t="20553" x="6030913" y="2662238"/>
          <p14:tracePt t="20561" x="6142038" y="2662238"/>
          <p14:tracePt t="20569" x="6251575" y="2662238"/>
          <p14:tracePt t="20577" x="6403975" y="2662238"/>
          <p14:tracePt t="20585" x="6575425" y="2662238"/>
          <p14:tracePt t="20593" x="6665913" y="2662238"/>
          <p14:tracePt t="20601" x="6746875" y="2662238"/>
          <p14:tracePt t="20612" x="6796088" y="2662238"/>
          <p14:tracePt t="20619" x="6846888" y="2662238"/>
          <p14:tracePt t="20627" x="6877050" y="2662238"/>
          <p14:tracePt t="20643" x="6888163" y="2662238"/>
          <p14:tracePt t="20692" x="6897688" y="2662238"/>
          <p14:tracePt t="20707" x="6918325" y="2662238"/>
          <p14:tracePt t="20731" x="6937375" y="2662238"/>
          <p14:tracePt t="20740" x="6948488" y="2662238"/>
          <p14:tracePt t="20749" x="6958013" y="2662238"/>
          <p14:tracePt t="20755" x="6967538" y="2662238"/>
          <p14:tracePt t="20763" x="6999288" y="2662238"/>
          <p14:tracePt t="20771" x="7018338" y="2662238"/>
          <p14:tracePt t="20779" x="7059613" y="2662238"/>
          <p14:tracePt t="20787" x="7089775" y="2662238"/>
          <p14:tracePt t="20795" x="7150100" y="2662238"/>
          <p14:tracePt t="20803" x="7180263" y="2662238"/>
          <p14:tracePt t="20811" x="7219950" y="2662238"/>
          <p14:tracePt t="20819" x="7280275" y="2662238"/>
          <p14:tracePt t="20827" x="7321550" y="2662238"/>
          <p14:tracePt t="20835" x="7351713" y="2662238"/>
          <p14:tracePt t="20843" x="7372350" y="2662238"/>
          <p14:tracePt t="20893" x="7381875" y="2662238"/>
          <p14:tracePt t="20915" x="7391400" y="2662238"/>
          <p14:tracePt t="20925" x="7402513" y="2662238"/>
          <p14:tracePt t="20941" x="7412038" y="2662238"/>
          <p14:tracePt t="20981" x="7421563" y="2662238"/>
          <p14:tracePt t="21001" x="7432675" y="2662238"/>
          <p14:tracePt t="21009" x="7442200" y="2662238"/>
          <p14:tracePt t="21016" x="7451725" y="2662238"/>
          <p14:tracePt t="21030" x="7481888" y="2662238"/>
          <p14:tracePt t="21038" x="7502525" y="2662238"/>
          <p14:tracePt t="21046" x="7532688" y="2662238"/>
          <p14:tracePt t="21054" x="7553325" y="2662238"/>
          <p14:tracePt t="21062" x="7583488" y="2652713"/>
          <p14:tracePt t="21070" x="7613650" y="2652713"/>
          <p14:tracePt t="21078" x="7643813" y="2652713"/>
          <p14:tracePt t="21086" x="7673975" y="2652713"/>
          <p14:tracePt t="21094" x="7715250" y="2652713"/>
          <p14:tracePt t="21102" x="7745413" y="2652713"/>
          <p14:tracePt t="21110" x="7805738" y="2652713"/>
          <p14:tracePt t="21118" x="7845425" y="2652713"/>
          <p14:tracePt t="21126" x="7896225" y="2652713"/>
          <p14:tracePt t="21134" x="7956550" y="2652713"/>
          <p14:tracePt t="21144" x="8016875" y="2652713"/>
          <p14:tracePt t="21149" x="8077200" y="2652713"/>
          <p14:tracePt t="21160" x="8107363" y="2652713"/>
          <p14:tracePt t="21166" x="8118475" y="2652713"/>
          <p14:tracePt t="21184" x="8128000" y="2652713"/>
          <p14:tracePt t="21940" x="8118475" y="2652713"/>
          <p14:tracePt t="21947" x="8088313" y="2652713"/>
          <p14:tracePt t="21955" x="8026400" y="2662238"/>
          <p14:tracePt t="21963" x="7986713" y="2662238"/>
          <p14:tracePt t="21971" x="7886700" y="2673350"/>
          <p14:tracePt t="21981" x="7715250" y="2713038"/>
          <p14:tracePt t="21987" x="7573963" y="2722563"/>
          <p14:tracePt t="21997" x="7513638" y="2733675"/>
          <p14:tracePt t="22003" x="7321550" y="2763838"/>
          <p14:tracePt t="22013" x="7231063" y="2782888"/>
          <p14:tracePt t="22019" x="7170738" y="2794000"/>
          <p14:tracePt t="22029" x="7069138" y="2803525"/>
          <p14:tracePt t="22037" x="6918325" y="2833688"/>
          <p14:tracePt t="22045" x="6837363" y="2854325"/>
          <p14:tracePt t="22053" x="6777038" y="2863850"/>
          <p14:tracePt t="22061" x="6675438" y="2874963"/>
          <p14:tracePt t="22069" x="6584950" y="2894013"/>
          <p14:tracePt t="22076" x="6503988" y="2905125"/>
          <p14:tracePt t="22085" x="6443663" y="2905125"/>
          <p14:tracePt t="22093" x="6332538" y="2914650"/>
          <p14:tracePt t="22101" x="6191250" y="2935288"/>
          <p14:tracePt t="22110" x="6080125" y="2935288"/>
          <p14:tracePt t="22117" x="5970588" y="2935288"/>
          <p14:tracePt t="22125" x="5778500" y="2944813"/>
          <p14:tracePt t="22133" x="5627688" y="2944813"/>
          <p14:tracePt t="22141" x="5405438" y="2944813"/>
          <p14:tracePt t="22149" x="5254625" y="2944813"/>
          <p14:tracePt t="22157" x="5143500" y="2944813"/>
          <p14:tracePt t="22165" x="4972050" y="2944813"/>
          <p14:tracePt t="22173" x="4881563" y="2944813"/>
          <p14:tracePt t="22181" x="4800600" y="2944813"/>
          <p14:tracePt t="22189" x="4689475" y="2944813"/>
          <p14:tracePt t="22197" x="4629150" y="2944813"/>
          <p14:tracePt t="22205" x="4568825" y="2944813"/>
          <p14:tracePt t="22213" x="4538663" y="2944813"/>
          <p14:tracePt t="22221" x="4487863" y="2965450"/>
          <p14:tracePt t="22229" x="4386263" y="2965450"/>
          <p14:tracePt t="22237" x="4286250" y="2974975"/>
          <p14:tracePt t="22245" x="4214813" y="2984500"/>
          <p14:tracePt t="22253" x="4094163" y="3005138"/>
          <p14:tracePt t="22261" x="3983038" y="3016250"/>
          <p14:tracePt t="22269" x="3922713" y="3016250"/>
          <p14:tracePt t="22277" x="3822700" y="3046413"/>
          <p14:tracePt t="22285" x="3751263" y="3046413"/>
          <p14:tracePt t="22295" x="3660775" y="3076575"/>
          <p14:tracePt t="22303" x="3589338" y="3086100"/>
          <p14:tracePt t="22311" x="3449638" y="3116263"/>
          <p14:tracePt t="22319" x="3357563" y="3125788"/>
          <p14:tracePt t="22327" x="3216275" y="3146425"/>
          <p14:tracePt t="22335" x="3106738" y="3176588"/>
          <p14:tracePt t="22343" x="3005138" y="3187700"/>
          <p14:tracePt t="22351" x="2873375" y="3187700"/>
          <p14:tracePt t="22358" x="2794000" y="3197225"/>
          <p14:tracePt t="22367" x="2732088" y="3217863"/>
          <p14:tracePt t="22375" x="2662238" y="3217863"/>
          <p14:tracePt t="22383" x="2581275" y="3227388"/>
          <p14:tracePt t="22392" x="2520950" y="3236913"/>
          <p14:tracePt t="22399" x="2460625" y="3236913"/>
          <p14:tracePt t="22408" x="2420938" y="3248025"/>
          <p14:tracePt t="22415" x="2390775" y="3248025"/>
          <p14:tracePt t="22423" x="2359025" y="3248025"/>
          <p14:tracePt t="22431" x="2319338" y="3257550"/>
          <p14:tracePt t="22439" x="2289175" y="3257550"/>
          <p14:tracePt t="22447" x="2259013" y="3257550"/>
          <p14:tracePt t="22455" x="2249488" y="3257550"/>
          <p14:tracePt t="22463" x="2228850" y="3257550"/>
          <p14:tracePt t="22471" x="2208213" y="3257550"/>
          <p14:tracePt t="22479" x="2198688" y="3257550"/>
          <p14:tracePt t="22601" x="2198688" y="3248025"/>
          <p14:tracePt t="22633" x="2198688" y="3236913"/>
          <p14:tracePt t="22681" x="2198688" y="3227388"/>
          <p14:tracePt t="22738" x="2198688" y="3217863"/>
          <p14:tracePt t="22769" x="2198688" y="3206750"/>
          <p14:tracePt t="22777" x="2198688" y="3187700"/>
          <p14:tracePt t="22793" x="2198688" y="3167063"/>
          <p14:tracePt t="22809" x="2198688" y="3146425"/>
          <p14:tracePt t="22817" x="2198688" y="3136900"/>
          <p14:tracePt t="22825" x="2198688" y="3125788"/>
          <p14:tracePt t="22841" x="2198688" y="3116263"/>
          <p14:tracePt t="22867" x="2198688" y="3106738"/>
          <p14:tracePt t="22875" x="2198688" y="3095625"/>
          <p14:tracePt t="22883" x="2198688" y="3076575"/>
          <p14:tracePt t="22899" x="2198688" y="3065463"/>
          <p14:tracePt t="22915" x="2198688" y="3055938"/>
          <p14:tracePt t="22923" x="2198688" y="3046413"/>
          <p14:tracePt t="22931" x="2198688" y="3035300"/>
          <p14:tracePt t="22955" x="2198688" y="3025775"/>
          <p14:tracePt t="22971" x="2198688" y="3016250"/>
          <p14:tracePt t="22995" x="2198688" y="3005138"/>
          <p14:tracePt t="23019" x="2208213" y="3005138"/>
          <p14:tracePt t="23067" x="2208213" y="2995613"/>
          <p14:tracePt t="23173" x="2219325" y="2995613"/>
          <p14:tracePt t="23197" x="2228850" y="2995613"/>
          <p14:tracePt t="23205" x="2249488" y="2995613"/>
          <p14:tracePt t="23213" x="2259013" y="2995613"/>
          <p14:tracePt t="23221" x="2279650" y="2995613"/>
          <p14:tracePt t="23229" x="2289175" y="2995613"/>
          <p14:tracePt t="23237" x="2319338" y="2995613"/>
          <p14:tracePt t="23245" x="2339975" y="2995613"/>
          <p14:tracePt t="23254" x="2359025" y="2984500"/>
          <p14:tracePt t="23261" x="2379663" y="2984500"/>
          <p14:tracePt t="23269" x="2400300" y="2984500"/>
          <p14:tracePt t="23277" x="2409825" y="2984500"/>
          <p14:tracePt t="23301" x="2420938" y="2984500"/>
          <p14:tracePt t="23317" x="2430463" y="2984500"/>
          <p14:tracePt t="23357" x="2439988" y="2984500"/>
          <p14:tracePt t="23703" x="2451100" y="2984500"/>
          <p14:tracePt t="23713" x="2460625" y="2984500"/>
          <p14:tracePt t="23719" x="2481263" y="2984500"/>
          <p14:tracePt t="23729" x="2511425" y="2984500"/>
          <p14:tracePt t="23737" x="2541588" y="2984500"/>
          <p14:tracePt t="23745" x="2611438" y="2984500"/>
          <p14:tracePt t="23753" x="2671763" y="2984500"/>
          <p14:tracePt t="23761" x="2701925" y="2995613"/>
          <p14:tracePt t="23768" x="2763838" y="2995613"/>
          <p14:tracePt t="23777" x="2803525" y="2995613"/>
          <p14:tracePt t="23785" x="2843213" y="3005138"/>
          <p14:tracePt t="23793" x="2863850" y="3005138"/>
          <p14:tracePt t="23801" x="2873375" y="3005138"/>
          <p14:tracePt t="23809" x="2884488" y="3005138"/>
          <p14:tracePt t="24043" x="2894013" y="3005138"/>
          <p14:tracePt t="24051" x="2914650" y="3005138"/>
          <p14:tracePt t="24059" x="2935288" y="3005138"/>
          <p14:tracePt t="24067" x="2965450" y="2984500"/>
          <p14:tracePt t="24075" x="3025775" y="2974975"/>
          <p14:tracePt t="24083" x="3065463" y="2965450"/>
          <p14:tracePt t="24091" x="3197225" y="2944813"/>
          <p14:tracePt t="24100" x="3297238" y="2935288"/>
          <p14:tracePt t="24107" x="3408363" y="2935288"/>
          <p14:tracePt t="24114" x="3519488" y="2914650"/>
          <p14:tracePt t="24123" x="3670300" y="2905125"/>
          <p14:tracePt t="24131" x="3730625" y="2905125"/>
          <p14:tracePt t="24139" x="3841750" y="2905125"/>
          <p14:tracePt t="24147" x="3902075" y="2905125"/>
          <p14:tracePt t="24155" x="3932238" y="2905125"/>
          <p14:tracePt t="24163" x="3962400" y="2905125"/>
          <p14:tracePt t="24171" x="3973513" y="2905125"/>
          <p14:tracePt t="24179" x="3983038" y="2905125"/>
          <p14:tracePt t="24858" x="3983038" y="2914650"/>
          <p14:tracePt t="25703" x="3994150" y="2914650"/>
          <p14:tracePt t="25718" x="4013200" y="2924175"/>
          <p14:tracePt t="25727" x="4033838" y="2924175"/>
          <p14:tracePt t="25735" x="4073525" y="2935288"/>
          <p14:tracePt t="25742" x="4133850" y="2944813"/>
          <p14:tracePt t="25750" x="4214813" y="2944813"/>
          <p14:tracePt t="25758" x="4295775" y="2944813"/>
          <p14:tracePt t="25766" x="4437063" y="2944813"/>
          <p14:tracePt t="25774" x="4557713" y="2965450"/>
          <p14:tracePt t="25782" x="4689475" y="2965450"/>
          <p14:tracePt t="25791" x="4840288" y="2965450"/>
          <p14:tracePt t="25798" x="4991100" y="2965450"/>
          <p14:tracePt t="25808" x="5153025" y="2965450"/>
          <p14:tracePt t="25815" x="5273675" y="2965450"/>
          <p14:tracePt t="25822" x="5475288" y="2984500"/>
          <p14:tracePt t="25830" x="5646738" y="2995613"/>
          <p14:tracePt t="25839" x="5707063" y="3005138"/>
          <p14:tracePt t="25846" x="5799138" y="3005138"/>
          <p14:tracePt t="25854" x="5899150" y="3005138"/>
          <p14:tracePt t="25862" x="5959475" y="3005138"/>
          <p14:tracePt t="25870" x="5959475" y="3016250"/>
          <p14:tracePt t="25878" x="5980113" y="3016250"/>
          <p14:tracePt t="25886" x="5989638" y="3016250"/>
          <p14:tracePt t="25953" x="6000750" y="3016250"/>
          <p14:tracePt t="25961" x="6010275" y="3016250"/>
          <p14:tracePt t="25968" x="6019800" y="3016250"/>
          <p14:tracePt t="25976" x="6040438" y="3016250"/>
          <p14:tracePt t="25984" x="6070600" y="3016250"/>
          <p14:tracePt t="25992" x="6151563" y="3016250"/>
          <p14:tracePt t="26000" x="6232525" y="3016250"/>
          <p14:tracePt t="26009" x="6313488" y="3016250"/>
          <p14:tracePt t="26016" x="6383338" y="3016250"/>
          <p14:tracePt t="26024" x="6515100" y="3016250"/>
          <p14:tracePt t="26033" x="6665913" y="3016250"/>
          <p14:tracePt t="26040" x="6796088" y="3016250"/>
          <p14:tracePt t="26048" x="6897688" y="3016250"/>
          <p14:tracePt t="26056" x="7038975" y="3016250"/>
          <p14:tracePt t="26064" x="7159625" y="3016250"/>
          <p14:tracePt t="26073" x="7200900" y="3016250"/>
          <p14:tracePt t="26081" x="7240588" y="3016250"/>
          <p14:tracePt t="26089" x="7261225" y="3016250"/>
          <p14:tracePt t="26097" x="7270750" y="3016250"/>
          <p14:tracePt t="27289" x="7261225" y="3016250"/>
          <p14:tracePt t="27306" x="7240588" y="3016250"/>
          <p14:tracePt t="27317" x="7231063" y="3016250"/>
          <p14:tracePt t="27324" x="7170738" y="3016250"/>
          <p14:tracePt t="27332" x="7138988" y="3025775"/>
          <p14:tracePt t="27337" x="7099300" y="3025775"/>
          <p14:tracePt t="27348" x="7078663" y="3035300"/>
          <p14:tracePt t="27355" x="7059613" y="3035300"/>
          <p14:tracePt t="27363" x="7038975" y="3046413"/>
          <p14:tracePt t="27371" x="7029450" y="3055938"/>
          <p14:tracePt t="27379" x="7008813" y="3076575"/>
          <p14:tracePt t="27387" x="6988175" y="3095625"/>
          <p14:tracePt t="27395" x="6948488" y="3125788"/>
          <p14:tracePt t="27403" x="6927850" y="3155950"/>
          <p14:tracePt t="27411" x="6867525" y="3236913"/>
          <p14:tracePt t="27419" x="6807200" y="3297238"/>
          <p14:tracePt t="27426" x="6756400" y="3368675"/>
          <p14:tracePt t="27434" x="6696075" y="3459163"/>
          <p14:tracePt t="27443" x="6635750" y="3519488"/>
          <p14:tracePt t="27451" x="6545263" y="3600450"/>
          <p14:tracePt t="27459" x="6423025" y="3702050"/>
          <p14:tracePt t="27467" x="6373813" y="3732213"/>
          <p14:tracePt t="27475" x="6272213" y="3781425"/>
          <p14:tracePt t="27484" x="6070600" y="3892550"/>
          <p14:tracePt t="27491" x="5970588" y="3933825"/>
          <p14:tracePt t="27500" x="5889625" y="3963988"/>
          <p14:tracePt t="27507" x="5727700" y="4003675"/>
          <p14:tracePt t="27514" x="5637213" y="4013200"/>
          <p14:tracePt t="27523" x="5556250" y="4044950"/>
          <p14:tracePt t="27531" x="5456238" y="4064000"/>
          <p14:tracePt t="27538" x="5284788" y="4094163"/>
          <p14:tracePt t="27547" x="5153025" y="4105275"/>
          <p14:tracePt t="27555" x="5053013" y="4114800"/>
          <p14:tracePt t="27562" x="4870450" y="4114800"/>
          <p14:tracePt t="27570" x="4789488" y="4114800"/>
          <p14:tracePt t="27578" x="4618038" y="4135438"/>
          <p14:tracePt t="27587" x="4508500" y="4135438"/>
          <p14:tracePt t="27594" x="4427538" y="4135438"/>
          <p14:tracePt t="27603" x="4337050" y="4135438"/>
          <p14:tracePt t="27612" x="4256088" y="4135438"/>
          <p14:tracePt t="27619" x="4165600" y="4135438"/>
          <p14:tracePt t="27628" x="4084638" y="4135438"/>
          <p14:tracePt t="27637" x="4013200" y="4135438"/>
          <p14:tracePt t="27644" x="3913188" y="4135438"/>
          <p14:tracePt t="27652" x="3781425" y="4135438"/>
          <p14:tracePt t="27660" x="3690938" y="4135438"/>
          <p14:tracePt t="27669" x="3609975" y="4135438"/>
          <p14:tracePt t="27676" x="3519488" y="4135438"/>
          <p14:tracePt t="27685" x="3417888" y="4135438"/>
          <p14:tracePt t="27692" x="3378200" y="4135438"/>
          <p14:tracePt t="27701" x="3327400" y="4135438"/>
          <p14:tracePt t="27708" x="3227388" y="4135438"/>
          <p14:tracePt t="27716" x="3186113" y="4135438"/>
          <p14:tracePt t="27725" x="3125788" y="4135438"/>
          <p14:tracePt t="27732" x="3095625" y="4135438"/>
          <p14:tracePt t="27740" x="3065463" y="4135438"/>
          <p14:tracePt t="27748" x="3035300" y="4135438"/>
          <p14:tracePt t="27756" x="3005138" y="4135438"/>
          <p14:tracePt t="27764" x="2974975" y="4135438"/>
          <p14:tracePt t="27772" x="2944813" y="4135438"/>
          <p14:tracePt t="27781" x="2924175" y="4135438"/>
          <p14:tracePt t="27788" x="2894013" y="4135438"/>
          <p14:tracePt t="27796" x="2863850" y="4135438"/>
          <p14:tracePt t="27804" x="2833688" y="4135438"/>
          <p14:tracePt t="27812" x="2773363" y="4135438"/>
          <p14:tracePt t="27821" x="2743200" y="4135438"/>
          <p14:tracePt t="27829" x="2701925" y="4135438"/>
          <p14:tracePt t="27837" x="2671763" y="4135438"/>
          <p14:tracePt t="27845" x="2641600" y="4135438"/>
          <p14:tracePt t="27853" x="2581275" y="4135438"/>
          <p14:tracePt t="27861" x="2551113" y="4124325"/>
          <p14:tracePt t="27869" x="2520950" y="4124325"/>
          <p14:tracePt t="27877" x="2500313" y="4124325"/>
          <p14:tracePt t="27887" x="2481263" y="4114800"/>
          <p14:tracePt t="27893" x="2451100" y="4114800"/>
          <p14:tracePt t="27902" x="2430463" y="4114800"/>
          <p14:tracePt t="27910" x="2420938" y="4105275"/>
          <p14:tracePt t="27918" x="2400300" y="4105275"/>
          <p14:tracePt t="27926" x="2390775" y="4094163"/>
          <p14:tracePt t="27934" x="2370138" y="4094163"/>
          <p14:tracePt t="27949" x="2359025" y="4094163"/>
          <p14:tracePt t="27950" x="2349500" y="4094163"/>
          <p14:tracePt t="27958" x="2328863" y="4084638"/>
          <p14:tracePt t="27966" x="2309813" y="4084638"/>
          <p14:tracePt t="27974" x="2289175" y="4075113"/>
          <p14:tracePt t="27982" x="2268538" y="4075113"/>
          <p14:tracePt t="27990" x="2249488" y="4064000"/>
          <p14:tracePt t="27998" x="2238375" y="4064000"/>
          <p14:tracePt t="28006" x="2219325" y="4054475"/>
          <p14:tracePt t="28022" x="2198688" y="4054475"/>
          <p14:tracePt t="28038" x="2187575" y="4054475"/>
          <p14:tracePt t="28047" x="2187575" y="4044950"/>
          <p14:tracePt t="28054" x="2178050" y="4044950"/>
          <p14:tracePt t="28094" x="2178050" y="4033838"/>
          <p14:tracePt t="28143" x="2178050" y="4024313"/>
          <p14:tracePt t="28159" x="2178050" y="4003675"/>
          <p14:tracePt t="28174" x="2178050" y="3983038"/>
          <p14:tracePt t="28184" x="2178050" y="3963988"/>
          <p14:tracePt t="28190" x="2178050" y="3943350"/>
          <p14:tracePt t="28200" x="2187575" y="3933825"/>
          <p14:tracePt t="28208" x="2198688" y="3922713"/>
          <p14:tracePt t="28216" x="2198688" y="3913188"/>
          <p14:tracePt t="28224" x="2208213" y="3892550"/>
          <p14:tracePt t="28240" x="2208213" y="3883025"/>
          <p14:tracePt t="28248" x="2219325" y="3873500"/>
          <p14:tracePt t="28288" x="2219325" y="3862388"/>
          <p14:tracePt t="28296" x="2228850" y="3862388"/>
          <p14:tracePt t="28312" x="2228850" y="3852863"/>
          <p14:tracePt t="28501" x="2228850" y="3841750"/>
          <p14:tracePt t="28524" x="2238375" y="3841750"/>
          <p14:tracePt t="28531" x="2249488" y="3841750"/>
          <p14:tracePt t="28539" x="2259013" y="3841750"/>
          <p14:tracePt t="28546" x="2279650" y="3841750"/>
          <p14:tracePt t="28554" x="2339975" y="3841750"/>
          <p14:tracePt t="28562" x="2390775" y="3862388"/>
          <p14:tracePt t="28570" x="2430463" y="3883025"/>
          <p14:tracePt t="28578" x="2490788" y="3892550"/>
          <p14:tracePt t="28586" x="2541588" y="3903663"/>
          <p14:tracePt t="28593" x="2571750" y="3913188"/>
          <p14:tracePt t="28602" x="2611438" y="3933825"/>
          <p14:tracePt t="28610" x="2671763" y="3952875"/>
          <p14:tracePt t="28618" x="2701925" y="3952875"/>
          <p14:tracePt t="28626" x="2732088" y="3963988"/>
          <p14:tracePt t="28634" x="2763838" y="3963988"/>
          <p14:tracePt t="28642" x="2794000" y="3963988"/>
          <p14:tracePt t="28651" x="2813050" y="3963988"/>
          <p14:tracePt t="28659" x="2833688" y="3963988"/>
          <p14:tracePt t="28667" x="2843213" y="3963988"/>
          <p14:tracePt t="28733" x="2854325" y="3963988"/>
          <p14:tracePt t="28746" x="2863850" y="3963988"/>
          <p14:tracePt t="28756" x="2863850" y="3952875"/>
          <p14:tracePt t="28762" x="2873375" y="3952875"/>
          <p14:tracePt t="28772" x="2873375" y="3943350"/>
          <p14:tracePt t="28796" x="2884488" y="3933825"/>
          <p14:tracePt t="28845" x="2884488" y="3922713"/>
          <p14:tracePt t="28860" x="2884488" y="3913188"/>
          <p14:tracePt t="28869" x="2884488" y="3903663"/>
          <p14:tracePt t="28884" x="2884488" y="3892550"/>
          <p14:tracePt t="28908" x="2894013" y="3883025"/>
          <p14:tracePt t="28924" x="2894013" y="3873500"/>
          <p14:tracePt t="28940" x="2894013" y="3862388"/>
          <p14:tracePt t="28972" x="2894013" y="3852863"/>
          <p14:tracePt t="29054" x="2903538" y="3852863"/>
          <p14:tracePt t="29533" x="2914650" y="3852863"/>
          <p14:tracePt t="29540" x="2924175" y="3841750"/>
          <p14:tracePt t="29545" x="2935288" y="3841750"/>
          <p14:tracePt t="29553" x="2965450" y="3832225"/>
          <p14:tracePt t="29563" x="3014663" y="3811588"/>
          <p14:tracePt t="29568" x="3055938" y="3802063"/>
          <p14:tracePt t="29578" x="3116263" y="3781425"/>
          <p14:tracePt t="29584" x="3146425" y="3781425"/>
          <p14:tracePt t="29594" x="3206750" y="3781425"/>
          <p14:tracePt t="29602" x="3297238" y="3771900"/>
          <p14:tracePt t="29610" x="3348038" y="3771900"/>
          <p14:tracePt t="29618" x="3398838" y="3771900"/>
          <p14:tracePt t="29626" x="3479800" y="3771900"/>
          <p14:tracePt t="29633" x="3519488" y="3771900"/>
          <p14:tracePt t="29642" x="3549650" y="3771900"/>
          <p14:tracePt t="29649" x="3570288" y="3771900"/>
          <p14:tracePt t="29953" x="3579813" y="3771900"/>
          <p14:tracePt t="29965" x="3600450" y="3771900"/>
          <p14:tracePt t="29973" x="3619500" y="3771900"/>
          <p14:tracePt t="29981" x="3660775" y="3771900"/>
          <p14:tracePt t="29990" x="3751263" y="3771900"/>
          <p14:tracePt t="29996" x="3811588" y="3771900"/>
          <p14:tracePt t="30003" x="3902075" y="3771900"/>
          <p14:tracePt t="30012" x="3983038" y="3771900"/>
          <p14:tracePt t="30020" x="4054475" y="3771900"/>
          <p14:tracePt t="30028" x="4165600" y="3771900"/>
          <p14:tracePt t="30036" x="4265613" y="3771900"/>
          <p14:tracePt t="30044" x="4397375" y="3771900"/>
          <p14:tracePt t="30053" x="4497388" y="3771900"/>
          <p14:tracePt t="30060" x="4527550" y="3771900"/>
          <p14:tracePt t="30068" x="4548188" y="3771900"/>
          <p14:tracePt t="30076" x="4557713" y="3771900"/>
          <p14:tracePt t="30515" x="4557713" y="3781425"/>
          <p14:tracePt t="30536" x="4548188" y="3792538"/>
          <p14:tracePt t="30544" x="4538663" y="3792538"/>
          <p14:tracePt t="30560" x="4538663" y="3802063"/>
          <p14:tracePt t="30576" x="4527550" y="3802063"/>
          <p14:tracePt t="30915" x="4538663" y="3811588"/>
          <p14:tracePt t="30923" x="4568825" y="3811588"/>
          <p14:tracePt t="30931" x="4598988" y="3841750"/>
          <p14:tracePt t="30939" x="4668838" y="3852863"/>
          <p14:tracePt t="30953" x="4860925" y="3862388"/>
          <p14:tracePt t="30962" x="5011738" y="3862388"/>
          <p14:tracePt t="30970" x="5122863" y="3862388"/>
          <p14:tracePt t="30979" x="5334000" y="3862388"/>
          <p14:tracePt t="30986" x="5556250" y="3862388"/>
          <p14:tracePt t="30996" x="5727700" y="3862388"/>
          <p14:tracePt t="31004" x="5919788" y="3852863"/>
          <p14:tracePt t="31011" x="6010275" y="3841750"/>
          <p14:tracePt t="31020" x="6161088" y="3832225"/>
          <p14:tracePt t="31028" x="6283325" y="3811588"/>
          <p14:tracePt t="31035" x="6362700" y="3781425"/>
          <p14:tracePt t="31043" x="6423025" y="3771900"/>
          <p14:tracePt t="31051" x="6454775" y="3762375"/>
          <p14:tracePt t="31059" x="6464300" y="3751263"/>
          <p14:tracePt t="31107" x="6473825" y="3751263"/>
          <p14:tracePt t="31124" x="6484938" y="3741738"/>
          <p14:tracePt t="31131" x="6494463" y="3741738"/>
          <p14:tracePt t="31139" x="6503988" y="3732213"/>
          <p14:tracePt t="31156" x="6503988" y="3721100"/>
          <p14:tracePt t="31163" x="6515100" y="3711575"/>
          <p14:tracePt t="31172" x="6524625" y="3711575"/>
          <p14:tracePt t="31181" x="6534150" y="3711575"/>
          <p14:tracePt t="31188" x="6554788" y="3702050"/>
          <p14:tracePt t="31195" x="6564313" y="3681413"/>
          <p14:tracePt t="31204" x="6575425" y="3670300"/>
          <p14:tracePt t="31212" x="6594475" y="3660775"/>
          <p14:tracePt t="31220" x="6615113" y="3651250"/>
          <p14:tracePt t="31227" x="6624638" y="3640138"/>
          <p14:tracePt t="31236" x="6635750" y="3630613"/>
          <p14:tracePt t="31244" x="6656388" y="3630613"/>
          <p14:tracePt t="31254" x="6656388" y="3621088"/>
          <p14:tracePt t="31270" x="6665913" y="3621088"/>
          <p14:tracePt t="31278" x="6665913" y="3609975"/>
          <p14:tracePt t="31285" x="6675438" y="3609975"/>
          <p14:tracePt t="31293" x="6686550" y="3600450"/>
          <p14:tracePt t="31302" x="6696075" y="3600450"/>
          <p14:tracePt t="31309" x="6705600" y="3590925"/>
          <p14:tracePt t="31317" x="6716713" y="3579813"/>
          <p14:tracePt t="31325" x="6735763" y="3579813"/>
          <p14:tracePt t="31334" x="6756400" y="3579813"/>
          <p14:tracePt t="31341" x="6765925" y="3570288"/>
          <p14:tracePt t="31349" x="6777038" y="3570288"/>
          <p14:tracePt t="31357" x="6786563" y="3570288"/>
          <p14:tracePt t="31382" x="6796088" y="3570288"/>
          <p14:tracePt t="31422" x="6807200" y="3570288"/>
          <p14:tracePt t="31560" x="6816725" y="3570288"/>
          <p14:tracePt t="31768" x="6827838" y="3570288"/>
          <p14:tracePt t="31826" x="6837363" y="3579813"/>
          <p14:tracePt t="31833" x="6877050" y="3609975"/>
          <p14:tracePt t="31842" x="6948488" y="3681413"/>
          <p14:tracePt t="31850" x="7089775" y="3822700"/>
          <p14:tracePt t="31857" x="7189788" y="3933825"/>
          <p14:tracePt t="31865" x="7391400" y="4105275"/>
          <p14:tracePt t="31873" x="7442200" y="4144963"/>
          <p14:tracePt t="31882" x="7562850" y="4235450"/>
          <p14:tracePt t="31889" x="7604125" y="4256088"/>
          <p14:tracePt t="31898" x="7673975" y="4295775"/>
          <p14:tracePt t="31905" x="7704138" y="4306888"/>
          <p14:tracePt t="31913" x="7724775" y="4316413"/>
          <p14:tracePt t="31921" x="7734300" y="4316413"/>
          <p14:tracePt t="31987" x="7745413" y="4316413"/>
          <p14:tracePt t="32003" x="7745413" y="4295775"/>
          <p14:tracePt t="32012" x="7754938" y="4286250"/>
          <p14:tracePt t="32019" x="7754938" y="4265613"/>
          <p14:tracePt t="32030" x="7764463" y="4265613"/>
          <p14:tracePt t="32034" x="7764463" y="4256088"/>
          <p14:tracePt t="32042" x="7764463" y="4246563"/>
          <p14:tracePt t="32050" x="7775575" y="4235450"/>
          <p14:tracePt t="32058" x="7775575" y="4225925"/>
          <p14:tracePt t="32066" x="7775575" y="4205288"/>
          <p14:tracePt t="32074" x="7775575" y="4195763"/>
          <p14:tracePt t="32084" x="7775575" y="4165600"/>
          <p14:tracePt t="32090" x="7775575" y="4135438"/>
          <p14:tracePt t="32100" x="7775575" y="4124325"/>
          <p14:tracePt t="32106" x="7775575" y="4105275"/>
          <p14:tracePt t="32116" x="7775575" y="4075113"/>
          <p14:tracePt t="32124" x="7764463" y="4054475"/>
          <p14:tracePt t="32132" x="7754938" y="4033838"/>
          <p14:tracePt t="32140" x="7745413" y="4013200"/>
          <p14:tracePt t="32148" x="7724775" y="4003675"/>
          <p14:tracePt t="32155" x="7715250" y="3983038"/>
          <p14:tracePt t="32164" x="7704138" y="3973513"/>
          <p14:tracePt t="32171" x="7694613" y="3963988"/>
          <p14:tracePt t="32203" x="7683500" y="3952875"/>
          <p14:tracePt t="32220" x="7673975" y="3943350"/>
          <p14:tracePt t="32235" x="7664450" y="3943350"/>
          <p14:tracePt t="32251" x="7653338" y="3933825"/>
          <p14:tracePt t="32276" x="7643813" y="3922713"/>
          <p14:tracePt t="32283" x="7634288" y="3922713"/>
          <p14:tracePt t="32291" x="7623175" y="3913188"/>
          <p14:tracePt t="32299" x="7613650" y="3903663"/>
          <p14:tracePt t="32315" x="7604125" y="3892550"/>
          <p14:tracePt t="32323" x="7593013" y="3892550"/>
          <p14:tracePt t="32331" x="7583488" y="3892550"/>
          <p14:tracePt t="32339" x="7573963" y="3883025"/>
          <p14:tracePt t="32347" x="7573963" y="3873500"/>
          <p14:tracePt t="32355" x="7562850" y="3873500"/>
          <p14:tracePt t="32363" x="7553325" y="3862388"/>
          <p14:tracePt t="32371" x="7543800" y="3852863"/>
          <p14:tracePt t="32389" x="7532688" y="3841750"/>
          <p14:tracePt t="32406" x="7523163" y="3832225"/>
          <p14:tracePt t="32437" x="7523163" y="3822700"/>
          <p14:tracePt t="32446" x="7513638" y="3822700"/>
          <p14:tracePt t="32477" x="7513638" y="3811588"/>
          <p14:tracePt t="32666" x="7513638" y="3802063"/>
          <p14:tracePt t="32946" x="7523163" y="3802063"/>
          <p14:tracePt t="32954" x="7532688" y="3802063"/>
          <p14:tracePt t="32962" x="7553325" y="3802063"/>
          <p14:tracePt t="32970" x="7573963" y="3802063"/>
          <p14:tracePt t="32978" x="7613650" y="3802063"/>
          <p14:tracePt t="32986" x="7653338" y="3802063"/>
          <p14:tracePt t="32994" x="7734300" y="3792538"/>
          <p14:tracePt t="33002" x="7805738" y="3792538"/>
          <p14:tracePt t="33010" x="7956550" y="3792538"/>
          <p14:tracePt t="33018" x="8067675" y="3792538"/>
          <p14:tracePt t="33026" x="8239125" y="3792538"/>
          <p14:tracePt t="33033" x="8329613" y="3792538"/>
          <p14:tracePt t="33041" x="8470900" y="3771900"/>
          <p14:tracePt t="33049" x="8561388" y="3771900"/>
          <p14:tracePt t="33057" x="8591550" y="3771900"/>
          <p14:tracePt t="33065" x="8632825" y="3771900"/>
          <p14:tracePt t="33073" x="8662988" y="3771900"/>
          <p14:tracePt t="33146" x="8662988" y="3762375"/>
          <p14:tracePt t="33784" x="8662988" y="3771900"/>
          <p14:tracePt t="34139" x="8672513" y="3771900"/>
          <p14:tracePt t="34147" x="8682038" y="3771900"/>
          <p14:tracePt t="34163" x="8693150" y="3771900"/>
          <p14:tracePt t="34170" x="8693150" y="3762375"/>
          <p14:tracePt t="34178" x="8702675" y="3762375"/>
          <p14:tracePt t="34185" x="8712200" y="3762375"/>
          <p14:tracePt t="34193" x="8723313" y="3751263"/>
          <p14:tracePt t="34202" x="8742363" y="3751263"/>
          <p14:tracePt t="34225" x="8763000" y="3751263"/>
          <p14:tracePt t="34233" x="8774113" y="3751263"/>
          <p14:tracePt t="34241" x="8783638" y="3751263"/>
          <p14:tracePt t="34249" x="8783638" y="3741738"/>
          <p14:tracePt t="34265" x="8793163" y="3741738"/>
          <p14:tracePt t="34282" x="8804275" y="3741738"/>
          <p14:tracePt t="34324" x="8813800" y="3741738"/>
          <p14:tracePt t="34330" x="8813800" y="3732213"/>
          <p14:tracePt t="34363" x="8823325" y="3732213"/>
          <p14:tracePt t="34421" x="8823325" y="3721100"/>
          <p14:tracePt t="34452" x="8834438" y="3721100"/>
          <p14:tracePt t="34461" x="8843963" y="3721100"/>
          <p14:tracePt t="34468" x="8864600" y="3721100"/>
          <p14:tracePt t="34476" x="8894763" y="3711575"/>
          <p14:tracePt t="34484" x="8924925" y="3711575"/>
          <p14:tracePt t="34492" x="8964613" y="3711575"/>
          <p14:tracePt t="34499" x="8994775" y="3711575"/>
          <p14:tracePt t="34508" x="9024938" y="3702050"/>
          <p14:tracePt t="34515" x="9055100" y="3702050"/>
          <p14:tracePt t="34523" x="9085263" y="3702050"/>
          <p14:tracePt t="34532" x="9105900" y="3702050"/>
          <p14:tracePt t="34540" x="9136063" y="3702050"/>
          <p14:tracePt t="34548" x="9147175" y="3690938"/>
          <p14:tracePt t="34556" x="9156700" y="3690938"/>
          <p14:tracePt t="34565" x="9177338" y="3690938"/>
          <p14:tracePt t="34572" x="9186863" y="3690938"/>
          <p14:tracePt t="34581" x="9207500" y="3690938"/>
          <p14:tracePt t="34595" x="9226550" y="3690938"/>
          <p14:tracePt t="34603" x="9237663" y="3681413"/>
          <p14:tracePt t="34612" x="9247188" y="3681413"/>
          <p14:tracePt t="34622" x="9256713" y="3681413"/>
          <p14:tracePt t="34627" x="9277350" y="3681413"/>
          <p14:tracePt t="34638" x="9297988" y="3670300"/>
          <p14:tracePt t="34643" x="9318625" y="3670300"/>
          <p14:tracePt t="34654" x="9337675" y="3670300"/>
          <p14:tracePt t="34662" x="9358313" y="3660775"/>
          <p14:tracePt t="34669" x="9367838" y="3660775"/>
          <p14:tracePt t="34677" x="9388475" y="3660775"/>
          <p14:tracePt t="34685" x="9398000" y="3660775"/>
          <p14:tracePt t="34693" x="9418638" y="3660775"/>
          <p14:tracePt t="34709" x="9428163" y="3660775"/>
          <p14:tracePt t="34717" x="9439275" y="3651250"/>
          <p14:tracePt t="34725" x="9459913" y="3651250"/>
          <p14:tracePt t="34733" x="9478963" y="3640138"/>
          <p14:tracePt t="34749" x="9490075" y="3640138"/>
          <p14:tracePt t="34757" x="9499600" y="3640138"/>
          <p14:tracePt t="34765" x="9509125" y="3640138"/>
          <p14:tracePt t="34773" x="9520238" y="3640138"/>
          <p14:tracePt t="34781" x="9520238" y="3630613"/>
          <p14:tracePt t="34805" x="9529763" y="3630613"/>
          <p14:tracePt t="34829" x="9539288" y="3630613"/>
          <p14:tracePt t="35235" x="9539288" y="3640138"/>
          <p14:tracePt t="35563" x="9550400" y="3640138"/>
          <p14:tracePt t="35571" x="9559925" y="3651250"/>
          <p14:tracePt t="35579" x="9569450" y="3660775"/>
          <p14:tracePt t="35587" x="9599613" y="3670300"/>
          <p14:tracePt t="35595" x="9620250" y="3690938"/>
          <p14:tracePt t="35603" x="9640888" y="3702050"/>
          <p14:tracePt t="35611" x="9691688" y="3711575"/>
          <p14:tracePt t="35619" x="9721850" y="3721100"/>
          <p14:tracePt t="35627" x="9752013" y="3721100"/>
          <p14:tracePt t="35635" x="9782175" y="3732213"/>
          <p14:tracePt t="35643" x="9821863" y="3732213"/>
          <p14:tracePt t="35651" x="9863138" y="3732213"/>
          <p14:tracePt t="35659" x="9893300" y="3732213"/>
          <p14:tracePt t="35667" x="9912350" y="3732213"/>
          <p14:tracePt t="35674" x="9942513" y="3732213"/>
          <p14:tracePt t="35683" x="9972675" y="3732213"/>
          <p14:tracePt t="35691" x="9993313" y="3732213"/>
          <p14:tracePt t="35699" x="10023475" y="3732213"/>
          <p14:tracePt t="35708" x="10053638" y="3732213"/>
          <p14:tracePt t="35715" x="10094913" y="3732213"/>
          <p14:tracePt t="35723" x="10125075" y="3732213"/>
          <p14:tracePt t="35731" x="10155238" y="3732213"/>
          <p14:tracePt t="35741" x="10164763" y="3721100"/>
          <p14:tracePt t="35760" x="10175875" y="3721100"/>
          <p14:tracePt t="35766" x="10185400" y="3721100"/>
          <p14:tracePt t="35903" x="10194925" y="3721100"/>
          <p14:tracePt t="36005" x="10206038" y="3721100"/>
          <p14:tracePt t="37037" x="10194925" y="3721100"/>
          <p14:tracePt t="37045" x="10175875" y="3721100"/>
          <p14:tracePt t="37053" x="10155238" y="3711575"/>
          <p14:tracePt t="37061" x="10125075" y="3711575"/>
          <p14:tracePt t="37068" x="10083800" y="3711575"/>
          <p14:tracePt t="37077" x="10044113" y="3711575"/>
          <p14:tracePt t="37084" x="10004425" y="3711575"/>
          <p14:tracePt t="37093" x="9942513" y="3711575"/>
          <p14:tracePt t="37101" x="9852025" y="3711575"/>
          <p14:tracePt t="37109" x="9721850" y="3711575"/>
          <p14:tracePt t="37117" x="9590088" y="3711575"/>
          <p14:tracePt t="37125" x="9439275" y="3711575"/>
          <p14:tracePt t="37135" x="9177338" y="3711575"/>
          <p14:tracePt t="37141" x="8994775" y="3711575"/>
          <p14:tracePt t="37151" x="8510588" y="3711575"/>
          <p14:tracePt t="37159" x="8239125" y="3711575"/>
          <p14:tracePt t="37167" x="7845425" y="3741738"/>
          <p14:tracePt t="37175" x="7391400" y="3741738"/>
          <p14:tracePt t="37184" x="6967538" y="3741738"/>
          <p14:tracePt t="37191" x="6777038" y="3741738"/>
          <p14:tracePt t="37199" x="6494463" y="3741738"/>
          <p14:tracePt t="37207" x="6262688" y="3741738"/>
          <p14:tracePt t="37215" x="6091238" y="3741738"/>
          <p14:tracePt t="37223" x="5959475" y="3741738"/>
          <p14:tracePt t="37231" x="5868988" y="3741738"/>
          <p14:tracePt t="37239" x="5676900" y="3741738"/>
          <p14:tracePt t="37247" x="5586413" y="3741738"/>
          <p14:tracePt t="37255" x="5486400" y="3751263"/>
          <p14:tracePt t="37262" x="5375275" y="3751263"/>
          <p14:tracePt t="37271" x="5264150" y="3751263"/>
          <p14:tracePt t="37279" x="5053013" y="3771900"/>
          <p14:tracePt t="37287" x="4981575" y="3771900"/>
          <p14:tracePt t="37295" x="4810125" y="3781425"/>
          <p14:tracePt t="37303" x="4699000" y="3781425"/>
          <p14:tracePt t="37310" x="4578350" y="3781425"/>
          <p14:tracePt t="37319" x="4467225" y="3781425"/>
          <p14:tracePt t="37327" x="4356100" y="3781425"/>
          <p14:tracePt t="37335" x="4256088" y="3781425"/>
          <p14:tracePt t="37343" x="4205288" y="3781425"/>
          <p14:tracePt t="37351" x="4084638" y="3781425"/>
          <p14:tracePt t="37358" x="4013200" y="3781425"/>
          <p14:tracePt t="37366" x="3913188" y="3781425"/>
          <p14:tracePt t="37375" x="3841750" y="3781425"/>
          <p14:tracePt t="37383" x="3721100" y="3781425"/>
          <p14:tracePt t="37391" x="3630613" y="3762375"/>
          <p14:tracePt t="37399" x="3529013" y="3762375"/>
          <p14:tracePt t="37407" x="3468688" y="3751263"/>
          <p14:tracePt t="37416" x="3378200" y="3751263"/>
          <p14:tracePt t="37425" x="3297238" y="3741738"/>
          <p14:tracePt t="37431" x="3216275" y="3741738"/>
          <p14:tracePt t="37441" x="3176588" y="3741738"/>
          <p14:tracePt t="37449" x="3125788" y="3741738"/>
          <p14:tracePt t="37456" x="3095625" y="3741738"/>
          <p14:tracePt t="37466" x="3035300" y="3741738"/>
          <p14:tracePt t="37473" x="2995613" y="3741738"/>
          <p14:tracePt t="37480" x="2954338" y="3741738"/>
          <p14:tracePt t="37489" x="2903538" y="3741738"/>
          <p14:tracePt t="37496" x="2873375" y="3741738"/>
          <p14:tracePt t="37505" x="2854325" y="3751263"/>
          <p14:tracePt t="37529" x="2843213" y="3751263"/>
          <p14:tracePt t="37537" x="2833688" y="3751263"/>
          <p14:tracePt t="37544" x="2833688" y="3762375"/>
          <p14:tracePt t="37553" x="2824163" y="3762375"/>
          <p14:tracePt t="37560" x="2813050" y="3762375"/>
          <p14:tracePt t="37576" x="2794000" y="3771900"/>
          <p14:tracePt t="37585" x="2773363" y="3781425"/>
          <p14:tracePt t="37592" x="2743200" y="3792538"/>
          <p14:tracePt t="37601" x="2722563" y="3802063"/>
          <p14:tracePt t="37609" x="2701925" y="3802063"/>
          <p14:tracePt t="37617" x="2692400" y="3811588"/>
          <p14:tracePt t="37625" x="2692400" y="3822700"/>
          <p14:tracePt t="37632" x="2682875" y="3822700"/>
          <p14:tracePt t="37657" x="2671763" y="3822700"/>
          <p14:tracePt t="37673" x="2671763" y="3832225"/>
          <p14:tracePt t="37699" x="2662238" y="3832225"/>
          <p14:tracePt t="37713" x="2652713" y="3832225"/>
          <p14:tracePt t="37723" x="2652713" y="3841750"/>
          <p14:tracePt t="37771" x="2652713" y="3852863"/>
          <p14:tracePt t="37811" x="2652713" y="3862388"/>
          <p14:tracePt t="37834" x="2652713" y="3873500"/>
          <p14:tracePt t="37875" x="2652713" y="3883025"/>
          <p14:tracePt t="37883" x="2662238" y="3883025"/>
          <p14:tracePt t="37891" x="2671763" y="3892550"/>
          <p14:tracePt t="37898" x="2682875" y="3903663"/>
          <p14:tracePt t="37906" x="2692400" y="3903663"/>
          <p14:tracePt t="37914" x="2743200" y="3913188"/>
          <p14:tracePt t="37922" x="2773363" y="3922713"/>
          <p14:tracePt t="37930" x="2813050" y="3922713"/>
          <p14:tracePt t="37939" x="2854325" y="3933825"/>
          <p14:tracePt t="37947" x="2914650" y="3933825"/>
          <p14:tracePt t="37955" x="2954338" y="3933825"/>
          <p14:tracePt t="37963" x="3025775" y="3933825"/>
          <p14:tracePt t="37970" x="3136900" y="3933825"/>
          <p14:tracePt t="37981" x="3257550" y="3933825"/>
          <p14:tracePt t="37986" x="3297238" y="3933825"/>
          <p14:tracePt t="37996" x="3398838" y="3933825"/>
          <p14:tracePt t="38003" x="3479800" y="3943350"/>
          <p14:tracePt t="38012" x="3509963" y="3943350"/>
          <p14:tracePt t="38021" x="3529013" y="3943350"/>
          <p14:tracePt t="38151" x="3540125" y="3943350"/>
          <p14:tracePt t="38288" x="3549650" y="3943350"/>
          <p14:tracePt t="38336" x="3559175" y="3943350"/>
          <p14:tracePt t="38352" x="3570288" y="3943350"/>
          <p14:tracePt t="38368" x="3579813" y="3943350"/>
          <p14:tracePt t="38376" x="3589338" y="3943350"/>
          <p14:tracePt t="38384" x="3609975" y="3943350"/>
          <p14:tracePt t="38393" x="3619500" y="3943350"/>
          <p14:tracePt t="38399" x="3630613" y="3943350"/>
          <p14:tracePt t="38407" x="3640138" y="3943350"/>
          <p14:tracePt t="38415" x="3660775" y="3943350"/>
          <p14:tracePt t="38423" x="3670300" y="3952875"/>
          <p14:tracePt t="38439" x="3681413" y="3952875"/>
          <p14:tracePt t="38455" x="3690938" y="3952875"/>
          <p14:tracePt t="38463" x="3700463" y="3952875"/>
          <p14:tracePt t="38487" x="3711575" y="3952875"/>
          <p14:tracePt t="38585" x="3721100" y="3952875"/>
          <p14:tracePt t="38609" x="3730625" y="3952875"/>
          <p14:tracePt t="38617" x="3741738" y="3952875"/>
          <p14:tracePt t="38625" x="3760788" y="3952875"/>
          <p14:tracePt t="38633" x="3802063" y="3963988"/>
          <p14:tracePt t="38641" x="3841750" y="3973513"/>
          <p14:tracePt t="38649" x="3902075" y="4013200"/>
          <p14:tracePt t="38656" x="3983038" y="4024313"/>
          <p14:tracePt t="38664" x="4054475" y="4054475"/>
          <p14:tracePt t="38672" x="4124325" y="4064000"/>
          <p14:tracePt t="38680" x="4195763" y="4094163"/>
          <p14:tracePt t="38689" x="4275138" y="4105275"/>
          <p14:tracePt t="38696" x="4316413" y="4105275"/>
          <p14:tracePt t="38704" x="4346575" y="4105275"/>
          <p14:tracePt t="38713" x="4376738" y="4114800"/>
          <p14:tracePt t="38720" x="4397375" y="4114800"/>
          <p14:tracePt t="38728" x="4406900" y="4114800"/>
          <p14:tracePt t="38736" x="4427538" y="4114800"/>
          <p14:tracePt t="38744" x="4437063" y="4114800"/>
          <p14:tracePt t="38752" x="4457700" y="4114800"/>
          <p14:tracePt t="38768" x="4467225" y="4114800"/>
          <p14:tracePt t="38785" x="4476750" y="4114800"/>
          <p14:tracePt t="38793" x="4487863" y="4114800"/>
          <p14:tracePt t="38801" x="4497388" y="4114800"/>
          <p14:tracePt t="38809" x="4508500" y="4105275"/>
          <p14:tracePt t="38816" x="4518025" y="4105275"/>
          <p14:tracePt t="38826" x="4527550" y="4094163"/>
          <p14:tracePt t="38832" x="4538663" y="4094163"/>
          <p14:tracePt t="38842" x="4557713" y="4084638"/>
          <p14:tracePt t="38858" x="4568825" y="4084638"/>
          <p14:tracePt t="38866" x="4578350" y="4075113"/>
          <p14:tracePt t="38882" x="4587875" y="4075113"/>
          <p14:tracePt t="39470" x="4587875" y="4084638"/>
          <p14:tracePt t="39634" x="4598988" y="4084638"/>
          <p14:tracePt t="39640" x="4629150" y="4084638"/>
          <p14:tracePt t="39650" x="4710113" y="4075113"/>
          <p14:tracePt t="39656" x="4789488" y="4054475"/>
          <p14:tracePt t="39667" x="4849813" y="4054475"/>
          <p14:tracePt t="39676" x="5041900" y="4044950"/>
          <p14:tracePt t="39682" x="5173663" y="4044950"/>
          <p14:tracePt t="39688" x="5264150" y="4044950"/>
          <p14:tracePt t="39696" x="5456238" y="4044950"/>
          <p14:tracePt t="39704" x="5607050" y="4044950"/>
          <p14:tracePt t="39712" x="5676900" y="4044950"/>
          <p14:tracePt t="39721" x="5848350" y="4064000"/>
          <p14:tracePt t="39728" x="5929313" y="4075113"/>
          <p14:tracePt t="39737" x="6019800" y="4075113"/>
          <p14:tracePt t="39744" x="6100763" y="4084638"/>
          <p14:tracePt t="39752" x="6151563" y="4084638"/>
          <p14:tracePt t="39760" x="6181725" y="4084638"/>
          <p14:tracePt t="39769" x="6191250" y="4084638"/>
          <p14:tracePt t="39842" x="6202363" y="4084638"/>
          <p14:tracePt t="40074" x="6211888" y="4084638"/>
          <p14:tracePt t="40142" x="6221413" y="4084638"/>
          <p14:tracePt t="40172" x="6232525" y="4084638"/>
          <p14:tracePt t="40180" x="6242050" y="4084638"/>
          <p14:tracePt t="40190" x="6262688" y="4084638"/>
          <p14:tracePt t="40194" x="6283325" y="4084638"/>
          <p14:tracePt t="40202" x="6313488" y="4084638"/>
          <p14:tracePt t="40210" x="6343650" y="4084638"/>
          <p14:tracePt t="40220" x="6373813" y="4084638"/>
          <p14:tracePt t="40226" x="6413500" y="4084638"/>
          <p14:tracePt t="40236" x="6443663" y="4084638"/>
          <p14:tracePt t="40242" x="6484938" y="4084638"/>
          <p14:tracePt t="40252" x="6515100" y="4084638"/>
          <p14:tracePt t="40258" x="6554788" y="4084638"/>
          <p14:tracePt t="40268" x="6594475" y="4084638"/>
          <p14:tracePt t="40276" x="6624638" y="4084638"/>
          <p14:tracePt t="40285" x="6656388" y="4084638"/>
          <p14:tracePt t="40292" x="6705600" y="4084638"/>
          <p14:tracePt t="40301" x="6716713" y="4084638"/>
          <p14:tracePt t="40308" x="6735763" y="4084638"/>
          <p14:tracePt t="40316" x="6756400" y="4084638"/>
          <p14:tracePt t="40324" x="6777038" y="4084638"/>
          <p14:tracePt t="40340" x="6786563" y="4084638"/>
          <p14:tracePt t="40348" x="6807200" y="4084638"/>
          <p14:tracePt t="40356" x="6816725" y="4084638"/>
          <p14:tracePt t="40364" x="6827838" y="4084638"/>
          <p14:tracePt t="40404" x="6837363" y="4084638"/>
          <p14:tracePt t="40413" x="6846888" y="4084638"/>
          <p14:tracePt t="40429" x="6858000" y="4084638"/>
          <p14:tracePt t="40438" x="6867525" y="4084638"/>
          <p14:tracePt t="40445" x="6877050" y="4084638"/>
          <p14:tracePt t="40452" x="6888163" y="4084638"/>
          <p14:tracePt t="40461" x="6897688" y="4075113"/>
          <p14:tracePt t="40468" x="6918325" y="4075113"/>
          <p14:tracePt t="40484" x="6927850" y="4075113"/>
          <p14:tracePt t="40492" x="6937375" y="4075113"/>
          <p14:tracePt t="40502" x="6948488" y="4075113"/>
          <p14:tracePt t="40508" x="6958013" y="4075113"/>
          <p14:tracePt t="40518" x="6967538" y="4064000"/>
          <p14:tracePt t="40524" x="6988175" y="4064000"/>
          <p14:tracePt t="40534" x="7008813" y="4064000"/>
          <p14:tracePt t="40550" x="7018338" y="4054475"/>
          <p14:tracePt t="40558" x="7029450" y="4054475"/>
          <p14:tracePt t="40566" x="7038975" y="4054475"/>
          <p14:tracePt t="40583" x="7048500" y="4054475"/>
          <p14:tracePt t="40995" x="7029450" y="4054475"/>
          <p14:tracePt t="41003" x="6999288" y="4054475"/>
          <p14:tracePt t="41013" x="6958013" y="4054475"/>
          <p14:tracePt t="41017" x="6918325" y="4054475"/>
          <p14:tracePt t="41029" x="6796088" y="4044950"/>
          <p14:tracePt t="41033" x="6686550" y="4044950"/>
          <p14:tracePt t="41041" x="6575425" y="4044950"/>
          <p14:tracePt t="41048" x="6403975" y="4044950"/>
          <p14:tracePt t="41057" x="6283325" y="4044950"/>
          <p14:tracePt t="41065" x="6130925" y="4064000"/>
          <p14:tracePt t="41074" x="6000750" y="4075113"/>
          <p14:tracePt t="41083" x="5889625" y="4094163"/>
          <p14:tracePt t="41090" x="5768975" y="4105275"/>
          <p14:tracePt t="41098" x="5637213" y="4135438"/>
          <p14:tracePt t="41106" x="5426075" y="4154488"/>
          <p14:tracePt t="41114" x="5273675" y="4165600"/>
          <p14:tracePt t="41122" x="5122863" y="4184650"/>
          <p14:tracePt t="41131" x="4941888" y="4216400"/>
          <p14:tracePt t="41138" x="4749800" y="4225925"/>
          <p14:tracePt t="41147" x="4548188" y="4225925"/>
          <p14:tracePt t="41154" x="4337050" y="4246563"/>
          <p14:tracePt t="41162" x="4165600" y="4246563"/>
          <p14:tracePt t="41170" x="3943350" y="4246563"/>
          <p14:tracePt t="41178" x="3751263" y="4246563"/>
          <p14:tracePt t="41186" x="3570288" y="4256088"/>
          <p14:tracePt t="41194" x="3438525" y="4256088"/>
          <p14:tracePt t="41202" x="3308350" y="4256088"/>
          <p14:tracePt t="41210" x="3246438" y="4256088"/>
          <p14:tracePt t="41218" x="3116263" y="4256088"/>
          <p14:tracePt t="41226" x="2995613" y="4256088"/>
          <p14:tracePt t="41234" x="2924175" y="4256088"/>
          <p14:tracePt t="41242" x="2824163" y="4256088"/>
          <p14:tracePt t="41250" x="2752725" y="4256088"/>
          <p14:tracePt t="41258" x="2671763" y="4256088"/>
          <p14:tracePt t="41266" x="2601913" y="4256088"/>
          <p14:tracePt t="41274" x="2500313" y="4256088"/>
          <p14:tracePt t="41282" x="2430463" y="4256088"/>
          <p14:tracePt t="41290" x="2328863" y="4276725"/>
          <p14:tracePt t="41298" x="2238375" y="4276725"/>
          <p14:tracePt t="41306" x="2187575" y="4276725"/>
          <p14:tracePt t="41314" x="2138363" y="4276725"/>
          <p14:tracePt t="41322" x="2078038" y="4276725"/>
          <p14:tracePt t="41330" x="2036763" y="4276725"/>
          <p14:tracePt t="41339" x="2006600" y="4276725"/>
          <p14:tracePt t="41348" x="1976438" y="4276725"/>
          <p14:tracePt t="41354" x="1946275" y="4276725"/>
          <p14:tracePt t="41364" x="1925638" y="4276725"/>
          <p14:tracePt t="41372" x="1895475" y="4276725"/>
          <p14:tracePt t="41380" x="1865313" y="4276725"/>
          <p14:tracePt t="41388" x="1844675" y="4276725"/>
          <p14:tracePt t="41395" x="1804988" y="4276725"/>
          <p14:tracePt t="41404" x="1774825" y="4276725"/>
          <p14:tracePt t="41412" x="1724025" y="4276725"/>
          <p14:tracePt t="41420" x="1673225" y="4276725"/>
          <p14:tracePt t="41429" x="1633538" y="4276725"/>
          <p14:tracePt t="41436" x="1593850" y="4276725"/>
          <p14:tracePt t="41444" x="1563688" y="4276725"/>
          <p14:tracePt t="41452" x="1533525" y="4276725"/>
          <p14:tracePt t="41460" x="1503363" y="4276725"/>
          <p14:tracePt t="41468" x="1482725" y="4276725"/>
          <p14:tracePt t="41476" x="1452563" y="4276725"/>
          <p14:tracePt t="41484" x="1441450" y="4276725"/>
          <p14:tracePt t="41492" x="1401763" y="4286250"/>
          <p14:tracePt t="41500" x="1392238" y="4295775"/>
          <p14:tracePt t="41508" x="1381125" y="4306888"/>
          <p14:tracePt t="41516" x="1362075" y="4306888"/>
          <p14:tracePt t="41524" x="1350963" y="4306888"/>
          <p14:tracePt t="41532" x="1341438" y="4306888"/>
          <p14:tracePt t="41662" x="1341438" y="4316413"/>
          <p14:tracePt t="41952" x="1350963" y="4316413"/>
          <p14:tracePt t="41960" x="1362075" y="4316413"/>
          <p14:tracePt t="41975" x="1371600" y="4316413"/>
          <p14:tracePt t="41984" x="1381125" y="4316413"/>
          <p14:tracePt t="41992" x="1392238" y="4316413"/>
          <p14:tracePt t="42000" x="1401763" y="4316413"/>
          <p14:tracePt t="42009" x="1422400" y="4316413"/>
          <p14:tracePt t="42016" x="1431925" y="4316413"/>
          <p14:tracePt t="42024" x="1441450" y="4316413"/>
          <p14:tracePt t="42032" x="1462088" y="4316413"/>
          <p14:tracePt t="42040" x="1482725" y="4316413"/>
          <p14:tracePt t="42048" x="1512888" y="4316413"/>
          <p14:tracePt t="42056" x="1543050" y="4316413"/>
          <p14:tracePt t="42064" x="1573213" y="4316413"/>
          <p14:tracePt t="42072" x="1603375" y="4316413"/>
          <p14:tracePt t="42080" x="1633538" y="4316413"/>
          <p14:tracePt t="42088" x="1663700" y="4316413"/>
          <p14:tracePt t="42096" x="1693863" y="4316413"/>
          <p14:tracePt t="42104" x="1724025" y="4316413"/>
          <p14:tracePt t="42112" x="1765300" y="4316413"/>
          <p14:tracePt t="42120" x="1795463" y="4316413"/>
          <p14:tracePt t="42128" x="1814513" y="4316413"/>
          <p14:tracePt t="42136" x="1825625" y="4316413"/>
          <p14:tracePt t="42144" x="1835150" y="4316413"/>
          <p14:tracePt t="42151" x="1844675" y="4316413"/>
          <p14:tracePt t="42168" x="1855788" y="4316413"/>
          <p14:tracePt t="42274" x="1865313" y="4316413"/>
          <p14:tracePt t="42282" x="1876425" y="4316413"/>
          <p14:tracePt t="42290" x="1885950" y="4316413"/>
          <p14:tracePt t="42298" x="1906588" y="4316413"/>
          <p14:tracePt t="42306" x="1925638" y="4316413"/>
          <p14:tracePt t="42314" x="1936750" y="4316413"/>
          <p14:tracePt t="42322" x="1976438" y="4316413"/>
          <p14:tracePt t="42330" x="1985963" y="4316413"/>
          <p14:tracePt t="42338" x="2016125" y="4316413"/>
          <p14:tracePt t="42346" x="2047875" y="4325938"/>
          <p14:tracePt t="42353" x="2078038" y="4325938"/>
          <p14:tracePt t="42362" x="2127250" y="4325938"/>
          <p14:tracePt t="42369" x="2157413" y="4325938"/>
          <p14:tracePt t="42378" x="2187575" y="4325938"/>
          <p14:tracePt t="42388" x="2219325" y="4337050"/>
          <p14:tracePt t="42394" x="2268538" y="4337050"/>
          <p14:tracePt t="42402" x="2289175" y="4337050"/>
          <p14:tracePt t="42410" x="2309813" y="4337050"/>
          <p14:tracePt t="42418" x="2328863" y="4337050"/>
          <p14:tracePt t="42426" x="2328863" y="4346575"/>
          <p14:tracePt t="42434" x="2339975" y="4346575"/>
          <p14:tracePt t="42986" x="2339975" y="4356100"/>
          <p14:tracePt t="43195" x="2349500" y="4367213"/>
          <p14:tracePt t="43202" x="2379663" y="4367213"/>
          <p14:tracePt t="43211" x="2409825" y="4376738"/>
          <p14:tracePt t="43219" x="2439988" y="4376738"/>
          <p14:tracePt t="43225" x="2481263" y="4376738"/>
          <p14:tracePt t="43232" x="2541588" y="4387850"/>
          <p14:tracePt t="43240" x="2581275" y="4387850"/>
          <p14:tracePt t="43248" x="2622550" y="4387850"/>
          <p14:tracePt t="43256" x="2662238" y="4387850"/>
          <p14:tracePt t="43264" x="2722563" y="4387850"/>
          <p14:tracePt t="43272" x="2763838" y="4387850"/>
          <p14:tracePt t="43279" x="2803525" y="4387850"/>
          <p14:tracePt t="43288" x="2833688" y="4387850"/>
          <p14:tracePt t="43295" x="2873375" y="4387850"/>
          <p14:tracePt t="43304" x="2903538" y="4387850"/>
          <p14:tracePt t="43314" x="2935288" y="4387850"/>
          <p14:tracePt t="43322" x="2954338" y="4387850"/>
          <p14:tracePt t="43329" x="2974975" y="4387850"/>
          <p14:tracePt t="43338" x="2984500" y="4387850"/>
          <p14:tracePt t="43343" x="2995613" y="4387850"/>
          <p14:tracePt t="43353" x="3005138" y="4387850"/>
          <p14:tracePt t="43361" x="3025775" y="4387850"/>
          <p14:tracePt t="43370" x="3044825" y="4397375"/>
          <p14:tracePt t="43378" x="3055938" y="4397375"/>
          <p14:tracePt t="43517" x="3065463" y="4397375"/>
          <p14:tracePt t="43686" x="3074988" y="4397375"/>
          <p14:tracePt t="43709" x="3086100" y="4397375"/>
          <p14:tracePt t="43717" x="3095625" y="4397375"/>
          <p14:tracePt t="43733" x="3106738" y="4397375"/>
          <p14:tracePt t="43741" x="3125788" y="4397375"/>
          <p14:tracePt t="43749" x="3155950" y="4397375"/>
          <p14:tracePt t="43757" x="3186113" y="4397375"/>
          <p14:tracePt t="43765" x="3227388" y="4397375"/>
          <p14:tracePt t="43773" x="3257550" y="4397375"/>
          <p14:tracePt t="43781" x="3287713" y="4397375"/>
          <p14:tracePt t="43789" x="3308350" y="4397375"/>
          <p14:tracePt t="43797" x="3327400" y="4397375"/>
          <p14:tracePt t="43805" x="3348038" y="4397375"/>
          <p14:tracePt t="43821" x="3357563" y="4397375"/>
          <p14:tracePt t="43828" x="3368675" y="4397375"/>
          <p14:tracePt t="43835" x="3378200" y="4397375"/>
          <p14:tracePt t="43844" x="3387725" y="4397375"/>
          <p14:tracePt t="43851" x="3398838" y="4397375"/>
          <p14:tracePt t="43860" x="3408363" y="4397375"/>
          <p14:tracePt t="43870" x="3417888" y="4397375"/>
          <p14:tracePt t="43875" x="3429000" y="4397375"/>
          <p14:tracePt t="43894" x="3449638" y="4397375"/>
          <p14:tracePt t="43902" x="3459163" y="4397375"/>
          <p14:tracePt t="43910" x="3468688" y="4397375"/>
          <p14:tracePt t="43926" x="3479800" y="4397375"/>
          <p14:tracePt t="43950" x="3489325" y="4397375"/>
          <p14:tracePt t="43958" x="3489325" y="4387850"/>
          <p14:tracePt t="43982" x="3498850" y="4387850"/>
          <p14:tracePt t="44006" x="3509963" y="4387850"/>
          <p14:tracePt t="44078" x="3509963" y="4376738"/>
          <p14:tracePt t="44459" x="3509963" y="4387850"/>
          <p14:tracePt t="44483" x="3519488" y="4387850"/>
          <p14:tracePt t="44522" x="3549650" y="4387850"/>
          <p14:tracePt t="44530" x="3589338" y="4387850"/>
          <p14:tracePt t="44538" x="3651250" y="4387850"/>
          <p14:tracePt t="44548" x="3711575" y="4387850"/>
          <p14:tracePt t="44554" x="3751263" y="4387850"/>
          <p14:tracePt t="44562" x="3832225" y="4387850"/>
          <p14:tracePt t="44570" x="3932238" y="4387850"/>
          <p14:tracePt t="44578" x="4024313" y="4387850"/>
          <p14:tracePt t="44586" x="4084638" y="4387850"/>
          <p14:tracePt t="44594" x="4214813" y="4387850"/>
          <p14:tracePt t="44602" x="4305300" y="4387850"/>
          <p14:tracePt t="44610" x="4367213" y="4387850"/>
          <p14:tracePt t="44618" x="4446588" y="4387850"/>
          <p14:tracePt t="44626" x="4508500" y="4387850"/>
          <p14:tracePt t="44634" x="4527550" y="4387850"/>
          <p14:tracePt t="45048" x="4527550" y="4376738"/>
          <p14:tracePt t="45088" x="4548188" y="4376738"/>
          <p14:tracePt t="45096" x="4568825" y="4376738"/>
          <p14:tracePt t="45104" x="4608513" y="4376738"/>
          <p14:tracePt t="45113" x="4648200" y="4376738"/>
          <p14:tracePt t="45120" x="4699000" y="4376738"/>
          <p14:tracePt t="45130" x="4749800" y="4376738"/>
          <p14:tracePt t="45134" x="4800600" y="4376738"/>
          <p14:tracePt t="45143" x="4881563" y="4406900"/>
          <p14:tracePt t="45150" x="4911725" y="4406900"/>
          <p14:tracePt t="45157" x="4941888" y="4406900"/>
          <p14:tracePt t="45166" x="4960938" y="4406900"/>
          <p14:tracePt t="45174" x="4972050" y="4406900"/>
          <p14:tracePt t="45189" x="4981575" y="4406900"/>
          <p14:tracePt t="45732" x="4981575" y="4418013"/>
          <p14:tracePt t="45754" x="4981575" y="4427538"/>
          <p14:tracePt t="46711" x="4951413" y="4427538"/>
          <p14:tracePt t="46721" x="4900613" y="4427538"/>
          <p14:tracePt t="46729" x="4819650" y="4427538"/>
          <p14:tracePt t="46737" x="4719638" y="4457700"/>
          <p14:tracePt t="46745" x="4608513" y="4487863"/>
          <p14:tracePt t="46753" x="4487863" y="4497388"/>
          <p14:tracePt t="46761" x="4337050" y="4527550"/>
          <p14:tracePt t="46769" x="4235450" y="4559300"/>
          <p14:tracePt t="46777" x="4103688" y="4589463"/>
          <p14:tracePt t="46785" x="3983038" y="4598988"/>
          <p14:tracePt t="46793" x="3892550" y="4629150"/>
          <p14:tracePt t="46802" x="3822700" y="4638675"/>
          <p14:tracePt t="46809" x="3711575" y="4659313"/>
          <p14:tracePt t="46818" x="3609975" y="4689475"/>
          <p14:tracePt t="46826" x="3549650" y="4710113"/>
          <p14:tracePt t="46833" x="3529013" y="4719638"/>
          <p14:tracePt t="46841" x="3489325" y="4730750"/>
          <p14:tracePt t="46849" x="3459163" y="4740275"/>
          <p14:tracePt t="46857" x="3429000" y="4749800"/>
          <p14:tracePt t="46865" x="3378200" y="4760913"/>
          <p14:tracePt t="46873" x="3348038" y="4770438"/>
          <p14:tracePt t="46881" x="3317875" y="4779963"/>
          <p14:tracePt t="46889" x="3278188" y="4791075"/>
          <p14:tracePt t="46897" x="3257550" y="4800600"/>
          <p14:tracePt t="46905" x="3216275" y="4810125"/>
          <p14:tracePt t="46913" x="3197225" y="4821238"/>
          <p14:tracePt t="46921" x="3176588" y="4830763"/>
          <p14:tracePt t="46929" x="3146425" y="4840288"/>
          <p14:tracePt t="46937" x="3116263" y="4840288"/>
          <p14:tracePt t="46945" x="3095625" y="4851400"/>
          <p14:tracePt t="46955" x="3065463" y="4860925"/>
          <p14:tracePt t="46961" x="3035300" y="4860925"/>
          <p14:tracePt t="46971" x="3005138" y="4870450"/>
          <p14:tracePt t="46977" x="2954338" y="4881563"/>
          <p14:tracePt t="46987" x="2914650" y="4881563"/>
          <p14:tracePt t="46993" x="2884488" y="4891088"/>
          <p14:tracePt t="47003" x="2843213" y="4911725"/>
          <p14:tracePt t="47011" x="2813050" y="4911725"/>
          <p14:tracePt t="47019" x="2794000" y="4911725"/>
          <p14:tracePt t="47027" x="2763838" y="4911725"/>
          <p14:tracePt t="47035" x="2743200" y="4911725"/>
          <p14:tracePt t="47043" x="2722563" y="4911725"/>
          <p14:tracePt t="47059" x="2713038" y="4911725"/>
          <p14:tracePt t="47067" x="2701925" y="4911725"/>
          <p14:tracePt t="47083" x="2692400" y="4911725"/>
          <p14:tracePt t="47100" x="2682875" y="4911725"/>
          <p14:tracePt t="47115" x="2671763" y="4911725"/>
          <p14:tracePt t="47123" x="2662238" y="4911725"/>
          <p14:tracePt t="47131" x="2652713" y="4911725"/>
          <p14:tracePt t="47139" x="2641600" y="4911725"/>
          <p14:tracePt t="47155" x="2622550" y="4911725"/>
          <p14:tracePt t="47163" x="2601913" y="4911725"/>
          <p14:tracePt t="47171" x="2592388" y="4902200"/>
          <p14:tracePt t="47179" x="2581275" y="4891088"/>
          <p14:tracePt t="47195" x="2571750" y="4891088"/>
          <p14:tracePt t="47203" x="2560638" y="4891088"/>
          <p14:tracePt t="47211" x="2551113" y="4881563"/>
          <p14:tracePt t="47227" x="2541588" y="4881563"/>
          <p14:tracePt t="47254" x="2520950" y="4881563"/>
          <p14:tracePt t="47260" x="2500313" y="4881563"/>
          <p14:tracePt t="47270" x="2481263" y="4881563"/>
          <p14:tracePt t="47276" x="2451100" y="4881563"/>
          <p14:tracePt t="47287" x="2420938" y="4881563"/>
          <p14:tracePt t="47294" x="2409825" y="4870450"/>
          <p14:tracePt t="47302" x="2390775" y="4870450"/>
          <p14:tracePt t="47310" x="2359025" y="4870450"/>
          <p14:tracePt t="47320" x="2339975" y="4870450"/>
          <p14:tracePt t="47326" x="2319338" y="4870450"/>
          <p14:tracePt t="47334" x="2298700" y="4870450"/>
          <p14:tracePt t="47341" x="2289175" y="4870450"/>
          <p14:tracePt t="47349" x="2259013" y="4870450"/>
          <p14:tracePt t="47357" x="2228850" y="4870450"/>
          <p14:tracePt t="47365" x="2208213" y="4870450"/>
          <p14:tracePt t="47373" x="2187575" y="4860925"/>
          <p14:tracePt t="47382" x="2168525" y="4860925"/>
          <p14:tracePt t="47389" x="2147888" y="4860925"/>
          <p14:tracePt t="47397" x="2127250" y="4860925"/>
          <p14:tracePt t="47405" x="2117725" y="4860925"/>
          <p14:tracePt t="47413" x="2108200" y="4860925"/>
          <p14:tracePt t="47421" x="2097088" y="4860925"/>
          <p14:tracePt t="47429" x="2087563" y="4860925"/>
          <p14:tracePt t="47445" x="2078038" y="4860925"/>
          <p14:tracePt t="47503" x="2078038" y="4851400"/>
          <p14:tracePt t="47618" x="2087563" y="4851400"/>
          <p14:tracePt t="47626" x="2108200" y="4851400"/>
          <p14:tracePt t="47633" x="2127250" y="4851400"/>
          <p14:tracePt t="47640" x="2138363" y="4851400"/>
          <p14:tracePt t="47649" x="2157413" y="4851400"/>
          <p14:tracePt t="47656" x="2187575" y="4851400"/>
          <p14:tracePt t="47665" x="2219325" y="4840288"/>
          <p14:tracePt t="47672" x="2249488" y="4840288"/>
          <p14:tracePt t="47680" x="2259013" y="4840288"/>
          <p14:tracePt t="47688" x="2268538" y="4840288"/>
          <p14:tracePt t="47696" x="2279650" y="4840288"/>
          <p14:tracePt t="48091" x="2279650" y="4830763"/>
          <p14:tracePt t="48157" x="2289175" y="4821238"/>
          <p14:tracePt t="48220" x="2298700" y="4810125"/>
          <p14:tracePt t="48259" x="2309813" y="4810125"/>
          <p14:tracePt t="48267" x="2309813" y="4800600"/>
          <p14:tracePt t="48275" x="2319338" y="4800600"/>
          <p14:tracePt t="48283" x="2319338" y="4791075"/>
          <p14:tracePt t="48291" x="2328863" y="4791075"/>
          <p14:tracePt t="48299" x="2339975" y="4791075"/>
          <p14:tracePt t="48307" x="2349500" y="4779963"/>
          <p14:tracePt t="48315" x="2379663" y="4779963"/>
          <p14:tracePt t="48323" x="2409825" y="4779963"/>
          <p14:tracePt t="48331" x="2451100" y="4779963"/>
          <p14:tracePt t="48339" x="2470150" y="4779963"/>
          <p14:tracePt t="48349" x="2500313" y="4779963"/>
          <p14:tracePt t="48355" x="2530475" y="4779963"/>
          <p14:tracePt t="48365" x="2581275" y="4779963"/>
          <p14:tracePt t="48371" x="2611438" y="4779963"/>
          <p14:tracePt t="48381" x="2641600" y="4791075"/>
          <p14:tracePt t="48389" x="2671763" y="4791075"/>
          <p14:tracePt t="48397" x="2701925" y="4791075"/>
          <p14:tracePt t="48405" x="2732088" y="4791075"/>
          <p14:tracePt t="48413" x="2752725" y="4791075"/>
          <p14:tracePt t="48421" x="2782888" y="4791075"/>
          <p14:tracePt t="48429" x="2813050" y="4791075"/>
          <p14:tracePt t="48437" x="2824163" y="4800600"/>
          <p14:tracePt t="48445" x="2833688" y="4800600"/>
          <p14:tracePt t="48453" x="2863850" y="4800600"/>
          <p14:tracePt t="48461" x="2894013" y="4800600"/>
          <p14:tracePt t="48469" x="2944813" y="4800600"/>
          <p14:tracePt t="48476" x="2974975" y="4800600"/>
          <p14:tracePt t="48485" x="3014663" y="4800600"/>
          <p14:tracePt t="48493" x="3044825" y="4800600"/>
          <p14:tracePt t="48501" x="3086100" y="4800600"/>
          <p14:tracePt t="48510" x="3125788" y="4800600"/>
          <p14:tracePt t="48517" x="3167063" y="4800600"/>
          <p14:tracePt t="48525" x="3197225" y="4800600"/>
          <p14:tracePt t="48533" x="3227388" y="4800600"/>
          <p14:tracePt t="48541" x="3257550" y="4800600"/>
          <p14:tracePt t="48549" x="3278188" y="4791075"/>
          <p14:tracePt t="48557" x="3287713" y="4791075"/>
          <p14:tracePt t="48639" x="3287713" y="4779963"/>
          <p14:tracePt t="49496" x="3297238" y="4779963"/>
          <p14:tracePt t="49521" x="3308350" y="4779963"/>
          <p14:tracePt t="49534" x="3317875" y="4779963"/>
          <p14:tracePt t="49549" x="3327400" y="4779963"/>
          <p14:tracePt t="49557" x="3338513" y="4779963"/>
          <p14:tracePt t="49565" x="3348038" y="4779963"/>
          <p14:tracePt t="49573" x="3357563" y="4779963"/>
          <p14:tracePt t="49581" x="3368675" y="4779963"/>
          <p14:tracePt t="49589" x="3387725" y="4779963"/>
          <p14:tracePt t="49597" x="3408363" y="4779963"/>
          <p14:tracePt t="49606" x="3429000" y="4779963"/>
          <p14:tracePt t="49613" x="3459163" y="4779963"/>
          <p14:tracePt t="49622" x="3489325" y="4779963"/>
          <p14:tracePt t="49629" x="3498850" y="4779963"/>
          <p14:tracePt t="49639" x="3579813" y="4791075"/>
          <p14:tracePt t="49645" x="3619500" y="4791075"/>
          <p14:tracePt t="49655" x="3651250" y="4791075"/>
          <p14:tracePt t="49661" x="3690938" y="4791075"/>
          <p14:tracePt t="49669" x="3730625" y="4791075"/>
          <p14:tracePt t="49678" x="3760788" y="4791075"/>
          <p14:tracePt t="49685" x="3802063" y="4791075"/>
          <p14:tracePt t="49693" x="3832225" y="4791075"/>
          <p14:tracePt t="49701" x="3883025" y="4791075"/>
          <p14:tracePt t="49709" x="3913188" y="4791075"/>
          <p14:tracePt t="49717" x="3943350" y="4791075"/>
          <p14:tracePt t="49725" x="3962400" y="4791075"/>
          <p14:tracePt t="49733" x="3973513" y="4791075"/>
          <p14:tracePt t="49741" x="3994150" y="4791075"/>
          <p14:tracePt t="49749" x="4003675" y="4791075"/>
          <p14:tracePt t="49759" x="4013200" y="4791075"/>
          <p14:tracePt t="49959" x="4024313" y="4791075"/>
          <p14:tracePt t="49967" x="4033838" y="4791075"/>
          <p14:tracePt t="49975" x="4043363" y="4800600"/>
          <p14:tracePt t="49983" x="4064000" y="4810125"/>
          <p14:tracePt t="49991" x="4084638" y="4821238"/>
          <p14:tracePt t="49999" x="4103688" y="4840288"/>
          <p14:tracePt t="50007" x="4124325" y="4840288"/>
          <p14:tracePt t="50015" x="4144963" y="4851400"/>
          <p14:tracePt t="50023" x="4165600" y="4851400"/>
          <p14:tracePt t="50030" x="4184650" y="4860925"/>
          <p14:tracePt t="50039" x="4195763" y="4860925"/>
          <p14:tracePt t="50047" x="4205288" y="4870450"/>
          <p14:tracePt t="50057" x="4235450" y="4870450"/>
          <p14:tracePt t="50062" x="4265613" y="4870450"/>
          <p14:tracePt t="50073" x="4295775" y="4870450"/>
          <p14:tracePt t="50080" x="4325938" y="4870450"/>
          <p14:tracePt t="50089" x="4376738" y="4870450"/>
          <p14:tracePt t="50096" x="4416425" y="4870450"/>
          <p14:tracePt t="50105" x="4457700" y="4870450"/>
          <p14:tracePt t="50113" x="4487863" y="4870450"/>
          <p14:tracePt t="50121" x="4518025" y="4870450"/>
          <p14:tracePt t="50128" x="4548188" y="4870450"/>
          <p14:tracePt t="50137" x="4578350" y="4860925"/>
          <p14:tracePt t="50145" x="4608513" y="4860925"/>
          <p14:tracePt t="50152" x="4638675" y="4860925"/>
          <p14:tracePt t="50161" x="4668838" y="4851400"/>
          <p14:tracePt t="50168" x="4689475" y="4851400"/>
          <p14:tracePt t="50177" x="4719638" y="4851400"/>
          <p14:tracePt t="50185" x="4749800" y="4851400"/>
          <p14:tracePt t="50193" x="4779963" y="4851400"/>
          <p14:tracePt t="50201" x="4800600" y="4851400"/>
          <p14:tracePt t="50209" x="4810125" y="4851400"/>
          <p14:tracePt t="50218" x="4830763" y="4851400"/>
          <p14:tracePt t="50225" x="4849813" y="4851400"/>
          <p14:tracePt t="50232" x="4870450" y="4851400"/>
          <p14:tracePt t="50241" x="4881563" y="4851400"/>
          <p14:tracePt t="50533" x="4900613" y="4851400"/>
          <p14:tracePt t="50541" x="4921250" y="4851400"/>
          <p14:tracePt t="50548" x="4960938" y="4851400"/>
          <p14:tracePt t="50556" x="4991100" y="4851400"/>
          <p14:tracePt t="50564" x="5021263" y="4851400"/>
          <p14:tracePt t="50571" x="5053013" y="4851400"/>
          <p14:tracePt t="50578" x="5083175" y="4840288"/>
          <p14:tracePt t="50589" x="5102225" y="4840288"/>
          <p14:tracePt t="50595" x="5122863" y="4840288"/>
          <p14:tracePt t="50604" x="5132388" y="4840288"/>
          <p14:tracePt t="50610" x="5143500" y="4840288"/>
          <p14:tracePt t="50620" x="5153025" y="4840288"/>
          <p14:tracePt t="50626" x="5162550" y="4840288"/>
          <p14:tracePt t="50677" x="5173663" y="4840288"/>
          <p14:tracePt t="51081" x="5192713" y="4840288"/>
          <p14:tracePt t="51089" x="5224463" y="4840288"/>
          <p14:tracePt t="51100" x="5314950" y="4860925"/>
          <p14:tracePt t="51104" x="5414963" y="4870450"/>
          <p14:tracePt t="51114" x="5456238" y="4870450"/>
          <p14:tracePt t="51119" x="5607050" y="4902200"/>
          <p14:tracePt t="51128" x="5737225" y="4902200"/>
          <p14:tracePt t="51135" x="5829300" y="4911725"/>
          <p14:tracePt t="51143" x="5959475" y="4911725"/>
          <p14:tracePt t="51151" x="6080125" y="4932363"/>
          <p14:tracePt t="51159" x="6142038" y="4932363"/>
          <p14:tracePt t="51169" x="6232525" y="4932363"/>
          <p14:tracePt t="51175" x="6313488" y="4932363"/>
          <p14:tracePt t="51186" x="6383338" y="4932363"/>
          <p14:tracePt t="51193" x="6443663" y="4932363"/>
          <p14:tracePt t="51201" x="6534150" y="4932363"/>
          <p14:tracePt t="51209" x="6564313" y="4932363"/>
          <p14:tracePt t="51217" x="6615113" y="4932363"/>
          <p14:tracePt t="51225" x="6645275" y="4932363"/>
          <p14:tracePt t="51233" x="6665913" y="4941888"/>
          <p14:tracePt t="51845" x="6675438" y="4941888"/>
          <p14:tracePt t="51852" x="6705600" y="4941888"/>
          <p14:tracePt t="51860" x="6746875" y="4932363"/>
          <p14:tracePt t="51869" x="6777038" y="4932363"/>
          <p14:tracePt t="51876" x="6846888" y="4911725"/>
          <p14:tracePt t="51885" x="6948488" y="4902200"/>
          <p14:tracePt t="51893" x="7008813" y="4902200"/>
          <p14:tracePt t="51900" x="7048500" y="4891088"/>
          <p14:tracePt t="51909" x="7078663" y="4891088"/>
          <p14:tracePt t="51916" x="7119938" y="4891088"/>
          <p14:tracePt t="51924" x="7150100" y="4881563"/>
          <p14:tracePt t="51944" x="7170738" y="4881563"/>
          <p14:tracePt t="52007" x="7180263" y="4881563"/>
          <p14:tracePt t="52015" x="7180263" y="4870450"/>
          <p14:tracePt t="52590" x="7200900" y="4870450"/>
          <p14:tracePt t="52597" x="7250113" y="4860925"/>
          <p14:tracePt t="52605" x="7342188" y="4851400"/>
          <p14:tracePt t="52613" x="7421563" y="4830763"/>
          <p14:tracePt t="52619" x="7481888" y="4830763"/>
          <p14:tracePt t="52626" x="7593013" y="4821238"/>
          <p14:tracePt t="52635" x="7694613" y="4821238"/>
          <p14:tracePt t="52643" x="7805738" y="4800600"/>
          <p14:tracePt t="52651" x="7905750" y="4800600"/>
          <p14:tracePt t="52659" x="7935913" y="4800600"/>
          <p14:tracePt t="52666" x="8007350" y="4800600"/>
          <p14:tracePt t="52675" x="8067675" y="4791075"/>
          <p14:tracePt t="52683" x="8097838" y="4791075"/>
          <p14:tracePt t="52691" x="8128000" y="4791075"/>
          <p14:tracePt t="52699" x="8137525" y="4791075"/>
          <p14:tracePt t="52739" x="8137525" y="4779963"/>
          <p14:tracePt t="53126" x="8148638" y="4779963"/>
          <p14:tracePt t="53159" x="8158163" y="4779963"/>
          <p14:tracePt t="53177" x="8167688" y="4779963"/>
          <p14:tracePt t="53191" x="8178800" y="4770438"/>
          <p14:tracePt t="53207" x="8188325" y="4770438"/>
          <p14:tracePt t="53215" x="8197850" y="4770438"/>
          <p14:tracePt t="53222" x="8208963" y="4770438"/>
          <p14:tracePt t="53230" x="8229600" y="4770438"/>
          <p14:tracePt t="53239" x="8239125" y="4770438"/>
          <p14:tracePt t="53246" x="8259763" y="4770438"/>
          <p14:tracePt t="53254" x="8278813" y="4760913"/>
          <p14:tracePt t="53263" x="8299450" y="4760913"/>
          <p14:tracePt t="53270" x="8329613" y="4760913"/>
          <p14:tracePt t="53279" x="8350250" y="4760913"/>
          <p14:tracePt t="53295" x="8369300" y="4749800"/>
          <p14:tracePt t="53303" x="8380413" y="4749800"/>
          <p14:tracePt t="53311" x="8389938" y="4749800"/>
          <p14:tracePt t="53320" x="8401050" y="4749800"/>
          <p14:tracePt t="53336" x="8410575" y="4749800"/>
          <p14:tracePt t="53343" x="8420100" y="4749800"/>
          <p14:tracePt t="54152" x="8431213" y="4749800"/>
          <p14:tracePt t="54158" x="8440738" y="4749800"/>
          <p14:tracePt t="54166" x="8470900" y="4749800"/>
          <p14:tracePt t="54173" x="8531225" y="4749800"/>
          <p14:tracePt t="54182" x="8591550" y="4749800"/>
          <p14:tracePt t="54188" x="8651875" y="4749800"/>
          <p14:tracePt t="54197" x="8723313" y="4749800"/>
          <p14:tracePt t="54205" x="8804275" y="4749800"/>
          <p14:tracePt t="54212" x="8864600" y="4749800"/>
          <p14:tracePt t="54220" x="8994775" y="4779963"/>
          <p14:tracePt t="54229" x="9126538" y="4800600"/>
          <p14:tracePt t="54238" x="9226550" y="4800600"/>
          <p14:tracePt t="54244" x="9358313" y="4830763"/>
          <p14:tracePt t="54254" x="9459913" y="4840288"/>
          <p14:tracePt t="54260" x="9590088" y="4851400"/>
          <p14:tracePt t="54270" x="9691688" y="4870450"/>
          <p14:tracePt t="54278" x="9782175" y="4881563"/>
          <p14:tracePt t="54286" x="9942513" y="4911725"/>
          <p14:tracePt t="54294" x="9983788" y="4911725"/>
          <p14:tracePt t="54302" x="10064750" y="4911725"/>
          <p14:tracePt t="54310" x="10094913" y="4911725"/>
          <p14:tracePt t="54318" x="10144125" y="4921250"/>
          <p14:tracePt t="54326" x="10155238" y="4921250"/>
          <p14:tracePt t="54334" x="10175875" y="4921250"/>
          <p14:tracePt t="54399" x="10185400" y="4921250"/>
          <p14:tracePt t="54406" x="10194925" y="4921250"/>
          <p14:tracePt t="54414" x="10215563" y="4921250"/>
          <p14:tracePt t="54422" x="10225088" y="4921250"/>
          <p14:tracePt t="54431" x="10255250" y="4921250"/>
          <p14:tracePt t="54438" x="10285413" y="4911725"/>
          <p14:tracePt t="54447" x="10366375" y="4902200"/>
          <p14:tracePt t="54454" x="10417175" y="4902200"/>
          <p14:tracePt t="54463" x="10518775" y="4902200"/>
          <p14:tracePt t="54470" x="10558463" y="4891088"/>
          <p14:tracePt t="54478" x="10669588" y="4891088"/>
          <p14:tracePt t="54486" x="10709275" y="4881563"/>
          <p14:tracePt t="54494" x="10750550" y="4881563"/>
          <p14:tracePt t="54502" x="10780713" y="4881563"/>
          <p14:tracePt t="54510" x="10810875" y="4870450"/>
          <p14:tracePt t="54520" x="10829925" y="4870450"/>
          <p14:tracePt t="54576" x="10841038" y="4870450"/>
          <p14:tracePt t="54584" x="10841038" y="4860925"/>
          <p14:tracePt t="54592" x="10850563" y="4860925"/>
          <p14:tracePt t="54600" x="10860088" y="4851400"/>
          <p14:tracePt t="54608" x="10871200" y="4851400"/>
          <p14:tracePt t="56027" x="10850563" y="4851400"/>
          <p14:tracePt t="56036" x="10820400" y="4851400"/>
          <p14:tracePt t="56043" x="10780713" y="4851400"/>
          <p14:tracePt t="56052" x="10720388" y="4851400"/>
          <p14:tracePt t="56059" x="10628313" y="4851400"/>
          <p14:tracePt t="56066" x="10528300" y="4851400"/>
          <p14:tracePt t="56074" x="10456863" y="4851400"/>
          <p14:tracePt t="56082" x="10285413" y="4851400"/>
          <p14:tracePt t="56090" x="10155238" y="4830763"/>
          <p14:tracePt t="56098" x="9963150" y="4821238"/>
          <p14:tracePt t="56105" x="9872663" y="4821238"/>
          <p14:tracePt t="56114" x="9550400" y="4779963"/>
          <p14:tracePt t="56121" x="9448800" y="4779963"/>
          <p14:tracePt t="56130" x="9105900" y="4760913"/>
          <p14:tracePt t="56138" x="8913813" y="4749800"/>
          <p14:tracePt t="56146" x="8682038" y="4730750"/>
          <p14:tracePt t="56154" x="8450263" y="4730750"/>
          <p14:tracePt t="56162" x="8259763" y="4710113"/>
          <p14:tracePt t="56171" x="8077200" y="4710113"/>
          <p14:tracePt t="56178" x="7886700" y="4710113"/>
          <p14:tracePt t="56186" x="7653338" y="4699000"/>
          <p14:tracePt t="56196" x="7523163" y="4699000"/>
          <p14:tracePt t="56202" x="7351713" y="4699000"/>
          <p14:tracePt t="56212" x="7219950" y="4699000"/>
          <p14:tracePt t="56217" x="7038975" y="4699000"/>
          <p14:tracePt t="56228" x="6867525" y="4699000"/>
          <p14:tracePt t="56236" x="6665913" y="4699000"/>
          <p14:tracePt t="56244" x="6323013" y="4699000"/>
          <p14:tracePt t="56252" x="6130925" y="4679950"/>
          <p14:tracePt t="56260" x="5908675" y="4679950"/>
          <p14:tracePt t="56268" x="5829300" y="4679950"/>
          <p14:tracePt t="56275" x="5657850" y="4679950"/>
          <p14:tracePt t="56284" x="5456238" y="4689475"/>
          <p14:tracePt t="56292" x="5324475" y="4689475"/>
          <p14:tracePt t="56300" x="5192713" y="4699000"/>
          <p14:tracePt t="56308" x="5113338" y="4699000"/>
          <p14:tracePt t="56316" x="5002213" y="4719638"/>
          <p14:tracePt t="56324" x="4921250" y="4719638"/>
          <p14:tracePt t="56332" x="4830763" y="4719638"/>
          <p14:tracePt t="56339" x="4749800" y="4719638"/>
          <p14:tracePt t="56348" x="4659313" y="4719638"/>
          <p14:tracePt t="56356" x="4538663" y="4730750"/>
          <p14:tracePt t="56363" x="4427538" y="4740275"/>
          <p14:tracePt t="56372" x="4316413" y="4740275"/>
          <p14:tracePt t="56380" x="4235450" y="4740275"/>
          <p14:tracePt t="56387" x="4175125" y="4760913"/>
          <p14:tracePt t="56396" x="4133850" y="4760913"/>
          <p14:tracePt t="56404" x="4073525" y="4770438"/>
          <p14:tracePt t="56412" x="4013200" y="4770438"/>
          <p14:tracePt t="56420" x="3973513" y="4770438"/>
          <p14:tracePt t="56427" x="3932238" y="4779963"/>
          <p14:tracePt t="56436" x="3902075" y="4779963"/>
          <p14:tracePt t="56444" x="3871913" y="4791075"/>
          <p14:tracePt t="56453" x="3841750" y="4791075"/>
          <p14:tracePt t="56460" x="3811588" y="4791075"/>
          <p14:tracePt t="56468" x="3790950" y="4791075"/>
          <p14:tracePt t="56475" x="3760788" y="4800600"/>
          <p14:tracePt t="56486" x="3741738" y="4800600"/>
          <p14:tracePt t="56492" x="3711575" y="4800600"/>
          <p14:tracePt t="56502" x="3690938" y="4800600"/>
          <p14:tracePt t="56508" x="3670300" y="4800600"/>
          <p14:tracePt t="56526" x="3651250" y="4800600"/>
          <p14:tracePt t="56534" x="3630613" y="4800600"/>
          <p14:tracePt t="56542" x="3600450" y="4800600"/>
          <p14:tracePt t="56549" x="3570288" y="4800600"/>
          <p14:tracePt t="56558" x="3549650" y="4800600"/>
          <p14:tracePt t="56565" x="3509963" y="4800600"/>
          <p14:tracePt t="56574" x="3479800" y="4800600"/>
          <p14:tracePt t="56581" x="3449638" y="4810125"/>
          <p14:tracePt t="56589" x="3408363" y="4810125"/>
          <p14:tracePt t="56598" x="3368675" y="4810125"/>
          <p14:tracePt t="56605" x="3338513" y="4821238"/>
          <p14:tracePt t="56614" x="3308350" y="4830763"/>
          <p14:tracePt t="56622" x="3278188" y="4840288"/>
          <p14:tracePt t="56629" x="3257550" y="4851400"/>
          <p14:tracePt t="56638" x="3246438" y="4851400"/>
          <p14:tracePt t="56645" x="3236913" y="4860925"/>
          <p14:tracePt t="56662" x="3236913" y="4870450"/>
          <p14:tracePt t="56743" x="3236913" y="4881563"/>
          <p14:tracePt t="56767" x="3236913" y="4891088"/>
          <p14:tracePt t="57068" x="3227388" y="4891088"/>
          <p14:tracePt t="57154" x="3216275" y="4891088"/>
          <p14:tracePt t="57261" x="3206750" y="4891088"/>
          <p14:tracePt t="57284" x="3197225" y="4891088"/>
          <p14:tracePt t="57439" x="3206750" y="4891088"/>
          <p14:tracePt t="57670" x="3206750" y="4911725"/>
          <p14:tracePt t="57678" x="3206750" y="4921250"/>
          <p14:tracePt t="57686" x="3206750" y="4951413"/>
          <p14:tracePt t="57694" x="3206750" y="4981575"/>
          <p14:tracePt t="57701" x="3206750" y="5011738"/>
          <p14:tracePt t="57709" x="3206750" y="5062538"/>
          <p14:tracePt t="57718" x="3197225" y="5103813"/>
          <p14:tracePt t="57725" x="3186113" y="5143500"/>
          <p14:tracePt t="57734" x="3176588" y="5173663"/>
          <p14:tracePt t="57741" x="3155950" y="5254625"/>
          <p14:tracePt t="57749" x="3146425" y="5294313"/>
          <p14:tracePt t="57758" x="3125788" y="5324475"/>
          <p14:tracePt t="57765" x="3095625" y="5375275"/>
          <p14:tracePt t="57773" x="3074988" y="5405438"/>
          <p14:tracePt t="57782" x="3055938" y="5435600"/>
          <p14:tracePt t="57789" x="3035300" y="5465763"/>
          <p14:tracePt t="57798" x="3014663" y="5486400"/>
          <p14:tracePt t="57806" x="3005138" y="5495925"/>
          <p14:tracePt t="57813" x="2984500" y="5516563"/>
          <p14:tracePt t="57822" x="2965450" y="5537200"/>
          <p14:tracePt t="57829" x="2954338" y="5556250"/>
          <p14:tracePt t="57838" x="2944813" y="5567363"/>
          <p14:tracePt t="57846" x="2924175" y="5576888"/>
          <p14:tracePt t="57854" x="2894013" y="5597525"/>
          <p14:tracePt t="57862" x="2873375" y="5618163"/>
          <p14:tracePt t="57869" x="2833688" y="5627688"/>
          <p14:tracePt t="57877" x="2794000" y="5648325"/>
          <p14:tracePt t="57886" x="2732088" y="5667375"/>
          <p14:tracePt t="57895" x="2701925" y="5678488"/>
          <p14:tracePt t="57901" x="2652713" y="5708650"/>
          <p14:tracePt t="57912" x="2592388" y="5718175"/>
          <p14:tracePt t="57920" x="2530475" y="5727700"/>
          <p14:tracePt t="57928" x="2470150" y="5738813"/>
          <p14:tracePt t="57936" x="2430463" y="5748338"/>
          <p14:tracePt t="57947" x="2309813" y="5768975"/>
          <p14:tracePt t="57951" x="2249488" y="5768975"/>
          <p14:tracePt t="57959" x="2219325" y="5778500"/>
          <p14:tracePt t="57968" x="2178050" y="5778500"/>
          <p14:tracePt t="57975" x="2157413" y="5778500"/>
          <p14:tracePt t="57983" x="2138363" y="5789613"/>
          <p14:tracePt t="57999" x="2117725" y="5789613"/>
          <p14:tracePt t="58007" x="2108200" y="5789613"/>
          <p14:tracePt t="58015" x="2097088" y="5789613"/>
          <p14:tracePt t="58040" x="2087563" y="5789613"/>
          <p14:tracePt t="58047" x="2078038" y="5789613"/>
          <p14:tracePt t="58055" x="2057400" y="5799138"/>
          <p14:tracePt t="58063" x="2036763" y="5799138"/>
          <p14:tracePt t="58071" x="2006600" y="5799138"/>
          <p14:tracePt t="58079" x="1997075" y="5799138"/>
          <p14:tracePt t="58088" x="1976438" y="5799138"/>
          <p14:tracePt t="58095" x="1955800" y="5799138"/>
          <p14:tracePt t="58103" x="1925638" y="5799138"/>
          <p14:tracePt t="58111" x="1906588" y="5799138"/>
          <p14:tracePt t="58120" x="1876425" y="5799138"/>
          <p14:tracePt t="58128" x="1844675" y="5799138"/>
          <p14:tracePt t="58135" x="1814513" y="5799138"/>
          <p14:tracePt t="58144" x="1774825" y="5789613"/>
          <p14:tracePt t="58152" x="1735138" y="5789613"/>
          <p14:tracePt t="58159" x="1684338" y="5778500"/>
          <p14:tracePt t="58168" x="1654175" y="5768975"/>
          <p14:tracePt t="58175" x="1643063" y="5768975"/>
          <p14:tracePt t="58185" x="1633538" y="5768975"/>
          <p14:tracePt t="58194" x="1612900" y="5768975"/>
          <p14:tracePt t="58199" x="1612900" y="5759450"/>
          <p14:tracePt t="58211" x="1603375" y="5759450"/>
          <p14:tracePt t="58273" x="1603375" y="5748338"/>
          <p14:tracePt t="58289" x="1593850" y="5738813"/>
          <p14:tracePt t="58305" x="1593850" y="5727700"/>
          <p14:tracePt t="58321" x="1593850" y="5718175"/>
          <p14:tracePt t="58329" x="1593850" y="5697538"/>
          <p14:tracePt t="58337" x="1593850" y="5688013"/>
          <p14:tracePt t="58345" x="1593850" y="5678488"/>
          <p14:tracePt t="58361" x="1593850" y="5657850"/>
          <p14:tracePt t="58369" x="1593850" y="5648325"/>
          <p14:tracePt t="58377" x="1593850" y="5637213"/>
          <p14:tracePt t="58393" x="1593850" y="5627688"/>
          <p14:tracePt t="58410" x="1603375" y="5627688"/>
          <p14:tracePt t="58417" x="1603375" y="5618163"/>
          <p14:tracePt t="58434" x="1603375" y="5607050"/>
          <p14:tracePt t="58449" x="1612900" y="5607050"/>
          <p14:tracePt t="58457" x="1624013" y="5597525"/>
          <p14:tracePt t="58489" x="1633538" y="5597525"/>
          <p14:tracePt t="58500" x="1633538" y="5588000"/>
          <p14:tracePt t="58507" x="1643063" y="5588000"/>
          <p14:tracePt t="58515" x="1654175" y="5576888"/>
          <p14:tracePt t="58539" x="1663700" y="5576888"/>
          <p14:tracePt t="58548" x="1673225" y="5567363"/>
          <p14:tracePt t="58556" x="1684338" y="5556250"/>
          <p14:tracePt t="58563" x="1704975" y="5556250"/>
          <p14:tracePt t="58571" x="1714500" y="5556250"/>
          <p14:tracePt t="58587" x="1724025" y="5556250"/>
          <p14:tracePt t="58595" x="1735138" y="5556250"/>
          <p14:tracePt t="58603" x="1744663" y="5556250"/>
          <p14:tracePt t="58611" x="1754188" y="5546725"/>
          <p14:tracePt t="58619" x="1765300" y="5546725"/>
          <p14:tracePt t="58627" x="1795463" y="5546725"/>
          <p14:tracePt t="58635" x="1825625" y="5546725"/>
          <p14:tracePt t="58643" x="1885950" y="5546725"/>
          <p14:tracePt t="58651" x="1916113" y="5546725"/>
          <p14:tracePt t="58659" x="1955800" y="5546725"/>
          <p14:tracePt t="58667" x="1997075" y="5546725"/>
          <p14:tracePt t="58675" x="2036763" y="5546725"/>
          <p14:tracePt t="58683" x="2066925" y="5546725"/>
          <p14:tracePt t="58692" x="2087563" y="5546725"/>
          <p14:tracePt t="58708" x="2087563" y="5537200"/>
          <p14:tracePt t="58715" x="2097088" y="5537200"/>
          <p14:tracePt t="59162" x="2097088" y="5526088"/>
          <p14:tracePt t="59194" x="2108200" y="5526088"/>
          <p14:tracePt t="59202" x="2117725" y="5516563"/>
          <p14:tracePt t="59208" x="2127250" y="5516563"/>
          <p14:tracePt t="59216" x="2147888" y="5516563"/>
          <p14:tracePt t="59225" x="2168525" y="5507038"/>
          <p14:tracePt t="59232" x="2178050" y="5507038"/>
          <p14:tracePt t="59241" x="2208213" y="5507038"/>
          <p14:tracePt t="59247" x="2228850" y="5507038"/>
          <p14:tracePt t="59255" x="2279650" y="5507038"/>
          <p14:tracePt t="59263" x="2309813" y="5495925"/>
          <p14:tracePt t="59272" x="2349500" y="5495925"/>
          <p14:tracePt t="59279" x="2420938" y="5495925"/>
          <p14:tracePt t="59288" x="2451100" y="5495925"/>
          <p14:tracePt t="59295" x="2481263" y="5486400"/>
          <p14:tracePt t="59305" x="2511425" y="5486400"/>
          <p14:tracePt t="59311" x="2541588" y="5476875"/>
          <p14:tracePt t="59322" x="2571750" y="5476875"/>
          <p14:tracePt t="59329" x="2592388" y="5476875"/>
          <p14:tracePt t="59338" x="2601913" y="5476875"/>
          <p14:tracePt t="59345" x="2622550" y="5465763"/>
          <p14:tracePt t="59377" x="2632075" y="5465763"/>
          <p14:tracePt t="59699" x="2641600" y="5465763"/>
          <p14:tracePt t="59707" x="2662238" y="5465763"/>
          <p14:tracePt t="59715" x="2701925" y="5465763"/>
          <p14:tracePt t="59723" x="2773363" y="5465763"/>
          <p14:tracePt t="59731" x="2863850" y="5465763"/>
          <p14:tracePt t="59739" x="2944813" y="5465763"/>
          <p14:tracePt t="59747" x="3014663" y="5465763"/>
          <p14:tracePt t="59755" x="3136900" y="5465763"/>
          <p14:tracePt t="59763" x="3267075" y="5465763"/>
          <p14:tracePt t="59771" x="3327400" y="5465763"/>
          <p14:tracePt t="59779" x="3438525" y="5465763"/>
          <p14:tracePt t="59787" x="3529013" y="5465763"/>
          <p14:tracePt t="59796" x="3630613" y="5465763"/>
          <p14:tracePt t="59805" x="3690938" y="5456238"/>
          <p14:tracePt t="59812" x="3730625" y="5456238"/>
          <p14:tracePt t="59819" x="3760788" y="5456238"/>
          <p14:tracePt t="59827" x="3802063" y="5456238"/>
          <p14:tracePt t="59836" x="3832225" y="5456238"/>
          <p14:tracePt t="59843" x="3862388" y="5456238"/>
          <p14:tracePt t="59853" x="3902075" y="5456238"/>
          <p14:tracePt t="59861" x="3932238" y="5456238"/>
          <p14:tracePt t="59867" x="3962400" y="5456238"/>
          <p14:tracePt t="59877" x="3994150" y="5446713"/>
          <p14:tracePt t="59883" x="4013200" y="5446713"/>
          <p14:tracePt t="59893" x="4033838" y="5446713"/>
          <p14:tracePt t="59899" x="4043363" y="5446713"/>
          <p14:tracePt t="60436" x="4054475" y="5446713"/>
          <p14:tracePt t="60442" x="4064000" y="5446713"/>
          <p14:tracePt t="60450" x="4084638" y="5446713"/>
          <p14:tracePt t="60458" x="4103688" y="5446713"/>
          <p14:tracePt t="60469" x="4133850" y="5446713"/>
          <p14:tracePt t="60475" x="4214813" y="5446713"/>
          <p14:tracePt t="60482" x="4316413" y="5446713"/>
          <p14:tracePt t="60490" x="4427538" y="5446713"/>
          <p14:tracePt t="60498" x="4598988" y="5446713"/>
          <p14:tracePt t="60506" x="4668838" y="5446713"/>
          <p14:tracePt t="60514" x="4840288" y="5446713"/>
          <p14:tracePt t="60523" x="5002213" y="5446713"/>
          <p14:tracePt t="60530" x="5143500" y="5446713"/>
          <p14:tracePt t="60537" x="5273675" y="5446713"/>
          <p14:tracePt t="60545" x="5345113" y="5446713"/>
          <p14:tracePt t="60553" x="5456238" y="5446713"/>
          <p14:tracePt t="60561" x="5505450" y="5446713"/>
          <p14:tracePt t="60569" x="5526088" y="5435600"/>
          <p14:tracePt t="61399" x="5516563" y="5446713"/>
          <p14:tracePt t="61407" x="5505450" y="5456238"/>
          <p14:tracePt t="61415" x="5486400" y="5456238"/>
          <p14:tracePt t="61423" x="5465763" y="5476875"/>
          <p14:tracePt t="61431" x="5435600" y="5516563"/>
          <p14:tracePt t="61439" x="5405438" y="5537200"/>
          <p14:tracePt t="61447" x="5375275" y="5556250"/>
          <p14:tracePt t="61455" x="5354638" y="5576888"/>
          <p14:tracePt t="61464" x="5324475" y="5597525"/>
          <p14:tracePt t="61471" x="5294313" y="5618163"/>
          <p14:tracePt t="61479" x="5243513" y="5637213"/>
          <p14:tracePt t="61487" x="5203825" y="5648325"/>
          <p14:tracePt t="61495" x="5122863" y="5688013"/>
          <p14:tracePt t="61503" x="5072063" y="5708650"/>
          <p14:tracePt t="61510" x="5032375" y="5718175"/>
          <p14:tracePt t="61519" x="4991100" y="5727700"/>
          <p14:tracePt t="61527" x="4930775" y="5738813"/>
          <p14:tracePt t="61537" x="4849813" y="5748338"/>
          <p14:tracePt t="61544" x="4749800" y="5768975"/>
          <p14:tracePt t="61553" x="4668838" y="5768975"/>
          <p14:tracePt t="61559" x="4518025" y="5778500"/>
          <p14:tracePt t="61569" x="4406900" y="5778500"/>
          <p14:tracePt t="61577" x="4316413" y="5778500"/>
          <p14:tracePt t="61585" x="4165600" y="5799138"/>
          <p14:tracePt t="61593" x="4084638" y="5799138"/>
          <p14:tracePt t="61601" x="3913188" y="5808663"/>
          <p14:tracePt t="61610" x="3822700" y="5808663"/>
          <p14:tracePt t="61617" x="3741738" y="5808663"/>
          <p14:tracePt t="61625" x="3589338" y="5829300"/>
          <p14:tracePt t="61633" x="3479800" y="5829300"/>
          <p14:tracePt t="61641" x="3417888" y="5829300"/>
          <p14:tracePt t="61649" x="3327400" y="5829300"/>
          <p14:tracePt t="61657" x="3197225" y="5829300"/>
          <p14:tracePt t="61665" x="3116263" y="5829300"/>
          <p14:tracePt t="61673" x="3044825" y="5829300"/>
          <p14:tracePt t="61681" x="2995613" y="5829300"/>
          <p14:tracePt t="61689" x="2894013" y="5838825"/>
          <p14:tracePt t="61697" x="2833688" y="5838825"/>
          <p14:tracePt t="61705" x="2794000" y="5849938"/>
          <p14:tracePt t="61713" x="2763838" y="5849938"/>
          <p14:tracePt t="61721" x="2732088" y="5849938"/>
          <p14:tracePt t="61729" x="2701925" y="5849938"/>
          <p14:tracePt t="61737" x="2682875" y="5849938"/>
          <p14:tracePt t="61745" x="2662238" y="5859463"/>
          <p14:tracePt t="61761" x="2652713" y="5859463"/>
          <p14:tracePt t="61769" x="2641600" y="5859463"/>
          <p14:tracePt t="61785" x="2632075" y="5859463"/>
          <p14:tracePt t="61957" x="2632075" y="5868988"/>
          <p14:tracePt t="61974" x="2622550" y="5868988"/>
          <p14:tracePt t="62199" x="2632075" y="5868988"/>
          <p14:tracePt t="62207" x="2641600" y="5868988"/>
          <p14:tracePt t="62214" x="2652713" y="5868988"/>
          <p14:tracePt t="62222" x="2662238" y="5868988"/>
          <p14:tracePt t="62230" x="2671763" y="5868988"/>
          <p14:tracePt t="62237" x="2692400" y="5868988"/>
          <p14:tracePt t="62245" x="2713038" y="5868988"/>
          <p14:tracePt t="62261" x="2732088" y="5868988"/>
          <p14:tracePt t="62269" x="2743200" y="5868988"/>
          <p14:tracePt t="62277" x="2763838" y="5868988"/>
          <p14:tracePt t="62293" x="2773363" y="5868988"/>
          <p14:tracePt t="62301" x="2782888" y="5859463"/>
          <p14:tracePt t="62317" x="2794000" y="5859463"/>
          <p14:tracePt t="62367" x="2794000" y="5849938"/>
          <p14:tracePt t="62834" x="2794000" y="5838825"/>
          <p14:tracePt t="63367" x="2782888" y="5838825"/>
          <p14:tracePt t="63391" x="2773363" y="5838825"/>
          <p14:tracePt t="63464" x="2782888" y="5838825"/>
          <p14:tracePt t="63473" x="2803525" y="5838825"/>
          <p14:tracePt t="63478" x="2833688" y="5838825"/>
          <p14:tracePt t="63486" x="2873375" y="5838825"/>
          <p14:tracePt t="63493" x="2935288" y="5838825"/>
          <p14:tracePt t="63502" x="2965450" y="5838825"/>
          <p14:tracePt t="63509" x="2995613" y="5838825"/>
          <p14:tracePt t="63519" x="3044825" y="5838825"/>
          <p14:tracePt t="63527" x="3106738" y="5838825"/>
          <p14:tracePt t="63534" x="3146425" y="5829300"/>
          <p14:tracePt t="63543" x="3186113" y="5829300"/>
          <p14:tracePt t="63551" x="3246438" y="5829300"/>
          <p14:tracePt t="63559" x="3327400" y="5829300"/>
          <p14:tracePt t="63567" x="3398838" y="5829300"/>
          <p14:tracePt t="63575" x="3479800" y="5829300"/>
          <p14:tracePt t="63584" x="3519488" y="5829300"/>
          <p14:tracePt t="63591" x="3579813" y="5829300"/>
          <p14:tracePt t="63599" x="3589338" y="5829300"/>
          <p14:tracePt t="63607" x="3609975" y="5829300"/>
          <p14:tracePt t="63615" x="3630613" y="5829300"/>
          <p14:tracePt t="63623" x="3640138" y="5829300"/>
          <p14:tracePt t="64020" x="3651250" y="5829300"/>
          <p14:tracePt t="64033" x="3670300" y="5829300"/>
          <p14:tracePt t="64042" x="3681413" y="5829300"/>
          <p14:tracePt t="64048" x="3711575" y="5829300"/>
          <p14:tracePt t="64057" x="3721100" y="5829300"/>
          <p14:tracePt t="64065" x="3751263" y="5829300"/>
          <p14:tracePt t="64075" x="3781425" y="5829300"/>
          <p14:tracePt t="64081" x="3811588" y="5838825"/>
          <p14:tracePt t="64090" x="3841750" y="5838825"/>
          <p14:tracePt t="64098" x="3892550" y="5838825"/>
          <p14:tracePt t="64107" x="3932238" y="5838825"/>
          <p14:tracePt t="64114" x="3973513" y="5838825"/>
          <p14:tracePt t="64123" x="4033838" y="5838825"/>
          <p14:tracePt t="64131" x="4073525" y="5838825"/>
          <p14:tracePt t="64138" x="4133850" y="5838825"/>
          <p14:tracePt t="64147" x="4175125" y="5838825"/>
          <p14:tracePt t="64155" x="4214813" y="5838825"/>
          <p14:tracePt t="64162" x="4244975" y="5819775"/>
          <p14:tracePt t="64171" x="4275138" y="5819775"/>
          <p14:tracePt t="64178" x="4305300" y="5808663"/>
          <p14:tracePt t="64187" x="4337050" y="5808663"/>
          <p14:tracePt t="64195" x="4367213" y="5808663"/>
          <p14:tracePt t="64202" x="4376738" y="5808663"/>
          <p14:tracePt t="64210" x="4386263" y="5808663"/>
          <p14:tracePt t="65089" x="4376738" y="5808663"/>
          <p14:tracePt t="65783" x="4386263" y="5808663"/>
          <p14:tracePt t="65790" x="4406900" y="5808663"/>
          <p14:tracePt t="65798" x="4437063" y="5808663"/>
          <p14:tracePt t="65806" x="4508500" y="5808663"/>
          <p14:tracePt t="65815" x="4568825" y="5808663"/>
          <p14:tracePt t="65822" x="4678363" y="5808663"/>
          <p14:tracePt t="65830" x="4810125" y="5808663"/>
          <p14:tracePt t="65839" x="4930775" y="5808663"/>
          <p14:tracePt t="65846" x="5041900" y="5808663"/>
          <p14:tracePt t="65855" x="5243513" y="5808663"/>
          <p14:tracePt t="65862" x="5375275" y="5808663"/>
          <p14:tracePt t="65870" x="5475288" y="5808663"/>
          <p14:tracePt t="65878" x="5586413" y="5819775"/>
          <p14:tracePt t="65886" x="5688013" y="5829300"/>
          <p14:tracePt t="65894" x="5727700" y="5829300"/>
          <p14:tracePt t="65902" x="5757863" y="5829300"/>
          <p14:tracePt t="65910" x="5778500" y="5829300"/>
          <p14:tracePt t="66459" x="5778500" y="5838825"/>
          <p14:tracePt t="66466" x="5788025" y="5838825"/>
          <p14:tracePt t="66474" x="5808663" y="5838825"/>
          <p14:tracePt t="66482" x="5838825" y="5849938"/>
          <p14:tracePt t="66490" x="5908675" y="5849938"/>
          <p14:tracePt t="66498" x="5989638" y="5849938"/>
          <p14:tracePt t="66506" x="6161088" y="5849938"/>
          <p14:tracePt t="66514" x="6251575" y="5849938"/>
          <p14:tracePt t="66522" x="6423025" y="5868988"/>
          <p14:tracePt t="66530" x="6484938" y="5868988"/>
          <p14:tracePt t="66538" x="6615113" y="5868988"/>
          <p14:tracePt t="66546" x="6696075" y="5880100"/>
          <p14:tracePt t="66554" x="6746875" y="5880100"/>
          <p14:tracePt t="66562" x="6777038" y="5880100"/>
          <p14:tracePt t="66570" x="6796088" y="5880100"/>
          <p14:tracePt t="67428" x="6816725" y="5880100"/>
          <p14:tracePt t="67434" x="6837363" y="5880100"/>
          <p14:tracePt t="67442" x="6877050" y="5880100"/>
          <p14:tracePt t="67449" x="6918325" y="5880100"/>
          <p14:tracePt t="67458" x="6978650" y="5880100"/>
          <p14:tracePt t="67464" x="7038975" y="5880100"/>
          <p14:tracePt t="67474" x="7129463" y="5880100"/>
          <p14:tracePt t="67482" x="7240588" y="5880100"/>
          <p14:tracePt t="67490" x="7351713" y="5880100"/>
          <p14:tracePt t="67498" x="7402513" y="5880100"/>
          <p14:tracePt t="67506" x="7513638" y="5880100"/>
          <p14:tracePt t="67514" x="7613650" y="5880100"/>
          <p14:tracePt t="67522" x="7704138" y="5880100"/>
          <p14:tracePt t="67530" x="7745413" y="5880100"/>
          <p14:tracePt t="67538" x="7794625" y="5889625"/>
          <p14:tracePt t="67547" x="7835900" y="5889625"/>
          <p14:tracePt t="67554" x="7875588" y="5899150"/>
          <p14:tracePt t="67562" x="7896225" y="5899150"/>
          <p14:tracePt t="67570" x="7905750" y="5899150"/>
          <p14:tracePt t="67844" x="7926388" y="5899150"/>
          <p14:tracePt t="67852" x="7947025" y="5899150"/>
          <p14:tracePt t="67860" x="7966075" y="5899150"/>
          <p14:tracePt t="67868" x="8007350" y="5899150"/>
          <p14:tracePt t="67876" x="8077200" y="5899150"/>
          <p14:tracePt t="67884" x="8208963" y="5919788"/>
          <p14:tracePt t="67892" x="8329613" y="5930900"/>
          <p14:tracePt t="67900" x="8440738" y="5940425"/>
          <p14:tracePt t="67908" x="8702675" y="5980113"/>
          <p14:tracePt t="67916" x="8894763" y="5991225"/>
          <p14:tracePt t="67924" x="9005888" y="5991225"/>
          <p14:tracePt t="67932" x="9217025" y="6010275"/>
          <p14:tracePt t="67947" x="9288463" y="6010275"/>
          <p14:tracePt t="67948" x="9418638" y="6010275"/>
          <p14:tracePt t="67956" x="9478963" y="6010275"/>
          <p14:tracePt t="67964" x="9509125" y="6010275"/>
          <p14:tracePt t="67972" x="9520238" y="6010275"/>
          <p14:tracePt t="68297" x="9509125" y="6010275"/>
          <p14:tracePt t="68313" x="9490075" y="6010275"/>
          <p14:tracePt t="68319" x="9478963" y="6010275"/>
          <p14:tracePt t="68329" x="9459913" y="6010275"/>
          <p14:tracePt t="68336" x="9459913" y="6000750"/>
          <p14:tracePt t="68344" x="9448800" y="6000750"/>
          <p14:tracePt t="68359" x="9439275" y="6000750"/>
          <p14:tracePt t="68474" x="9428163" y="6000750"/>
          <p14:tracePt t="68491" x="9418638" y="6000750"/>
          <p14:tracePt t="68507" x="9418638" y="5991225"/>
          <p14:tracePt t="68514" x="9409113" y="5991225"/>
          <p14:tracePt t="68520" x="9398000" y="5991225"/>
          <p14:tracePt t="68544" x="9388475" y="5991225"/>
          <p14:tracePt t="68578" x="9388475" y="5980113"/>
          <p14:tracePt t="68594" x="9378950" y="5980113"/>
          <p14:tracePt t="68610" x="9367838" y="5980113"/>
          <p14:tracePt t="68626" x="9358313" y="5980113"/>
          <p14:tracePt t="68642" x="9348788" y="5980113"/>
          <p14:tracePt t="68658" x="9337675" y="5980113"/>
          <p14:tracePt t="68666" x="9328150" y="5970588"/>
          <p14:tracePt t="68675" x="9318625" y="5970588"/>
          <p14:tracePt t="68682" x="9307513" y="5970588"/>
          <p14:tracePt t="68698" x="9297988" y="5970588"/>
          <p14:tracePt t="68706" x="9288463" y="5970588"/>
          <p14:tracePt t="68714" x="9277350" y="5961063"/>
          <p14:tracePt t="68730" x="9267825" y="5961063"/>
          <p14:tracePt t="68771" x="9256713" y="5961063"/>
          <p14:tracePt t="69110" x="9256713" y="5949950"/>
          <p14:tracePt t="69159" x="9267825" y="5949950"/>
          <p14:tracePt t="69168" x="9288463" y="5949950"/>
          <p14:tracePt t="69175" x="9307513" y="5949950"/>
          <p14:tracePt t="69183" x="9328150" y="5949950"/>
          <p14:tracePt t="69192" x="9358313" y="5949950"/>
          <p14:tracePt t="69200" x="9367838" y="5949950"/>
          <p14:tracePt t="69205" x="9388475" y="5961063"/>
          <p14:tracePt t="69214" x="9409113" y="5961063"/>
          <p14:tracePt t="69222" x="9428163" y="5961063"/>
          <p14:tracePt t="69230" x="9448800" y="5970588"/>
          <p14:tracePt t="69238" x="9469438" y="5970588"/>
          <p14:tracePt t="69255" x="9478963" y="5970588"/>
          <p14:tracePt t="69262" x="9490075" y="5970588"/>
          <p14:tracePt t="69269" x="9499600" y="5970588"/>
          <p14:tracePt t="69278" x="9509125" y="5970588"/>
          <p14:tracePt t="69294" x="9520238" y="5970588"/>
          <p14:tracePt t="69302" x="9529763" y="5970588"/>
          <p14:tracePt t="69310" x="9539288" y="5970588"/>
          <p14:tracePt t="69600" x="9550400" y="5970588"/>
          <p14:tracePt t="69648" x="9559925" y="5970588"/>
          <p14:tracePt t="69680" x="9569450" y="5970588"/>
          <p14:tracePt t="69696" x="9580563" y="5970588"/>
          <p14:tracePt t="69706" x="9590088" y="5970588"/>
          <p14:tracePt t="69712" x="9599613" y="5961063"/>
          <p14:tracePt t="69722" x="9610725" y="5961063"/>
          <p14:tracePt t="69730" x="9631363" y="5949950"/>
          <p14:tracePt t="69738" x="9640888" y="5949950"/>
          <p14:tracePt t="69746" x="9650413" y="5949950"/>
          <p14:tracePt t="69754" x="9661525" y="5949950"/>
          <p14:tracePt t="69761" x="9680575" y="5949950"/>
          <p14:tracePt t="69769" x="9701213" y="5949950"/>
          <p14:tracePt t="69778" x="9721850" y="5949950"/>
          <p14:tracePt t="69786" x="9740900" y="5949950"/>
          <p14:tracePt t="69794" x="9791700" y="5949950"/>
          <p14:tracePt t="69802" x="9821863" y="5949950"/>
          <p14:tracePt t="69809" x="9852025" y="5949950"/>
          <p14:tracePt t="69819" x="9863138" y="5949950"/>
          <p14:tracePt t="69826" x="9893300" y="5949950"/>
          <p14:tracePt t="69833" x="9923463" y="5949950"/>
          <p14:tracePt t="69842" x="9953625" y="5949950"/>
          <p14:tracePt t="69849" x="9983788" y="5940425"/>
          <p14:tracePt t="69857" x="9993313" y="5940425"/>
          <p14:tracePt t="69866" x="10004425" y="5940425"/>
          <p14:tracePt t="69882" x="10013950" y="5940425"/>
          <p14:tracePt t="70238" x="10023475" y="5940425"/>
          <p14:tracePt t="70260" x="10034588" y="5940425"/>
          <p14:tracePt t="70270" x="10064750" y="5940425"/>
          <p14:tracePt t="70276" x="10074275" y="5940425"/>
          <p14:tracePt t="70286" x="10094913" y="5940425"/>
          <p14:tracePt t="70294" x="10113963" y="5940425"/>
          <p14:tracePt t="70302" x="10144125" y="5940425"/>
          <p14:tracePt t="70310" x="10175875" y="5940425"/>
          <p14:tracePt t="70318" x="10206038" y="5940425"/>
          <p14:tracePt t="70326" x="10225088" y="5940425"/>
          <p14:tracePt t="70333" x="10245725" y="5940425"/>
          <p14:tracePt t="70342" x="10266363" y="5940425"/>
          <p14:tracePt t="70350" x="10275888" y="5940425"/>
          <p14:tracePt t="70358" x="10285413" y="5940425"/>
          <p14:tracePt t="70367" x="10296525" y="5940425"/>
          <p14:tracePt t="70384" x="10306050" y="5940425"/>
          <p14:tracePt t="70390" x="10315575" y="5940425"/>
          <p14:tracePt t="70398" x="10326688" y="5940425"/>
          <p14:tracePt t="70406" x="10347325" y="5940425"/>
          <p14:tracePt t="70414" x="10366375" y="5930900"/>
          <p14:tracePt t="70422" x="10387013" y="5930900"/>
          <p14:tracePt t="70430" x="10396538" y="5930900"/>
          <p14:tracePt t="70446" x="10407650" y="5930900"/>
          <p14:tracePt t="70454" x="10417175" y="5930900"/>
          <p14:tracePt t="70462" x="10426700" y="5930900"/>
          <p14:tracePt t="70608" x="10437813" y="5930900"/>
          <p14:tracePt t="70632" x="10437813" y="5919788"/>
          <p14:tracePt t="70640" x="10447338" y="5919788"/>
          <p14:tracePt t="70656" x="10456863" y="5919788"/>
          <p14:tracePt t="70664" x="10467975" y="5919788"/>
          <p14:tracePt t="70672" x="10477500" y="5919788"/>
          <p14:tracePt t="70688" x="10507663" y="5919788"/>
          <p14:tracePt t="70696" x="10528300" y="5919788"/>
          <p14:tracePt t="70704" x="10567988" y="5919788"/>
          <p14:tracePt t="70712" x="10598150" y="5910263"/>
          <p14:tracePt t="70720" x="10639425" y="5910263"/>
          <p14:tracePt t="70728" x="10729913" y="5889625"/>
          <p14:tracePt t="70737" x="10760075" y="5880100"/>
          <p14:tracePt t="70744" x="10829925" y="5880100"/>
          <p14:tracePt t="70752" x="10891838" y="5880100"/>
          <p14:tracePt t="70760" x="10952163" y="5868988"/>
          <p14:tracePt t="70769" x="11012488" y="5859463"/>
          <p14:tracePt t="70776" x="11072813" y="5859463"/>
          <p14:tracePt t="70786" x="11112500" y="5849938"/>
          <p14:tracePt t="70792" x="11142663" y="5849938"/>
          <p14:tracePt t="70802" x="11172825" y="5838825"/>
          <p14:tracePt t="70808" x="11202988" y="5829300"/>
          <p14:tracePt t="70818" x="11223625" y="5829300"/>
          <p14:tracePt t="70826" x="11234738" y="5819775"/>
          <p14:tracePt t="70834" x="11244263" y="5819775"/>
          <p14:tracePt t="70980" x="11244263" y="5808663"/>
          <p14:tracePt t="71639" x="11234738" y="5808663"/>
          <p14:tracePt t="71645" x="11193463" y="5808663"/>
          <p14:tracePt t="71655" x="11093450" y="5808663"/>
          <p14:tracePt t="71663" x="10991850" y="5808663"/>
          <p14:tracePt t="71671" x="10810875" y="5808663"/>
          <p14:tracePt t="71679" x="10639425" y="5799138"/>
          <p14:tracePt t="71687" x="10285413" y="5759450"/>
          <p14:tracePt t="71695" x="9812338" y="5708650"/>
          <p14:tracePt t="71703" x="9297988" y="5657850"/>
          <p14:tracePt t="71711" x="8521700" y="5576888"/>
          <p14:tracePt t="71719" x="7785100" y="5526088"/>
          <p14:tracePt t="71727" x="7200900" y="5476875"/>
          <p14:tracePt t="71735" x="6423025" y="5384800"/>
          <p14:tracePt t="71743" x="5646738" y="5335588"/>
          <p14:tracePt t="71751" x="4719638" y="5245100"/>
          <p14:tracePt t="71759" x="4205288" y="5194300"/>
          <p14:tracePt t="71767" x="3559175" y="5194300"/>
          <p14:tracePt t="71775" x="3368675" y="5183188"/>
          <p14:tracePt t="71783" x="3176588" y="5164138"/>
          <p14:tracePt t="71792" x="3025775" y="5153025"/>
          <p14:tracePt t="71799" x="2935288" y="5153025"/>
          <p14:tracePt t="71808" x="2894013" y="5153025"/>
          <p14:tracePt t="71816" x="2833688" y="5153025"/>
          <p14:tracePt t="71823" x="2813050" y="5153025"/>
          <p14:tracePt t="71832" x="2803525" y="5153025"/>
          <p14:tracePt t="71847" x="2794000" y="5153025"/>
          <p14:tracePt t="71855" x="2782888" y="5153025"/>
          <p14:tracePt t="71863" x="2763838" y="5153025"/>
          <p14:tracePt t="71871" x="2732088" y="5153025"/>
          <p14:tracePt t="71879" x="2692400" y="5153025"/>
          <p14:tracePt t="71887" x="2652713" y="5153025"/>
          <p14:tracePt t="71895" x="2592388" y="5153025"/>
          <p14:tracePt t="71903" x="2551113" y="5153025"/>
          <p14:tracePt t="71913" x="2511425" y="5164138"/>
          <p14:tracePt t="71919" x="2481263" y="5164138"/>
          <p14:tracePt t="71929" x="2430463" y="5173663"/>
          <p14:tracePt t="71935" x="2390775" y="5183188"/>
          <p14:tracePt t="71945" x="2359025" y="5183188"/>
          <p14:tracePt t="71951" x="2328863" y="5194300"/>
          <p14:tracePt t="71961" x="2298700" y="5203825"/>
          <p14:tracePt t="71969" x="2279650" y="5203825"/>
          <p14:tracePt t="71977" x="2238375" y="5213350"/>
          <p14:tracePt t="71985" x="2208213" y="5224463"/>
          <p14:tracePt t="71993" x="2147888" y="5224463"/>
          <p14:tracePt t="72001" x="2117725" y="5233988"/>
          <p14:tracePt t="72010" x="2066925" y="5233988"/>
          <p14:tracePt t="72017" x="2047875" y="5245100"/>
          <p14:tracePt t="72025" x="2036763" y="5245100"/>
          <p14:tracePt t="72033" x="2027238" y="5254625"/>
          <p14:tracePt t="72049" x="2016125" y="5254625"/>
          <p14:tracePt t="72065" x="2006600" y="5264150"/>
          <p14:tracePt t="72074" x="2006600" y="5284788"/>
          <p14:tracePt t="72081" x="2006600" y="5335588"/>
          <p14:tracePt t="72091" x="2006600" y="5416550"/>
          <p14:tracePt t="72097" x="2016125" y="5618163"/>
          <p14:tracePt t="72105" x="2047875" y="5738813"/>
          <p14:tracePt t="72113" x="2078038" y="5930900"/>
          <p14:tracePt t="72121" x="2127250" y="6081713"/>
          <p14:tracePt t="72129" x="2147888" y="6162675"/>
          <p14:tracePt t="72137" x="2178050" y="6242050"/>
          <p14:tracePt t="72145" x="2198688" y="6292850"/>
          <p14:tracePt t="72153" x="2249488" y="6343650"/>
          <p14:tracePt t="72161" x="2298700" y="6373813"/>
          <p14:tracePt t="72169" x="2328863" y="6373813"/>
          <p14:tracePt t="72177" x="2359025" y="6373813"/>
          <p14:tracePt t="72187" x="2400300" y="6373813"/>
          <p14:tracePt t="72193" x="2420938" y="6373813"/>
          <p14:tracePt t="72203" x="2439988" y="6373813"/>
          <p14:tracePt t="72209" x="2470150" y="6364288"/>
          <p14:tracePt t="72219" x="2490788" y="6343650"/>
          <p14:tracePt t="72225" x="2511425" y="6323013"/>
          <p14:tracePt t="72235" x="2530475" y="6292850"/>
          <p14:tracePt t="72243" x="2560638" y="6273800"/>
          <p14:tracePt t="72251" x="2601913" y="6242050"/>
          <p14:tracePt t="72259" x="2622550" y="6211888"/>
          <p14:tracePt t="72267" x="2652713" y="6192838"/>
          <p14:tracePt t="72276" x="2671763" y="6172200"/>
          <p14:tracePt t="72283" x="2682875" y="6162675"/>
          <p14:tracePt t="72291" x="2701925" y="6142038"/>
          <p14:tracePt t="72299" x="2713038" y="6132513"/>
          <p14:tracePt t="72307" x="2732088" y="6121400"/>
          <p14:tracePt t="72315" x="2743200" y="6102350"/>
          <p14:tracePt t="72323" x="2763838" y="6102350"/>
          <p14:tracePt t="72331" x="2773363" y="6091238"/>
          <p14:tracePt t="72339" x="2782888" y="6091238"/>
          <p14:tracePt t="72920" x="2782888" y="6081713"/>
          <p14:tracePt t="72927" x="2782888" y="6070600"/>
          <p14:tracePt t="72935" x="2752725" y="6040438"/>
          <p14:tracePt t="72943" x="2641600" y="5940425"/>
          <p14:tracePt t="72951" x="2592388" y="5880100"/>
          <p14:tracePt t="72960" x="2470150" y="5738813"/>
          <p14:tracePt t="72971" x="2238375" y="5516563"/>
          <p14:tracePt t="72975" x="2127250" y="5395913"/>
          <p14:tracePt t="72983" x="2027238" y="5284788"/>
          <p14:tracePt t="72991" x="1844675" y="5092700"/>
          <p14:tracePt t="72999" x="1714500" y="4921250"/>
          <p14:tracePt t="73007" x="1552575" y="4659313"/>
          <p14:tracePt t="73015" x="1362075" y="4286250"/>
          <p14:tracePt t="73023" x="1260475" y="4075113"/>
          <p14:tracePt t="73031" x="1038225" y="3630613"/>
          <p14:tracePt t="73039" x="877888" y="3267075"/>
          <p14:tracePt t="73047" x="785813" y="3055938"/>
          <p14:tracePt t="73057" x="595313" y="2622550"/>
          <p14:tracePt t="73065" x="534988" y="2460625"/>
          <p14:tracePt t="73073" x="373063" y="2147888"/>
          <p14:tracePt t="73081" x="333375" y="2057400"/>
          <p14:tracePt t="73089" x="222250" y="1835150"/>
          <p14:tracePt t="73097" x="180975" y="1765300"/>
          <p14:tracePt t="73105" x="120650" y="1593850"/>
          <p14:tracePt t="73113" x="90488" y="1473200"/>
          <p14:tracePt t="73121" x="50800" y="1371600"/>
          <p14:tracePt t="73129" x="20638" y="120015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6.3.1 </a:t>
            </a:r>
            <a:r>
              <a:rPr lang="ko-KR" altLang="en-US" dirty="0"/>
              <a:t>잡음 제거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5600" y="1143000"/>
            <a:ext cx="4921250" cy="1143000"/>
          </a:xfrm>
        </p:spPr>
        <p:txBody>
          <a:bodyPr>
            <a:noAutofit/>
          </a:bodyPr>
          <a:lstStyle/>
          <a:p>
            <a:pPr marL="355600" indent="-355600" defTabSz="508000">
              <a:spcBef>
                <a:spcPts val="600"/>
              </a:spcBef>
              <a:buFont typeface="+mj-ea"/>
              <a:buAutoNum type="circleNumDbPlain" startAt="3"/>
              <a:defRPr/>
            </a:pPr>
            <a:r>
              <a:rPr lang="ko-KR" altLang="en-US" dirty="0"/>
              <a:t>이번 예제에서는 학습의 단계별 시각화는 건너뛰고 학습 과정만 확인하겠습니다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이폭과</a:t>
            </a:r>
            <a:r>
              <a:rPr lang="ko-KR" altLang="en-US" dirty="0"/>
              <a:t> 앞서 구한 </a:t>
            </a:r>
            <a:r>
              <a:rPr lang="ko-KR" altLang="en-US" dirty="0" err="1"/>
              <a:t>평균오찻값을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989854-3050-44BE-8A69-0C81146E8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25" y="1143000"/>
            <a:ext cx="7115175" cy="538638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FEAF194-09C1-4AA8-9658-7CC4411B0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0786"/>
      </p:ext>
    </p:extLst>
  </p:cSld>
  <p:clrMapOvr>
    <a:masterClrMapping/>
  </p:clrMapOvr>
  <p:transition advTm="200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7" x="4103688" y="2430463"/>
          <p14:tracePt t="668" x="4094163" y="2420938"/>
          <p14:tracePt t="775" x="4094163" y="2409825"/>
          <p14:tracePt t="791" x="4094163" y="2400300"/>
          <p14:tracePt t="800" x="4094163" y="2390775"/>
          <p14:tracePt t="815" x="4094163" y="2379663"/>
          <p14:tracePt t="829" x="4094163" y="2370138"/>
          <p14:tracePt t="837" x="4094163" y="2360613"/>
          <p14:tracePt t="845" x="4094163" y="2349500"/>
          <p14:tracePt t="860" x="4094163" y="2339975"/>
          <p14:tracePt t="868" x="4094163" y="2330450"/>
          <p14:tracePt t="876" x="4094163" y="2309813"/>
          <p14:tracePt t="884" x="4094163" y="2289175"/>
          <p14:tracePt t="892" x="4073525" y="2268538"/>
          <p14:tracePt t="900" x="4054475" y="2238375"/>
          <p14:tracePt t="908" x="4024313" y="2219325"/>
          <p14:tracePt t="916" x="3994150" y="2189163"/>
          <p14:tracePt t="924" x="3962400" y="2159000"/>
          <p14:tracePt t="932" x="3943350" y="2147888"/>
          <p14:tracePt t="940" x="3892550" y="2097088"/>
          <p14:tracePt t="948" x="3832225" y="2057400"/>
          <p14:tracePt t="956" x="3760788" y="2017713"/>
          <p14:tracePt t="964" x="3681413" y="1976438"/>
          <p14:tracePt t="973" x="3609975" y="1936750"/>
          <p14:tracePt t="980" x="3549650" y="1916113"/>
          <p14:tracePt t="990" x="3489325" y="1885950"/>
          <p14:tracePt t="998" x="3438525" y="1865313"/>
          <p14:tracePt t="1004" x="3429000" y="1865313"/>
          <p14:tracePt t="1014" x="3387725" y="1846263"/>
          <p14:tracePt t="1022" x="3357563" y="1825625"/>
          <p14:tracePt t="1030" x="3327400" y="1795463"/>
          <p14:tracePt t="1039" x="3267075" y="1774825"/>
          <p14:tracePt t="1046" x="3216275" y="1754188"/>
          <p14:tracePt t="1054" x="3186113" y="1744663"/>
          <p14:tracePt t="1062" x="3116263" y="1724025"/>
          <p14:tracePt t="1070" x="3044825" y="1693863"/>
          <p14:tracePt t="1078" x="3035300" y="1693863"/>
          <p14:tracePt t="1086" x="2954338" y="1654175"/>
          <p14:tracePt t="1094" x="2914650" y="1644650"/>
          <p14:tracePt t="1102" x="2884488" y="1633538"/>
          <p14:tracePt t="1110" x="2824163" y="1633538"/>
          <p14:tracePt t="1118" x="2794000" y="1624013"/>
          <p14:tracePt t="1126" x="2752725" y="1624013"/>
          <p14:tracePt t="1134" x="2713038" y="1624013"/>
          <p14:tracePt t="1142" x="2682875" y="1612900"/>
          <p14:tracePt t="1150" x="2632075" y="1612900"/>
          <p14:tracePt t="1158" x="2601913" y="1612900"/>
          <p14:tracePt t="1166" x="2560638" y="1612900"/>
          <p14:tracePt t="1174" x="2530475" y="1612900"/>
          <p14:tracePt t="1182" x="2500313" y="1612900"/>
          <p14:tracePt t="1190" x="2460625" y="1612900"/>
          <p14:tracePt t="1198" x="2430463" y="1612900"/>
          <p14:tracePt t="1206" x="2390775" y="1612900"/>
          <p14:tracePt t="1214" x="2359025" y="1612900"/>
          <p14:tracePt t="1222" x="2328863" y="1612900"/>
          <p14:tracePt t="1231" x="2319338" y="1612900"/>
          <p14:tracePt t="1238" x="2279650" y="1603375"/>
          <p14:tracePt t="1246" x="2268538" y="1603375"/>
          <p14:tracePt t="1255" x="2249488" y="1603375"/>
          <p14:tracePt t="1262" x="2238375" y="1593850"/>
          <p14:tracePt t="1271" x="2219325" y="1593850"/>
          <p14:tracePt t="1286" x="2208213" y="1593850"/>
          <p14:tracePt t="1294" x="2198688" y="1593850"/>
          <p14:tracePt t="1302" x="2187575" y="1593850"/>
          <p14:tracePt t="1312" x="2168525" y="1593850"/>
          <p14:tracePt t="1328" x="2147888" y="1593850"/>
          <p14:tracePt t="1334" x="2127250" y="1593850"/>
          <p14:tracePt t="1344" x="2108200" y="1593850"/>
          <p14:tracePt t="1352" x="2097088" y="1593850"/>
          <p14:tracePt t="1360" x="2087563" y="1582738"/>
          <p14:tracePt t="1368" x="2066925" y="1582738"/>
          <p14:tracePt t="1376" x="2047875" y="1582738"/>
          <p14:tracePt t="1384" x="2036763" y="1582738"/>
          <p14:tracePt t="1392" x="2027238" y="1582738"/>
          <p14:tracePt t="1400" x="2006600" y="1573213"/>
          <p14:tracePt t="1408" x="1997075" y="1573213"/>
          <p14:tracePt t="1416" x="1985963" y="1573213"/>
          <p14:tracePt t="1432" x="1976438" y="1573213"/>
          <p14:tracePt t="1586" x="1976438" y="1563688"/>
          <p14:tracePt t="1601" x="1976438" y="1552575"/>
          <p14:tracePt t="1608" x="1985963" y="1552575"/>
          <p14:tracePt t="1616" x="2016125" y="1543050"/>
          <p14:tracePt t="1624" x="2036763" y="1533525"/>
          <p14:tracePt t="1632" x="2057400" y="1533525"/>
          <p14:tracePt t="1640" x="2066925" y="1533525"/>
          <p14:tracePt t="1648" x="2087563" y="1533525"/>
          <p14:tracePt t="1658" x="2108200" y="1533525"/>
          <p14:tracePt t="1664" x="2138363" y="1533525"/>
          <p14:tracePt t="1674" x="2157413" y="1533525"/>
          <p14:tracePt t="1682" x="2187575" y="1533525"/>
          <p14:tracePt t="1690" x="2219325" y="1533525"/>
          <p14:tracePt t="1698" x="2249488" y="1533525"/>
          <p14:tracePt t="1706" x="2259013" y="1533525"/>
          <p14:tracePt t="1714" x="2279650" y="1533525"/>
          <p14:tracePt t="1722" x="2289175" y="1533525"/>
          <p14:tracePt t="1730" x="2298700" y="1533525"/>
          <p14:tracePt t="1859" x="2309813" y="1533525"/>
          <p14:tracePt t="1917" x="2309813" y="1522413"/>
          <p14:tracePt t="1989" x="2319338" y="1522413"/>
          <p14:tracePt t="1995" x="2319338" y="1512888"/>
          <p14:tracePt t="2005" x="2328863" y="1512888"/>
          <p14:tracePt t="2011" x="2339975" y="1512888"/>
          <p14:tracePt t="2029" x="2349500" y="1512888"/>
          <p14:tracePt t="2037" x="2349500" y="1503363"/>
          <p14:tracePt t="2045" x="2359025" y="1503363"/>
          <p14:tracePt t="2053" x="2370138" y="1503363"/>
          <p14:tracePt t="2061" x="2379663" y="1503363"/>
          <p14:tracePt t="2069" x="2390775" y="1503363"/>
          <p14:tracePt t="2077" x="2400300" y="1492250"/>
          <p14:tracePt t="2085" x="2409825" y="1492250"/>
          <p14:tracePt t="2093" x="2420938" y="1492250"/>
          <p14:tracePt t="2102" x="2430463" y="1492250"/>
          <p14:tracePt t="2109" x="2439988" y="1492250"/>
          <p14:tracePt t="2124" x="2451100" y="1492250"/>
          <p14:tracePt t="2132" x="2460625" y="1492250"/>
          <p14:tracePt t="2156" x="2460625" y="1482725"/>
          <p14:tracePt t="2164" x="2470150" y="1482725"/>
          <p14:tracePt t="2196" x="2481263" y="1482725"/>
          <p14:tracePt t="2236" x="2490788" y="1482725"/>
          <p14:tracePt t="2244" x="2500313" y="1482725"/>
          <p14:tracePt t="2268" x="2511425" y="1482725"/>
          <p14:tracePt t="2284" x="2520950" y="1482725"/>
          <p14:tracePt t="2292" x="2541588" y="1482725"/>
          <p14:tracePt t="2300" x="2551113" y="1482725"/>
          <p14:tracePt t="2308" x="2560638" y="1482725"/>
          <p14:tracePt t="2318" x="2592388" y="1482725"/>
          <p14:tracePt t="2326" x="2601913" y="1482725"/>
          <p14:tracePt t="2334" x="2622550" y="1482725"/>
          <p14:tracePt t="2342" x="2641600" y="1482725"/>
          <p14:tracePt t="2350" x="2662238" y="1482725"/>
          <p14:tracePt t="2358" x="2692400" y="1492250"/>
          <p14:tracePt t="2366" x="2701925" y="1492250"/>
          <p14:tracePt t="2374" x="2732088" y="1492250"/>
          <p14:tracePt t="2383" x="2752725" y="1492250"/>
          <p14:tracePt t="2390" x="2773363" y="1503363"/>
          <p14:tracePt t="2399" x="2794000" y="1503363"/>
          <p14:tracePt t="2406" x="2824163" y="1503363"/>
          <p14:tracePt t="2414" x="2843213" y="1512888"/>
          <p14:tracePt t="2422" x="2873375" y="1512888"/>
          <p14:tracePt t="2430" x="2894013" y="1512888"/>
          <p14:tracePt t="2438" x="2914650" y="1522413"/>
          <p14:tracePt t="2446" x="2924175" y="1522413"/>
          <p14:tracePt t="2454" x="2944813" y="1522413"/>
          <p14:tracePt t="2462" x="2954338" y="1522413"/>
          <p14:tracePt t="2470" x="2965450" y="1522413"/>
          <p14:tracePt t="2478" x="2974975" y="1533525"/>
          <p14:tracePt t="2486" x="2984500" y="1533525"/>
          <p14:tracePt t="2494" x="2995613" y="1533525"/>
          <p14:tracePt t="2502" x="3014663" y="1533525"/>
          <p14:tracePt t="2510" x="3035300" y="1543050"/>
          <p14:tracePt t="2518" x="3044825" y="1543050"/>
          <p14:tracePt t="2526" x="3055938" y="1543050"/>
          <p14:tracePt t="2535" x="3074988" y="1543050"/>
          <p14:tracePt t="2543" x="3086100" y="1543050"/>
          <p14:tracePt t="2550" x="3095625" y="1543050"/>
          <p14:tracePt t="2568" x="3106738" y="1543050"/>
          <p14:tracePt t="2575" x="3116263" y="1543050"/>
          <p14:tracePt t="2590" x="3125788" y="1543050"/>
          <p14:tracePt t="2598" x="3136900" y="1543050"/>
          <p14:tracePt t="2632" x="3146425" y="1543050"/>
          <p14:tracePt t="2646" x="3155950" y="1543050"/>
          <p14:tracePt t="2656" x="3167063" y="1543050"/>
          <p14:tracePt t="2696" x="3176588" y="1543050"/>
          <p14:tracePt t="3042" x="3176588" y="1552575"/>
          <p14:tracePt t="3125" x="3176588" y="1563688"/>
          <p14:tracePt t="3509" x="3167063" y="1563688"/>
          <p14:tracePt t="3663" x="3176588" y="1563688"/>
          <p14:tracePt t="3671" x="3197225" y="1563688"/>
          <p14:tracePt t="3680" x="3227388" y="1552575"/>
          <p14:tracePt t="3688" x="3267075" y="1552575"/>
          <p14:tracePt t="3696" x="3297238" y="1552575"/>
          <p14:tracePt t="3702" x="3338513" y="1543050"/>
          <p14:tracePt t="3710" x="3378200" y="1543050"/>
          <p14:tracePt t="3718" x="3417888" y="1543050"/>
          <p14:tracePt t="3725" x="3449638" y="1543050"/>
          <p14:tracePt t="3734" x="3479800" y="1543050"/>
          <p14:tracePt t="3742" x="3498850" y="1543050"/>
          <p14:tracePt t="3750" x="3509963" y="1543050"/>
          <p14:tracePt t="3759" x="3519488" y="1543050"/>
          <p14:tracePt t="3766" x="3529013" y="1543050"/>
          <p14:tracePt t="3774" x="3540125" y="1543050"/>
          <p14:tracePt t="3782" x="3549650" y="1543050"/>
          <p14:tracePt t="3798" x="3559175" y="1543050"/>
          <p14:tracePt t="3806" x="3570288" y="1543050"/>
          <p14:tracePt t="3814" x="3579813" y="1543050"/>
          <p14:tracePt t="3821" x="3589338" y="1543050"/>
          <p14:tracePt t="3862" x="3600450" y="1543050"/>
          <p14:tracePt t="3886" x="3609975" y="1543050"/>
          <p14:tracePt t="3894" x="3630613" y="1543050"/>
          <p14:tracePt t="3902" x="3640138" y="1543050"/>
          <p14:tracePt t="3910" x="3660775" y="1543050"/>
          <p14:tracePt t="3918" x="3690938" y="1543050"/>
          <p14:tracePt t="3926" x="3721100" y="1543050"/>
          <p14:tracePt t="3934" x="3760788" y="1543050"/>
          <p14:tracePt t="3942" x="3822700" y="1533525"/>
          <p14:tracePt t="3950" x="3862388" y="1533525"/>
          <p14:tracePt t="3958" x="3932238" y="1533525"/>
          <p14:tracePt t="3968" x="3994150" y="1533525"/>
          <p14:tracePt t="3974" x="4073525" y="1533525"/>
          <p14:tracePt t="3993" x="4225925" y="1533525"/>
          <p14:tracePt t="4000" x="4305300" y="1533525"/>
          <p14:tracePt t="4007" x="4337050" y="1533525"/>
          <p14:tracePt t="4016" x="4376738" y="1533525"/>
          <p14:tracePt t="4024" x="4437063" y="1533525"/>
          <p14:tracePt t="4032" x="4476750" y="1533525"/>
          <p14:tracePt t="4040" x="4518025" y="1533525"/>
          <p14:tracePt t="4048" x="4548188" y="1533525"/>
          <p14:tracePt t="4056" x="4587875" y="1533525"/>
          <p14:tracePt t="4064" x="4618038" y="1533525"/>
          <p14:tracePt t="4072" x="4659313" y="1533525"/>
          <p14:tracePt t="4080" x="4689475" y="1533525"/>
          <p14:tracePt t="4088" x="4719638" y="1533525"/>
          <p14:tracePt t="4096" x="4749800" y="1533525"/>
          <p14:tracePt t="4104" x="4770438" y="1533525"/>
          <p14:tracePt t="4112" x="4779963" y="1533525"/>
          <p14:tracePt t="4120" x="4800600" y="1533525"/>
          <p14:tracePt t="4152" x="4800600" y="1522413"/>
          <p14:tracePt t="4160" x="4810125" y="1522413"/>
          <p14:tracePt t="4692" x="4800600" y="1522413"/>
          <p14:tracePt t="4708" x="4779963" y="1522413"/>
          <p14:tracePt t="4716" x="4759325" y="1512888"/>
          <p14:tracePt t="4724" x="4729163" y="1512888"/>
          <p14:tracePt t="4732" x="4659313" y="1512888"/>
          <p14:tracePt t="4740" x="4598988" y="1512888"/>
          <p14:tracePt t="4747" x="4508500" y="1512888"/>
          <p14:tracePt t="4756" x="4446588" y="1522413"/>
          <p14:tracePt t="4764" x="4386263" y="1533525"/>
          <p14:tracePt t="4772" x="4346575" y="1533525"/>
          <p14:tracePt t="4780" x="4286250" y="1543050"/>
          <p14:tracePt t="4788" x="4184650" y="1552575"/>
          <p14:tracePt t="4796" x="4084638" y="1582738"/>
          <p14:tracePt t="4803" x="4024313" y="1593850"/>
          <p14:tracePt t="4812" x="3913188" y="1624013"/>
          <p14:tracePt t="4820" x="3721100" y="1644650"/>
          <p14:tracePt t="4828" x="3589338" y="1654175"/>
          <p14:tracePt t="4837" x="3529013" y="1654175"/>
          <p14:tracePt t="4844" x="3417888" y="1674813"/>
          <p14:tracePt t="4852" x="3278188" y="1684338"/>
          <p14:tracePt t="4860" x="3167063" y="1684338"/>
          <p14:tracePt t="4868" x="3035300" y="1684338"/>
          <p14:tracePt t="4876" x="2924175" y="1684338"/>
          <p14:tracePt t="4884" x="2884488" y="1684338"/>
          <p14:tracePt t="4892" x="2794000" y="1684338"/>
          <p14:tracePt t="4899" x="2752725" y="1684338"/>
          <p14:tracePt t="4908" x="2713038" y="1684338"/>
          <p14:tracePt t="4916" x="2662238" y="1684338"/>
          <p14:tracePt t="4924" x="2632075" y="1684338"/>
          <p14:tracePt t="4931" x="2622550" y="1684338"/>
          <p14:tracePt t="4942" x="2601913" y="1684338"/>
          <p14:tracePt t="4948" x="2592388" y="1684338"/>
          <p14:tracePt t="4967" x="2581275" y="1684338"/>
          <p14:tracePt t="4975" x="2581275" y="1693863"/>
          <p14:tracePt t="4982" x="2571750" y="1693863"/>
          <p14:tracePt t="5006" x="2560638" y="1693863"/>
          <p14:tracePt t="5014" x="2551113" y="1704975"/>
          <p14:tracePt t="5022" x="2541588" y="1704975"/>
          <p14:tracePt t="5030" x="2520950" y="1724025"/>
          <p14:tracePt t="5039" x="2511425" y="1735138"/>
          <p14:tracePt t="5046" x="2470150" y="1754188"/>
          <p14:tracePt t="5054" x="2439988" y="1774825"/>
          <p14:tracePt t="5062" x="2409825" y="1795463"/>
          <p14:tracePt t="5071" x="2370138" y="1835150"/>
          <p14:tracePt t="5079" x="2349500" y="1846263"/>
          <p14:tracePt t="5085" x="2298700" y="1865313"/>
          <p14:tracePt t="5094" x="2279650" y="1876425"/>
          <p14:tracePt t="5102" x="2268538" y="1895475"/>
          <p14:tracePt t="5110" x="2259013" y="1895475"/>
          <p14:tracePt t="5313" x="2259013" y="1885950"/>
          <p14:tracePt t="5353" x="2268538" y="1885950"/>
          <p14:tracePt t="5361" x="2279650" y="1885950"/>
          <p14:tracePt t="5369" x="2298700" y="1885950"/>
          <p14:tracePt t="5379" x="2309813" y="1885950"/>
          <p14:tracePt t="5384" x="2328863" y="1885950"/>
          <p14:tracePt t="5392" x="2359025" y="1885950"/>
          <p14:tracePt t="5401" x="2390775" y="1885950"/>
          <p14:tracePt t="5407" x="2451100" y="1885950"/>
          <p14:tracePt t="5416" x="2490788" y="1885950"/>
          <p14:tracePt t="5424" x="2530475" y="1895475"/>
          <p14:tracePt t="5432" x="2551113" y="1895475"/>
          <p14:tracePt t="5440" x="2592388" y="1895475"/>
          <p14:tracePt t="5447" x="2641600" y="1906588"/>
          <p14:tracePt t="5456" x="2692400" y="1906588"/>
          <p14:tracePt t="5464" x="2713038" y="1906588"/>
          <p14:tracePt t="5471" x="2732088" y="1916113"/>
          <p14:tracePt t="5479" x="2752725" y="1916113"/>
          <p14:tracePt t="5496" x="2763838" y="1916113"/>
          <p14:tracePt t="5512" x="2773363" y="1916113"/>
          <p14:tracePt t="5528" x="2782888" y="1916113"/>
          <p14:tracePt t="5560" x="2794000" y="1916113"/>
          <p14:tracePt t="5584" x="2803525" y="1916113"/>
          <p14:tracePt t="5608" x="2813050" y="1916113"/>
          <p14:tracePt t="5618" x="2824163" y="1916113"/>
          <p14:tracePt t="5624" x="2833688" y="1916113"/>
          <p14:tracePt t="5634" x="2843213" y="1916113"/>
          <p14:tracePt t="5650" x="2843213" y="1906588"/>
          <p14:tracePt t="5722" x="2854325" y="1895475"/>
          <p14:tracePt t="6101" x="2863850" y="1895475"/>
          <p14:tracePt t="6117" x="2873375" y="1885950"/>
          <p14:tracePt t="6132" x="2884488" y="1885950"/>
          <p14:tracePt t="6148" x="2894013" y="1885950"/>
          <p14:tracePt t="6156" x="2914650" y="1885950"/>
          <p14:tracePt t="6163" x="2935288" y="1885950"/>
          <p14:tracePt t="6172" x="2954338" y="1885950"/>
          <p14:tracePt t="6181" x="2984500" y="1885950"/>
          <p14:tracePt t="6188" x="3014663" y="1885950"/>
          <p14:tracePt t="6198" x="3044825" y="1885950"/>
          <p14:tracePt t="6204" x="3074988" y="1885950"/>
          <p14:tracePt t="6212" x="3116263" y="1885950"/>
          <p14:tracePt t="6220" x="3146425" y="1885950"/>
          <p14:tracePt t="6228" x="3197225" y="1865313"/>
          <p14:tracePt t="6236" x="3246438" y="1865313"/>
          <p14:tracePt t="6244" x="3297238" y="1855788"/>
          <p14:tracePt t="6254" x="3378200" y="1855788"/>
          <p14:tracePt t="6260" x="3438525" y="1855788"/>
          <p14:tracePt t="6270" x="3479800" y="1855788"/>
          <p14:tracePt t="6276" x="3509963" y="1846263"/>
          <p14:tracePt t="6286" x="3549650" y="1846263"/>
          <p14:tracePt t="6292" x="3579813" y="1846263"/>
          <p14:tracePt t="6302" x="3600450" y="1846263"/>
          <p14:tracePt t="6310" x="3609975" y="1846263"/>
          <p14:tracePt t="6318" x="3619500" y="1846263"/>
          <p14:tracePt t="6326" x="3619500" y="1835150"/>
          <p14:tracePt t="6722" x="3609975" y="1835150"/>
          <p14:tracePt t="6729" x="3579813" y="1855788"/>
          <p14:tracePt t="6736" x="3549650" y="1876425"/>
          <p14:tracePt t="6747" x="3519488" y="1876425"/>
          <p14:tracePt t="6752" x="3509963" y="1885950"/>
          <p14:tracePt t="7287" x="3509963" y="1895475"/>
          <p14:tracePt t="7318" x="3519488" y="1895475"/>
          <p14:tracePt t="7334" x="3540125" y="1895475"/>
          <p14:tracePt t="7351" x="3570288" y="1895475"/>
          <p14:tracePt t="7359" x="3609975" y="1895475"/>
          <p14:tracePt t="7366" x="3670300" y="1895475"/>
          <p14:tracePt t="7372" x="3730625" y="1895475"/>
          <p14:tracePt t="7380" x="3883025" y="1895475"/>
          <p14:tracePt t="7388" x="4013200" y="1906588"/>
          <p14:tracePt t="7396" x="4124325" y="1906588"/>
          <p14:tracePt t="7403" x="4205288" y="1925638"/>
          <p14:tracePt t="7412" x="4356100" y="1925638"/>
          <p14:tracePt t="7419" x="4487863" y="1936750"/>
          <p14:tracePt t="7427" x="4598988" y="1936750"/>
          <p14:tracePt t="7435" x="4710113" y="1936750"/>
          <p14:tracePt t="7443" x="4810125" y="1946275"/>
          <p14:tracePt t="7451" x="4900613" y="1946275"/>
          <p14:tracePt t="7459" x="4951413" y="1946275"/>
          <p14:tracePt t="7467" x="4991100" y="1946275"/>
          <p14:tracePt t="7475" x="5032375" y="1946275"/>
          <p14:tracePt t="7483" x="5092700" y="1946275"/>
          <p14:tracePt t="7491" x="5113338" y="1955800"/>
          <p14:tracePt t="7499" x="5162550" y="1955800"/>
          <p14:tracePt t="7507" x="5264150" y="1955800"/>
          <p14:tracePt t="7515" x="5314950" y="1955800"/>
          <p14:tracePt t="7523" x="5345113" y="1955800"/>
          <p14:tracePt t="7531" x="5405438" y="1955800"/>
          <p14:tracePt t="7539" x="5516563" y="1946275"/>
          <p14:tracePt t="7547" x="5576888" y="1946275"/>
          <p14:tracePt t="7556" x="5637213" y="1936750"/>
          <p14:tracePt t="7563" x="5667375" y="1936750"/>
          <p14:tracePt t="7571" x="5748338" y="1916113"/>
          <p14:tracePt t="7581" x="5778500" y="1916113"/>
          <p14:tracePt t="7587" x="5818188" y="1916113"/>
          <p14:tracePt t="7597" x="5859463" y="1916113"/>
          <p14:tracePt t="7603" x="5889625" y="1916113"/>
          <p14:tracePt t="7613" x="5919788" y="1916113"/>
          <p14:tracePt t="7619" x="5949950" y="1916113"/>
          <p14:tracePt t="7629" x="5980113" y="1916113"/>
          <p14:tracePt t="7637" x="6019800" y="1916113"/>
          <p14:tracePt t="7645" x="6040438" y="1916113"/>
          <p14:tracePt t="7653" x="6070600" y="1916113"/>
          <p14:tracePt t="7661" x="6100763" y="1916113"/>
          <p14:tracePt t="7669" x="6121400" y="1916113"/>
          <p14:tracePt t="7677" x="6151563" y="1916113"/>
          <p14:tracePt t="7685" x="6191250" y="1916113"/>
          <p14:tracePt t="7693" x="6242050" y="1916113"/>
          <p14:tracePt t="7701" x="6292850" y="1916113"/>
          <p14:tracePt t="7709" x="6332538" y="1916113"/>
          <p14:tracePt t="7717" x="6383338" y="1916113"/>
          <p14:tracePt t="7725" x="6443663" y="1916113"/>
          <p14:tracePt t="7733" x="6484938" y="1916113"/>
          <p14:tracePt t="7741" x="6545263" y="1916113"/>
          <p14:tracePt t="7749" x="6584950" y="1916113"/>
          <p14:tracePt t="7757" x="6624638" y="1916113"/>
          <p14:tracePt t="7765" x="6686550" y="1916113"/>
          <p14:tracePt t="7773" x="6726238" y="1916113"/>
          <p14:tracePt t="7781" x="6786563" y="1916113"/>
          <p14:tracePt t="7793" x="6877050" y="1906588"/>
          <p14:tracePt t="7801" x="6927850" y="1895475"/>
          <p14:tracePt t="7809" x="6958013" y="1895475"/>
          <p14:tracePt t="7817" x="7008813" y="1885950"/>
          <p14:tracePt t="7825" x="7059613" y="1876425"/>
          <p14:tracePt t="7833" x="7099300" y="1876425"/>
          <p14:tracePt t="7845" x="7129463" y="1865313"/>
          <p14:tracePt t="7853" x="7180263" y="1865313"/>
          <p14:tracePt t="7861" x="7231063" y="1855788"/>
          <p14:tracePt t="7869" x="7270750" y="1855788"/>
          <p14:tracePt t="7877" x="7310438" y="1835150"/>
          <p14:tracePt t="7885" x="7361238" y="1825625"/>
          <p14:tracePt t="7893" x="7402513" y="1825625"/>
          <p14:tracePt t="7904" x="7432675" y="1816100"/>
          <p14:tracePt t="7909" x="7472363" y="1816100"/>
          <p14:tracePt t="7919" x="7502525" y="1804988"/>
          <p14:tracePt t="7925" x="7543800" y="1804988"/>
          <p14:tracePt t="7935" x="7573963" y="1804988"/>
          <p14:tracePt t="7941" x="7604125" y="1804988"/>
          <p14:tracePt t="7951" x="7634288" y="1795463"/>
          <p14:tracePt t="7959" x="7653338" y="1795463"/>
          <p14:tracePt t="7967" x="7683500" y="1784350"/>
          <p14:tracePt t="7975" x="7694613" y="1784350"/>
          <p14:tracePt t="7983" x="7704138" y="1784350"/>
          <p14:tracePt t="8007" x="7715250" y="1784350"/>
          <p14:tracePt t="8346" x="7704138" y="1784350"/>
          <p14:tracePt t="8354" x="7704138" y="1816100"/>
          <p14:tracePt t="8363" x="7694613" y="1846263"/>
          <p14:tracePt t="8375" x="7683500" y="1876425"/>
          <p14:tracePt t="8380" x="7673975" y="1925638"/>
          <p14:tracePt t="8387" x="7664450" y="1955800"/>
          <p14:tracePt t="8394" x="7643813" y="1987550"/>
          <p14:tracePt t="8403" x="7634288" y="2006600"/>
          <p14:tracePt t="8409" x="7613650" y="2027238"/>
          <p14:tracePt t="8417" x="7604125" y="2047875"/>
          <p14:tracePt t="8425" x="7583488" y="2057400"/>
          <p14:tracePt t="8433" x="7573963" y="2066925"/>
          <p14:tracePt t="8441" x="7553325" y="2078038"/>
          <p14:tracePt t="8449" x="7543800" y="2087563"/>
          <p14:tracePt t="8457" x="7523163" y="2097088"/>
          <p14:tracePt t="8465" x="7472363" y="2117725"/>
          <p14:tracePt t="8473" x="7432675" y="2127250"/>
          <p14:tracePt t="8481" x="7402513" y="2127250"/>
          <p14:tracePt t="8489" x="7361238" y="2127250"/>
          <p14:tracePt t="8497" x="7321550" y="2147888"/>
          <p14:tracePt t="8505" x="7291388" y="2147888"/>
          <p14:tracePt t="8513" x="7219950" y="2147888"/>
          <p14:tracePt t="8521" x="7119938" y="2147888"/>
          <p14:tracePt t="8529" x="7048500" y="2147888"/>
          <p14:tracePt t="8537" x="6918325" y="2147888"/>
          <p14:tracePt t="8545" x="6807200" y="2147888"/>
          <p14:tracePt t="8553" x="6656388" y="2138363"/>
          <p14:tracePt t="8561" x="6554788" y="2138363"/>
          <p14:tracePt t="8571" x="6515100" y="2138363"/>
          <p14:tracePt t="8577" x="6423025" y="2127250"/>
          <p14:tracePt t="8587" x="6313488" y="2127250"/>
          <p14:tracePt t="8593" x="6232525" y="2117725"/>
          <p14:tracePt t="8603" x="6161088" y="2117725"/>
          <p14:tracePt t="8609" x="6111875" y="2097088"/>
          <p14:tracePt t="8619" x="6070600" y="2097088"/>
          <p14:tracePt t="8627" x="6040438" y="2097088"/>
          <p14:tracePt t="8635" x="6030913" y="2097088"/>
          <p14:tracePt t="8643" x="6019800" y="2097088"/>
          <p14:tracePt t="8691" x="6019800" y="2087563"/>
          <p14:tracePt t="8699" x="6019800" y="2078038"/>
          <p14:tracePt t="8707" x="6019800" y="2066925"/>
          <p14:tracePt t="8715" x="6019800" y="2057400"/>
          <p14:tracePt t="8723" x="6019800" y="2036763"/>
          <p14:tracePt t="8731" x="6019800" y="2006600"/>
          <p14:tracePt t="8739" x="6019800" y="1966913"/>
          <p14:tracePt t="8747" x="6019800" y="1916113"/>
          <p14:tracePt t="8755" x="6030913" y="1876425"/>
          <p14:tracePt t="8767" x="6040438" y="1846263"/>
          <p14:tracePt t="8775" x="6061075" y="1804988"/>
          <p14:tracePt t="8783" x="6070600" y="1765300"/>
          <p14:tracePt t="8791" x="6091238" y="1735138"/>
          <p14:tracePt t="8800" x="6111875" y="1704975"/>
          <p14:tracePt t="8807" x="6130925" y="1674813"/>
          <p14:tracePt t="8815" x="6161088" y="1644650"/>
          <p14:tracePt t="8823" x="6181725" y="1624013"/>
          <p14:tracePt t="8831" x="6232525" y="1573213"/>
          <p14:tracePt t="8839" x="6262688" y="1543050"/>
          <p14:tracePt t="8847" x="6313488" y="1492250"/>
          <p14:tracePt t="8855" x="6403975" y="1422400"/>
          <p14:tracePt t="8863" x="6454775" y="1381125"/>
          <p14:tracePt t="8871" x="6484938" y="1350963"/>
          <p14:tracePt t="8879" x="6534150" y="1311275"/>
          <p14:tracePt t="8887" x="6564313" y="1290638"/>
          <p14:tracePt t="8895" x="6605588" y="1270000"/>
          <p14:tracePt t="8903" x="6635750" y="1270000"/>
          <p14:tracePt t="8911" x="6675438" y="1260475"/>
          <p14:tracePt t="8929" x="6696075" y="1260475"/>
          <p14:tracePt t="8935" x="6716713" y="1260475"/>
          <p14:tracePt t="8945" x="6735763" y="1260475"/>
          <p14:tracePt t="8953" x="6765925" y="1270000"/>
          <p14:tracePt t="8961" x="6807200" y="1301750"/>
          <p14:tracePt t="8969" x="6858000" y="1350963"/>
          <p14:tracePt t="8985" x="6978650" y="1462088"/>
          <p14:tracePt t="8993" x="7029450" y="1503363"/>
          <p14:tracePt t="9001" x="7078663" y="1563688"/>
          <p14:tracePt t="9009" x="7159625" y="1674813"/>
          <p14:tracePt t="9017" x="7210425" y="1735138"/>
          <p14:tracePt t="9025" x="7240588" y="1804988"/>
          <p14:tracePt t="9033" x="7250113" y="1846263"/>
          <p14:tracePt t="9041" x="7261225" y="1876425"/>
          <p14:tracePt t="9048" x="7261225" y="1916113"/>
          <p14:tracePt t="9057" x="7261225" y="1936750"/>
          <p14:tracePt t="9065" x="7261225" y="1966913"/>
          <p14:tracePt t="9073" x="7261225" y="1987550"/>
          <p14:tracePt t="9081" x="7250113" y="2006600"/>
          <p14:tracePt t="9089" x="7240588" y="2017713"/>
          <p14:tracePt t="9097" x="7210425" y="2027238"/>
          <p14:tracePt t="9105" x="7180263" y="2036763"/>
          <p14:tracePt t="9115" x="7150100" y="2047875"/>
          <p14:tracePt t="9125" x="7108825" y="2066925"/>
          <p14:tracePt t="9133" x="7048500" y="2066925"/>
          <p14:tracePt t="9141" x="6967538" y="2066925"/>
          <p14:tracePt t="9149" x="6918325" y="2066925"/>
          <p14:tracePt t="9157" x="6816725" y="2057400"/>
          <p14:tracePt t="9167" x="6735763" y="2057400"/>
          <p14:tracePt t="9173" x="6675438" y="2047875"/>
          <p14:tracePt t="9181" x="6615113" y="2017713"/>
          <p14:tracePt t="9189" x="6564313" y="1997075"/>
          <p14:tracePt t="9198" x="6524625" y="1987550"/>
          <p14:tracePt t="9205" x="6473825" y="1966913"/>
          <p14:tracePt t="9213" x="6434138" y="1936750"/>
          <p14:tracePt t="9221" x="6403975" y="1906588"/>
          <p14:tracePt t="9229" x="6362700" y="1876425"/>
          <p14:tracePt t="9237" x="6332538" y="1846263"/>
          <p14:tracePt t="9245" x="6313488" y="1825625"/>
          <p14:tracePt t="9255" x="6302375" y="1795463"/>
          <p14:tracePt t="9261" x="6292850" y="1765300"/>
          <p14:tracePt t="9271" x="6283325" y="1724025"/>
          <p14:tracePt t="9279" x="6272213" y="1693863"/>
          <p14:tracePt t="9287" x="6272213" y="1654175"/>
          <p14:tracePt t="9295" x="6272213" y="1624013"/>
          <p14:tracePt t="9303" x="6272213" y="1593850"/>
          <p14:tracePt t="9311" x="6272213" y="1573213"/>
          <p14:tracePt t="9319" x="6272213" y="1543050"/>
          <p14:tracePt t="9331" x="6272213" y="1512888"/>
          <p14:tracePt t="9339" x="6302375" y="1473200"/>
          <p14:tracePt t="9347" x="6313488" y="1452563"/>
          <p14:tracePt t="9355" x="6332538" y="1441450"/>
          <p14:tracePt t="9364" x="6343650" y="1431925"/>
          <p14:tracePt t="9371" x="6362700" y="1422400"/>
          <p14:tracePt t="9380" x="6373813" y="1422400"/>
          <p14:tracePt t="9387" x="6383338" y="1411288"/>
          <p14:tracePt t="9395" x="6403975" y="1411288"/>
          <p14:tracePt t="9403" x="6413500" y="1411288"/>
          <p14:tracePt t="9411" x="6434138" y="1411288"/>
          <p14:tracePt t="9419" x="6454775" y="1411288"/>
          <p14:tracePt t="9427" x="6464300" y="1411288"/>
          <p14:tracePt t="9435" x="6484938" y="1411288"/>
          <p14:tracePt t="9443" x="6503988" y="1411288"/>
          <p14:tracePt t="9451" x="6524625" y="1422400"/>
          <p14:tracePt t="9459" x="6534150" y="1431925"/>
          <p14:tracePt t="9467" x="6545263" y="1452563"/>
          <p14:tracePt t="9475" x="6575425" y="1482725"/>
          <p14:tracePt t="9483" x="6584950" y="1503363"/>
          <p14:tracePt t="9491" x="6584950" y="1522413"/>
          <p14:tracePt t="9499" x="6594475" y="1552575"/>
          <p14:tracePt t="9507" x="6615113" y="1582738"/>
          <p14:tracePt t="9515" x="6624638" y="1612900"/>
          <p14:tracePt t="9523" x="6635750" y="1644650"/>
          <p14:tracePt t="9531" x="6635750" y="1684338"/>
          <p14:tracePt t="9539" x="6645275" y="1714500"/>
          <p14:tracePt t="9547" x="6645275" y="1744663"/>
          <p14:tracePt t="9555" x="6645275" y="1774825"/>
          <p14:tracePt t="9562" x="6645275" y="1795463"/>
          <p14:tracePt t="9571" x="6645275" y="1816100"/>
          <p14:tracePt t="9579" x="6645275" y="1846263"/>
          <p14:tracePt t="9589" x="6635750" y="1865313"/>
          <p14:tracePt t="9596" x="6624638" y="1885950"/>
          <p14:tracePt t="9605" x="6605588" y="1906588"/>
          <p14:tracePt t="9611" x="6584950" y="1916113"/>
          <p14:tracePt t="9621" x="6564313" y="1936750"/>
          <p14:tracePt t="9629" x="6534150" y="1946275"/>
          <p14:tracePt t="9637" x="6503988" y="1955800"/>
          <p14:tracePt t="9645" x="6473825" y="1966913"/>
          <p14:tracePt t="9653" x="6423025" y="1976438"/>
          <p14:tracePt t="9662" x="6392863" y="1987550"/>
          <p14:tracePt t="9669" x="6353175" y="1997075"/>
          <p14:tracePt t="9677" x="6323013" y="2006600"/>
          <p14:tracePt t="9685" x="6302375" y="2006600"/>
          <p14:tracePt t="9693" x="6283325" y="2017713"/>
          <p14:tracePt t="9701" x="6272213" y="2017713"/>
          <p14:tracePt t="9717" x="6262688" y="2017713"/>
          <p14:tracePt t="9741" x="6262688" y="2027238"/>
          <p14:tracePt t="9765" x="6262688" y="2036763"/>
          <p14:tracePt t="9773" x="6292850" y="2047875"/>
          <p14:tracePt t="9781" x="6313488" y="2057400"/>
          <p14:tracePt t="9789" x="6353175" y="2066925"/>
          <p14:tracePt t="9797" x="6392863" y="2066925"/>
          <p14:tracePt t="9805" x="6443663" y="2078038"/>
          <p14:tracePt t="9813" x="6473825" y="2087563"/>
          <p14:tracePt t="9821" x="6545263" y="2097088"/>
          <p14:tracePt t="9829" x="6645275" y="2108200"/>
          <p14:tracePt t="9841" x="6705600" y="2127250"/>
          <p14:tracePt t="9849" x="6796088" y="2127250"/>
          <p14:tracePt t="9857" x="6937375" y="2159000"/>
          <p14:tracePt t="9865" x="6988175" y="2159000"/>
          <p14:tracePt t="9873" x="7129463" y="2168525"/>
          <p14:tracePt t="9883" x="7200900" y="2178050"/>
          <p14:tracePt t="9893" x="7261225" y="2178050"/>
          <p14:tracePt t="9903" x="7372350" y="2178050"/>
          <p14:tracePt t="9909" x="7402513" y="2178050"/>
          <p14:tracePt t="9919" x="7412038" y="2178050"/>
          <p14:tracePt t="9935" x="7421563" y="2178050"/>
          <p14:tracePt t="10129" x="7412038" y="2178050"/>
          <p14:tracePt t="10136" x="7391400" y="2178050"/>
          <p14:tracePt t="10144" x="7351713" y="2178050"/>
          <p14:tracePt t="10152" x="7300913" y="2178050"/>
          <p14:tracePt t="10162" x="7231063" y="2178050"/>
          <p14:tracePt t="10168" x="7059613" y="2178050"/>
          <p14:tracePt t="10179" x="6988175" y="2178050"/>
          <p14:tracePt t="10184" x="6837363" y="2178050"/>
          <p14:tracePt t="10193" x="6686550" y="2178050"/>
          <p14:tracePt t="10200" x="6515100" y="2178050"/>
          <p14:tracePt t="10208" x="6383338" y="2208213"/>
          <p14:tracePt t="10216" x="6242050" y="2238375"/>
          <p14:tracePt t="10224" x="6061075" y="2289175"/>
          <p14:tracePt t="10235" x="5868988" y="2339975"/>
          <p14:tracePt t="10240" x="5676900" y="2379663"/>
          <p14:tracePt t="10251" x="5395913" y="2460625"/>
          <p14:tracePt t="10256" x="5264150" y="2490788"/>
          <p14:tracePt t="10266" x="5162550" y="2511425"/>
          <p14:tracePt t="10271" x="4972050" y="2581275"/>
          <p14:tracePt t="10281" x="4870450" y="2611438"/>
          <p14:tracePt t="10287" x="4678363" y="2652713"/>
          <p14:tracePt t="10297" x="4548188" y="2703513"/>
          <p14:tracePt t="10305" x="4427538" y="2713038"/>
          <p14:tracePt t="10314" x="4154488" y="2773363"/>
          <p14:tracePt t="10321" x="4043363" y="2782888"/>
          <p14:tracePt t="10330" x="3852863" y="2833688"/>
          <p14:tracePt t="10337" x="3700463" y="2844800"/>
          <p14:tracePt t="10345" x="3589338" y="2844800"/>
          <p14:tracePt t="10353" x="3438525" y="2844800"/>
          <p14:tracePt t="10361" x="3246438" y="2863850"/>
          <p14:tracePt t="10369" x="3116263" y="2863850"/>
          <p14:tracePt t="10377" x="3005138" y="2863850"/>
          <p14:tracePt t="10385" x="2924175" y="2863850"/>
          <p14:tracePt t="10393" x="2843213" y="2844800"/>
          <p14:tracePt t="10405" x="2803525" y="2844800"/>
          <p14:tracePt t="10413" x="2743200" y="2833688"/>
          <p14:tracePt t="10421" x="2713038" y="2824163"/>
          <p14:tracePt t="10430" x="2682875" y="2813050"/>
          <p14:tracePt t="10437" x="2662238" y="2803525"/>
          <p14:tracePt t="10445" x="2622550" y="2794000"/>
          <p14:tracePt t="10453" x="2592388" y="2782888"/>
          <p14:tracePt t="10461" x="2560638" y="2773363"/>
          <p14:tracePt t="10469" x="2530475" y="2763838"/>
          <p14:tracePt t="10477" x="2511425" y="2752725"/>
          <p14:tracePt t="10485" x="2481263" y="2743200"/>
          <p14:tracePt t="10493" x="2460625" y="2722563"/>
          <p14:tracePt t="10501" x="2439988" y="2713038"/>
          <p14:tracePt t="10509" x="2390775" y="2703513"/>
          <p14:tracePt t="10517" x="2379663" y="2692400"/>
          <p14:tracePt t="10524" x="2328863" y="2682875"/>
          <p14:tracePt t="10533" x="2289175" y="2662238"/>
          <p14:tracePt t="10541" x="2228850" y="2652713"/>
          <p14:tracePt t="10549" x="2157413" y="2632075"/>
          <p14:tracePt t="10558" x="2097088" y="2611438"/>
          <p14:tracePt t="10565" x="2066925" y="2601913"/>
          <p14:tracePt t="10575" x="2006600" y="2592388"/>
          <p14:tracePt t="10581" x="1966913" y="2562225"/>
          <p14:tracePt t="10591" x="1916113" y="2551113"/>
          <p14:tracePt t="10599" x="1876425" y="2541588"/>
          <p14:tracePt t="10607" x="1844675" y="2532063"/>
          <p14:tracePt t="10615" x="1814513" y="2520950"/>
          <p14:tracePt t="10624" x="1804988" y="2520950"/>
          <p14:tracePt t="10631" x="1784350" y="2511425"/>
          <p14:tracePt t="10647" x="1784350" y="2501900"/>
          <p14:tracePt t="10654" x="1774825" y="2501900"/>
          <p14:tracePt t="10663" x="1765300" y="2501900"/>
          <p14:tracePt t="10671" x="1765300" y="2490788"/>
          <p14:tracePt t="10679" x="1754188" y="2490788"/>
          <p14:tracePt t="10703" x="1744663" y="2481263"/>
          <p14:tracePt t="10719" x="1735138" y="2481263"/>
          <p14:tracePt t="10728" x="1724025" y="2481263"/>
          <p14:tracePt t="10736" x="1714500" y="2481263"/>
          <p14:tracePt t="10744" x="1693863" y="2481263"/>
          <p14:tracePt t="10752" x="1684338" y="2481263"/>
          <p14:tracePt t="10764" x="1654175" y="2470150"/>
          <p14:tracePt t="10772" x="1633538" y="2460625"/>
          <p14:tracePt t="10780" x="1603375" y="2451100"/>
          <p14:tracePt t="10787" x="1582738" y="2439988"/>
          <p14:tracePt t="10796" x="1552575" y="2430463"/>
          <p14:tracePt t="10804" x="1552575" y="2420938"/>
          <p14:tracePt t="10811" x="1533525" y="2400300"/>
          <p14:tracePt t="10819" x="1522413" y="2400300"/>
          <p14:tracePt t="10827" x="1512888" y="2390775"/>
          <p14:tracePt t="10834" x="1503363" y="2379663"/>
          <p14:tracePt t="10851" x="1503363" y="2370138"/>
          <p14:tracePt t="10859" x="1492250" y="2370138"/>
          <p14:tracePt t="10867" x="1492250" y="2360613"/>
          <p14:tracePt t="10979" x="1492250" y="2349500"/>
          <p14:tracePt t="10994" x="1503363" y="2349500"/>
          <p14:tracePt t="11001" x="1503363" y="2339975"/>
          <p14:tracePt t="11010" x="1512888" y="2339975"/>
          <p14:tracePt t="11018" x="1522413" y="2330450"/>
          <p14:tracePt t="11025" x="1533525" y="2330450"/>
          <p14:tracePt t="11033" x="1533525" y="2319338"/>
          <p14:tracePt t="11057" x="1543050" y="2319338"/>
          <p14:tracePt t="11073" x="1552575" y="2319338"/>
          <p14:tracePt t="11097" x="1563688" y="2319338"/>
          <p14:tracePt t="11122" x="1573213" y="2319338"/>
          <p14:tracePt t="11154" x="1573213" y="2309813"/>
          <p14:tracePt t="11245" x="1573213" y="2298700"/>
          <p14:tracePt t="11259" x="1563688" y="2298700"/>
          <p14:tracePt t="11277" x="1552575" y="2289175"/>
          <p14:tracePt t="11356" x="1563688" y="2289175"/>
          <p14:tracePt t="11364" x="1573213" y="2289175"/>
          <p14:tracePt t="11371" x="1582738" y="2289175"/>
          <p14:tracePt t="11379" x="1603375" y="2289175"/>
          <p14:tracePt t="11387" x="1633538" y="2289175"/>
          <p14:tracePt t="11395" x="1654175" y="2289175"/>
          <p14:tracePt t="11404" x="1684338" y="2289175"/>
          <p14:tracePt t="11411" x="1724025" y="2289175"/>
          <p14:tracePt t="11419" x="1754188" y="2289175"/>
          <p14:tracePt t="11426" x="1825625" y="2309813"/>
          <p14:tracePt t="11435" x="1885950" y="2319338"/>
          <p14:tracePt t="11443" x="1916113" y="2319338"/>
          <p14:tracePt t="11450" x="1976438" y="2319338"/>
          <p14:tracePt t="11459" x="2016125" y="2319338"/>
          <p14:tracePt t="11466" x="2057400" y="2319338"/>
          <p14:tracePt t="11474" x="2108200" y="2319338"/>
          <p14:tracePt t="11483" x="2138363" y="2319338"/>
          <p14:tracePt t="11491" x="2147888" y="2319338"/>
          <p14:tracePt t="11498" x="2157413" y="2330450"/>
          <p14:tracePt t="11507" x="2168525" y="2330450"/>
          <p14:tracePt t="11549" x="2178050" y="2330450"/>
          <p14:tracePt t="11599" x="2187575" y="2330450"/>
          <p14:tracePt t="11639" x="2198688" y="2330450"/>
          <p14:tracePt t="11653" x="2219325" y="2330450"/>
          <p14:tracePt t="11662" x="2228850" y="2319338"/>
          <p14:tracePt t="11678" x="2238375" y="2319338"/>
          <p14:tracePt t="11685" x="2259013" y="2309813"/>
          <p14:tracePt t="11702" x="2268538" y="2309813"/>
          <p14:tracePt t="11708" x="2279650" y="2298700"/>
          <p14:tracePt t="11725" x="2289175" y="2298700"/>
          <p14:tracePt t="11741" x="2298700" y="2289175"/>
          <p14:tracePt t="11748" x="2309813" y="2289175"/>
          <p14:tracePt t="11756" x="2319338" y="2289175"/>
          <p14:tracePt t="11764" x="2328863" y="2289175"/>
          <p14:tracePt t="11773" x="2359025" y="2279650"/>
          <p14:tracePt t="11781" x="2390775" y="2279650"/>
          <p14:tracePt t="11789" x="2420938" y="2279650"/>
          <p14:tracePt t="11796" x="2451100" y="2279650"/>
          <p14:tracePt t="11805" x="2511425" y="2268538"/>
          <p14:tracePt t="11812" x="2551113" y="2268538"/>
          <p14:tracePt t="11821" x="2641600" y="2268538"/>
          <p14:tracePt t="11828" x="2671763" y="2268538"/>
          <p14:tracePt t="11836" x="2722563" y="2268538"/>
          <p14:tracePt t="11844" x="2773363" y="2268538"/>
          <p14:tracePt t="11853" x="2813050" y="2268538"/>
          <p14:tracePt t="11860" x="2854325" y="2268538"/>
          <p14:tracePt t="11871" x="2873375" y="2268538"/>
          <p14:tracePt t="11876" x="2894013" y="2268538"/>
          <p14:tracePt t="12195" x="2894013" y="2259013"/>
          <p14:tracePt t="12275" x="2903538" y="2259013"/>
          <p14:tracePt t="12282" x="2924175" y="2259013"/>
          <p14:tracePt t="12291" x="2935288" y="2259013"/>
          <p14:tracePt t="12299" x="2935288" y="2249488"/>
          <p14:tracePt t="12306" x="2944813" y="2249488"/>
          <p14:tracePt t="12314" x="2965450" y="2249488"/>
          <p14:tracePt t="12322" x="2974975" y="2238375"/>
          <p14:tracePt t="12330" x="2984500" y="2238375"/>
          <p14:tracePt t="12338" x="2995613" y="2238375"/>
          <p14:tracePt t="12344" x="3014663" y="2238375"/>
          <p14:tracePt t="12352" x="3044825" y="2228850"/>
          <p14:tracePt t="12360" x="3065463" y="2228850"/>
          <p14:tracePt t="12369" x="3086100" y="2228850"/>
          <p14:tracePt t="12376" x="3106738" y="2228850"/>
          <p14:tracePt t="12384" x="3116263" y="2228850"/>
          <p14:tracePt t="12392" x="3125788" y="2228850"/>
          <p14:tracePt t="12401" x="3136900" y="2228850"/>
          <p14:tracePt t="12408" x="3146425" y="2228850"/>
          <p14:tracePt t="12433" x="3155950" y="2228850"/>
          <p14:tracePt t="12456" x="3155950" y="2219325"/>
          <p14:tracePt t="12464" x="3167063" y="2219325"/>
          <p14:tracePt t="12496" x="3176588" y="2219325"/>
          <p14:tracePt t="12520" x="3186113" y="2219325"/>
          <p14:tracePt t="12554" x="3197225" y="2219325"/>
          <p14:tracePt t="12564" x="3206750" y="2219325"/>
          <p14:tracePt t="12570" x="3216275" y="2219325"/>
          <p14:tracePt t="12580" x="3227388" y="2208213"/>
          <p14:tracePt t="12594" x="3236913" y="2208213"/>
          <p14:tracePt t="12600" x="3246438" y="2208213"/>
          <p14:tracePt t="12610" x="3257550" y="2208213"/>
          <p14:tracePt t="12619" x="3278188" y="2208213"/>
          <p14:tracePt t="12635" x="3308350" y="2208213"/>
          <p14:tracePt t="12642" x="3327400" y="2198688"/>
          <p14:tracePt t="12651" x="3357563" y="2198688"/>
          <p14:tracePt t="12658" x="3387725" y="2198688"/>
          <p14:tracePt t="12667" x="3417888" y="2198688"/>
          <p14:tracePt t="12674" x="3438525" y="2189163"/>
          <p14:tracePt t="12682" x="3468688" y="2189163"/>
          <p14:tracePt t="12691" x="3498850" y="2189163"/>
          <p14:tracePt t="12699" x="3540125" y="2189163"/>
          <p14:tracePt t="12706" x="3570288" y="2189163"/>
          <p14:tracePt t="12714" x="3589338" y="2189163"/>
          <p14:tracePt t="12722" x="3600450" y="2189163"/>
          <p14:tracePt t="12739" x="3609975" y="2189163"/>
          <p14:tracePt t="12754" x="3619500" y="2189163"/>
          <p14:tracePt t="12763" x="3630613" y="2189163"/>
          <p14:tracePt t="12771" x="3640138" y="2189163"/>
          <p14:tracePt t="12803" x="3651250" y="2189163"/>
          <p14:tracePt t="12819" x="3660775" y="2189163"/>
          <p14:tracePt t="12868" x="3660775" y="2178050"/>
          <p14:tracePt t="12884" x="3670300" y="2178050"/>
          <p14:tracePt t="12908" x="3670300" y="2168525"/>
          <p14:tracePt t="13183" x="3681413" y="2168525"/>
          <p14:tracePt t="13192" x="3690938" y="2168525"/>
          <p14:tracePt t="13198" x="3721100" y="2168525"/>
          <p14:tracePt t="13209" x="3751263" y="2168525"/>
          <p14:tracePt t="13213" x="3790950" y="2168525"/>
          <p14:tracePt t="13223" x="3841750" y="2178050"/>
          <p14:tracePt t="13229" x="3883025" y="2178050"/>
          <p14:tracePt t="13239" x="3943350" y="2189163"/>
          <p14:tracePt t="13244" x="4033838" y="2208213"/>
          <p14:tracePt t="13254" x="4154488" y="2208213"/>
          <p14:tracePt t="13263" x="4195763" y="2219325"/>
          <p14:tracePt t="13270" x="4235450" y="2219325"/>
          <p14:tracePt t="13278" x="4295775" y="2219325"/>
          <p14:tracePt t="13286" x="4346575" y="2219325"/>
          <p14:tracePt t="13294" x="4397375" y="2219325"/>
          <p14:tracePt t="13302" x="4406900" y="2219325"/>
          <p14:tracePt t="13310" x="4427538" y="2219325"/>
          <p14:tracePt t="13627" x="4427538" y="2228850"/>
          <p14:tracePt t="13659" x="4427538" y="2238375"/>
          <p14:tracePt t="13721" x="4427538" y="2249488"/>
          <p14:tracePt t="13858" x="4437063" y="2249488"/>
          <p14:tracePt t="13867" x="4467225" y="2249488"/>
          <p14:tracePt t="13877" x="4568825" y="2238375"/>
          <p14:tracePt t="13883" x="4719638" y="2238375"/>
          <p14:tracePt t="13893" x="4849813" y="2238375"/>
          <p14:tracePt t="13900" x="4972050" y="2238375"/>
          <p14:tracePt t="13910" x="5113338" y="2238375"/>
          <p14:tracePt t="13915" x="5354638" y="2249488"/>
          <p14:tracePt t="13923" x="5697538" y="2249488"/>
          <p14:tracePt t="13931" x="5908675" y="2259013"/>
          <p14:tracePt t="13939" x="6091238" y="2279650"/>
          <p14:tracePt t="13947" x="6473825" y="2319338"/>
          <p14:tracePt t="13955" x="6867525" y="2360613"/>
          <p14:tracePt t="13963" x="6988175" y="2370138"/>
          <p14:tracePt t="13971" x="7280275" y="2409825"/>
          <p14:tracePt t="13979" x="7472363" y="2439988"/>
          <p14:tracePt t="13987" x="7604125" y="2460625"/>
          <p14:tracePt t="13995" x="7664450" y="2460625"/>
          <p14:tracePt t="14003" x="7754938" y="2460625"/>
          <p14:tracePt t="14011" x="7845425" y="2460625"/>
          <p14:tracePt t="14019" x="7896225" y="2460625"/>
          <p14:tracePt t="14027" x="7926388" y="2460625"/>
          <p14:tracePt t="14035" x="7935913" y="2460625"/>
          <p14:tracePt t="14043" x="7956550" y="2460625"/>
          <p14:tracePt t="14050" x="7977188" y="2460625"/>
          <p14:tracePt t="14058" x="7986713" y="2460625"/>
          <p14:tracePt t="14066" x="8016875" y="2460625"/>
          <p14:tracePt t="14083" x="8037513" y="2460625"/>
          <p14:tracePt t="14090" x="8047038" y="2460625"/>
          <p14:tracePt t="14098" x="8058150" y="2460625"/>
          <p14:tracePt t="14106" x="8067675" y="2451100"/>
          <p14:tracePt t="14114" x="8077200" y="2451100"/>
          <p14:tracePt t="14123" x="8088313" y="2439988"/>
          <p14:tracePt t="14132" x="8097838" y="2439988"/>
          <p14:tracePt t="14146" x="8107363" y="2439988"/>
          <p14:tracePt t="14154" x="8118475" y="2439988"/>
          <p14:tracePt t="14162" x="8128000" y="2439988"/>
          <p14:tracePt t="14170" x="8137525" y="2430463"/>
          <p14:tracePt t="14186" x="8148638" y="2430463"/>
          <p14:tracePt t="14196" x="8158163" y="2420938"/>
          <p14:tracePt t="14212" x="8167688" y="2420938"/>
          <p14:tracePt t="14218" x="8167688" y="2409825"/>
          <p14:tracePt t="14228" x="8178800" y="2409825"/>
          <p14:tracePt t="14510" x="8178800" y="2420938"/>
          <p14:tracePt t="14520" x="8167688" y="2420938"/>
          <p14:tracePt t="14526" x="8158163" y="2430463"/>
          <p14:tracePt t="14535" x="8148638" y="2430463"/>
          <p14:tracePt t="14616" x="8148638" y="2439988"/>
          <p14:tracePt t="15300" x="8137525" y="2439988"/>
          <p14:tracePt t="15460" x="8128000" y="2439988"/>
          <p14:tracePt t="15469" x="8118475" y="2439988"/>
          <p14:tracePt t="15491" x="8107363" y="2439988"/>
          <p14:tracePt t="15622" x="8097838" y="2439988"/>
          <p14:tracePt t="15903" x="8107363" y="2430463"/>
          <p14:tracePt t="15910" x="8137525" y="2430463"/>
          <p14:tracePt t="15918" x="8167688" y="2430463"/>
          <p14:tracePt t="15926" x="8197850" y="2430463"/>
          <p14:tracePt t="15934" x="8248650" y="2430463"/>
          <p14:tracePt t="15942" x="8350250" y="2430463"/>
          <p14:tracePt t="15951" x="8401050" y="2430463"/>
          <p14:tracePt t="15959" x="8591550" y="2430463"/>
          <p14:tracePt t="15966" x="8742363" y="2430463"/>
          <p14:tracePt t="15974" x="8834438" y="2430463"/>
          <p14:tracePt t="15984" x="9045575" y="2430463"/>
          <p14:tracePt t="15990" x="9177338" y="2420938"/>
          <p14:tracePt t="15998" x="9307513" y="2420938"/>
          <p14:tracePt t="16007" x="9398000" y="2420938"/>
          <p14:tracePt t="16014" x="9499600" y="2409825"/>
          <p14:tracePt t="16022" x="9580563" y="2390775"/>
          <p14:tracePt t="16031" x="9650413" y="2390775"/>
          <p14:tracePt t="16038" x="9771063" y="2360613"/>
          <p14:tracePt t="16048" x="9842500" y="2360613"/>
          <p14:tracePt t="16054" x="9893300" y="2349500"/>
          <p14:tracePt t="16063" x="9932988" y="2349500"/>
          <p14:tracePt t="16070" x="9993313" y="2339975"/>
          <p14:tracePt t="16078" x="10034588" y="2339975"/>
          <p14:tracePt t="16086" x="10064750" y="2330450"/>
          <p14:tracePt t="16094" x="10094913" y="2319338"/>
          <p14:tracePt t="16102" x="10125075" y="2319338"/>
          <p14:tracePt t="16110" x="10144125" y="2319338"/>
          <p14:tracePt t="16118" x="10164763" y="2319338"/>
          <p14:tracePt t="16126" x="10185400" y="2309813"/>
          <p14:tracePt t="16138" x="10194925" y="2309813"/>
          <p14:tracePt t="16146" x="10215563" y="2309813"/>
          <p14:tracePt t="16154" x="10236200" y="2298700"/>
          <p14:tracePt t="16162" x="10266363" y="2298700"/>
          <p14:tracePt t="16170" x="10296525" y="2298700"/>
          <p14:tracePt t="16179" x="10336213" y="2298700"/>
          <p14:tracePt t="16192" x="10366375" y="2298700"/>
          <p14:tracePt t="16198" x="10426700" y="2298700"/>
          <p14:tracePt t="16208" x="10518775" y="2309813"/>
          <p14:tracePt t="16214" x="10588625" y="2319338"/>
          <p14:tracePt t="16224" x="10658475" y="2330450"/>
          <p14:tracePt t="16232" x="10709275" y="2330450"/>
          <p14:tracePt t="16240" x="10810875" y="2339975"/>
          <p14:tracePt t="16248" x="10871200" y="2360613"/>
          <p14:tracePt t="16256" x="10910888" y="2370138"/>
          <p14:tracePt t="16264" x="10941050" y="2370138"/>
          <p14:tracePt t="16272" x="10971213" y="2379663"/>
          <p14:tracePt t="16280" x="11001375" y="2379663"/>
          <p14:tracePt t="16288" x="11022013" y="2379663"/>
          <p14:tracePt t="16295" x="11042650" y="2390775"/>
          <p14:tracePt t="16304" x="11052175" y="2390775"/>
          <p14:tracePt t="16312" x="11063288" y="2390775"/>
          <p14:tracePt t="16320" x="11072813" y="2390775"/>
          <p14:tracePt t="16328" x="11082338" y="2390775"/>
          <p14:tracePt t="16336" x="11102975" y="2390775"/>
          <p14:tracePt t="16345" x="11123613" y="2390775"/>
          <p14:tracePt t="16352" x="11153775" y="2390775"/>
          <p14:tracePt t="16360" x="11163300" y="2390775"/>
          <p14:tracePt t="16368" x="11183938" y="2390775"/>
          <p14:tracePt t="16376" x="11214100" y="2390775"/>
          <p14:tracePt t="16384" x="11234738" y="2390775"/>
          <p14:tracePt t="16392" x="11264900" y="2390775"/>
          <p14:tracePt t="16400" x="11283950" y="2390775"/>
          <p14:tracePt t="16408" x="11314113" y="2390775"/>
          <p14:tracePt t="16416" x="11344275" y="2390775"/>
          <p14:tracePt t="16424" x="11374438" y="2390775"/>
          <p14:tracePt t="16432" x="11406188" y="2390775"/>
          <p14:tracePt t="16440" x="11415713" y="2390775"/>
          <p14:tracePt t="16448" x="11436350" y="2390775"/>
          <p14:tracePt t="16456" x="11445875" y="2390775"/>
          <p14:tracePt t="16464" x="11455400" y="2379663"/>
          <p14:tracePt t="16472" x="11476038" y="2379663"/>
          <p14:tracePt t="16480" x="11496675" y="2370138"/>
          <p14:tracePt t="16496" x="11506200" y="2360613"/>
          <p14:tracePt t="16504" x="11526838" y="2349500"/>
          <p14:tracePt t="16512" x="11545888" y="2339975"/>
          <p14:tracePt t="16522" x="11557000" y="2339975"/>
          <p14:tracePt t="16527" x="11566525" y="2330450"/>
          <p14:tracePt t="16538" x="11587163" y="2309813"/>
          <p14:tracePt t="16548" x="11607800" y="2289175"/>
          <p14:tracePt t="16558" x="11668125" y="2249488"/>
          <p14:tracePt t="16564" x="11687175" y="2238375"/>
          <p14:tracePt t="16574" x="11707813" y="2219325"/>
          <p14:tracePt t="16582" x="11728450" y="2208213"/>
          <p14:tracePt t="16590" x="11747500" y="2189163"/>
          <p14:tracePt t="16598" x="11768138" y="2168525"/>
          <p14:tracePt t="16606" x="11779250" y="2159000"/>
          <p14:tracePt t="16614" x="11788775" y="2147888"/>
          <p14:tracePt t="16622" x="11809413" y="2138363"/>
          <p14:tracePt t="16630" x="11818938" y="2117725"/>
          <p14:tracePt t="16638" x="11828463" y="2108200"/>
          <p14:tracePt t="16646" x="11828463" y="2087563"/>
          <p14:tracePt t="16654" x="11828463" y="2066925"/>
          <p14:tracePt t="16662" x="11839575" y="2066925"/>
          <p14:tracePt t="16670" x="11839575" y="2057400"/>
          <p14:tracePt t="16678" x="11839575" y="2036763"/>
          <p14:tracePt t="16693" x="11839575" y="2017713"/>
          <p14:tracePt t="16702" x="11839575" y="2006600"/>
          <p14:tracePt t="16718" x="11839575" y="1997075"/>
          <p14:tracePt t="16726" x="11839575" y="1987550"/>
          <p14:tracePt t="16744" x="11839575" y="1976438"/>
          <p14:tracePt t="16802" x="11828463" y="1976438"/>
          <p14:tracePt t="16818" x="11818938" y="1976438"/>
          <p14:tracePt t="16826" x="11798300" y="1976438"/>
          <p14:tracePt t="16834" x="11788775" y="1976438"/>
          <p14:tracePt t="16842" x="11768138" y="1976438"/>
          <p14:tracePt t="16854" x="11737975" y="1976438"/>
          <p14:tracePt t="16862" x="11707813" y="1976438"/>
          <p14:tracePt t="16872" x="11677650" y="1976438"/>
          <p14:tracePt t="16880" x="11657013" y="1976438"/>
          <p14:tracePt t="16888" x="11626850" y="1976438"/>
          <p14:tracePt t="16896" x="11596688" y="1976438"/>
          <p14:tracePt t="16904" x="11577638" y="1976438"/>
          <p14:tracePt t="16912" x="11545888" y="1976438"/>
          <p14:tracePt t="16920" x="11515725" y="1987550"/>
          <p14:tracePt t="16928" x="11506200" y="1987550"/>
          <p14:tracePt t="16944" x="11506200" y="1997075"/>
          <p14:tracePt t="16952" x="11496675" y="1997075"/>
          <p14:tracePt t="16960" x="11496675" y="2006600"/>
          <p14:tracePt t="16976" x="11496675" y="2017713"/>
          <p14:tracePt t="16994" x="11496675" y="2027238"/>
          <p14:tracePt t="17000" x="11496675" y="2047875"/>
          <p14:tracePt t="17009" x="11496675" y="2066925"/>
          <p14:tracePt t="17016" x="11496675" y="2078038"/>
          <p14:tracePt t="17025" x="11506200" y="2117725"/>
          <p14:tracePt t="17032" x="11506200" y="2127250"/>
          <p14:tracePt t="17040" x="11506200" y="2159000"/>
          <p14:tracePt t="17050" x="11526838" y="2178050"/>
          <p14:tracePt t="17060" x="11536363" y="2198688"/>
          <p14:tracePt t="17068" x="11545888" y="2208213"/>
          <p14:tracePt t="17076" x="11557000" y="2219325"/>
          <p14:tracePt t="17084" x="11566525" y="2228850"/>
          <p14:tracePt t="17091" x="11577638" y="2238375"/>
          <p14:tracePt t="17116" x="11587163" y="2238375"/>
          <p14:tracePt t="17124" x="11587163" y="2249488"/>
          <p14:tracePt t="17132" x="11596688" y="2249488"/>
          <p14:tracePt t="17140" x="11607800" y="2249488"/>
          <p14:tracePt t="17148" x="11617325" y="2249488"/>
          <p14:tracePt t="17156" x="11626850" y="2249488"/>
          <p14:tracePt t="17164" x="11637963" y="2249488"/>
          <p14:tracePt t="17171" x="11647488" y="2249488"/>
          <p14:tracePt t="17180" x="11657013" y="2249488"/>
          <p14:tracePt t="17545" x="11647488" y="2249488"/>
          <p14:tracePt t="17553" x="11626850" y="2249488"/>
          <p14:tracePt t="17560" x="11596688" y="2249488"/>
          <p14:tracePt t="17568" x="11557000" y="2259013"/>
          <p14:tracePt t="17576" x="11526838" y="2259013"/>
          <p14:tracePt t="17584" x="11476038" y="2289175"/>
          <p14:tracePt t="17593" x="11436350" y="2298700"/>
          <p14:tracePt t="17600" x="11374438" y="2309813"/>
          <p14:tracePt t="17609" x="11325225" y="2330450"/>
          <p14:tracePt t="17616" x="11264900" y="2349500"/>
          <p14:tracePt t="17624" x="11234738" y="2360613"/>
          <p14:tracePt t="17632" x="11214100" y="2360613"/>
          <p14:tracePt t="17639" x="11193463" y="2370138"/>
          <p14:tracePt t="17648" x="11183938" y="2370138"/>
          <p14:tracePt t="17655" x="11172825" y="2379663"/>
          <p14:tracePt t="17666" x="11153775" y="2390775"/>
          <p14:tracePt t="17676" x="11142663" y="2390775"/>
          <p14:tracePt t="17684" x="11133138" y="2400300"/>
          <p14:tracePt t="17700" x="11112500" y="2409825"/>
          <p14:tracePt t="17716" x="11102975" y="2409825"/>
          <p14:tracePt t="17724" x="11093450" y="2409825"/>
          <p14:tracePt t="17732" x="11082338" y="2409825"/>
          <p14:tracePt t="17748" x="11072813" y="2420938"/>
          <p14:tracePt t="17756" x="11063288" y="2420938"/>
          <p14:tracePt t="17776" x="11052175" y="2420938"/>
          <p14:tracePt t="17800" x="11042650" y="2420938"/>
          <p14:tracePt t="17808" x="11031538" y="2420938"/>
          <p14:tracePt t="17816" x="11022013" y="2420938"/>
          <p14:tracePt t="17824" x="11012488" y="2420938"/>
          <p14:tracePt t="17842" x="10991850" y="2420938"/>
          <p14:tracePt t="17848" x="10982325" y="2420938"/>
          <p14:tracePt t="17858" x="10971213" y="2430463"/>
          <p14:tracePt t="17866" x="10961688" y="2430463"/>
          <p14:tracePt t="17874" x="10941050" y="2430463"/>
          <p14:tracePt t="17882" x="10922000" y="2439988"/>
          <p14:tracePt t="17890" x="10891838" y="2439988"/>
          <p14:tracePt t="17898" x="10860088" y="2439988"/>
          <p14:tracePt t="17906" x="10829925" y="2439988"/>
          <p14:tracePt t="17914" x="10799763" y="2439988"/>
          <p14:tracePt t="17922" x="10769600" y="2439988"/>
          <p14:tracePt t="17930" x="10739438" y="2439988"/>
          <p14:tracePt t="17938" x="10709275" y="2439988"/>
          <p14:tracePt t="17946" x="10688638" y="2439988"/>
          <p14:tracePt t="17954" x="10658475" y="2439988"/>
          <p14:tracePt t="17962" x="10628313" y="2439988"/>
          <p14:tracePt t="17970" x="10598150" y="2439988"/>
          <p14:tracePt t="17982" x="10567988" y="2439988"/>
          <p14:tracePt t="17990" x="10548938" y="2430463"/>
          <p14:tracePt t="17998" x="10537825" y="2430463"/>
          <p14:tracePt t="18006" x="10528300" y="2430463"/>
          <p14:tracePt t="18022" x="10518775" y="2420938"/>
          <p14:tracePt t="18038" x="10507663" y="2420938"/>
          <p14:tracePt t="18046" x="10498138" y="2420938"/>
          <p14:tracePt t="18062" x="10487025" y="2409825"/>
          <p14:tracePt t="18070" x="10477500" y="2409825"/>
          <p14:tracePt t="18078" x="10456863" y="2390775"/>
          <p14:tracePt t="18086" x="10437813" y="2379663"/>
          <p14:tracePt t="18094" x="10426700" y="2379663"/>
          <p14:tracePt t="18103" x="10417175" y="2379663"/>
          <p14:tracePt t="18110" x="10396538" y="2370138"/>
          <p14:tracePt t="18117" x="10387013" y="2360613"/>
          <p14:tracePt t="18126" x="10366375" y="2349500"/>
          <p14:tracePt t="18134" x="10356850" y="2349500"/>
          <p14:tracePt t="18150" x="10356850" y="2339975"/>
          <p14:tracePt t="18174" x="10356850" y="2330450"/>
          <p14:tracePt t="18188" x="10347325" y="2330450"/>
          <p14:tracePt t="18194" x="10347325" y="2319338"/>
          <p14:tracePt t="18204" x="10347325" y="2309813"/>
          <p14:tracePt t="18219" x="10347325" y="2298700"/>
          <p14:tracePt t="18228" x="10347325" y="2279650"/>
          <p14:tracePt t="18236" x="10347325" y="2259013"/>
          <p14:tracePt t="18244" x="10347325" y="2238375"/>
          <p14:tracePt t="18252" x="10347325" y="2228850"/>
          <p14:tracePt t="18260" x="10347325" y="2208213"/>
          <p14:tracePt t="18269" x="10347325" y="2198688"/>
          <p14:tracePt t="18276" x="10347325" y="2178050"/>
          <p14:tracePt t="18283" x="10347325" y="2168525"/>
          <p14:tracePt t="18291" x="10347325" y="2159000"/>
          <p14:tracePt t="18299" x="10347325" y="2138363"/>
          <p14:tracePt t="18308" x="10347325" y="2117725"/>
          <p14:tracePt t="18316" x="10347325" y="2097088"/>
          <p14:tracePt t="18324" x="10356850" y="2078038"/>
          <p14:tracePt t="18331" x="10366375" y="2078038"/>
          <p14:tracePt t="18348" x="10366375" y="2066925"/>
          <p14:tracePt t="18356" x="10377488" y="2057400"/>
          <p14:tracePt t="18372" x="10377488" y="2047875"/>
          <p14:tracePt t="18381" x="10387013" y="2047875"/>
          <p14:tracePt t="18392" x="10387013" y="2036763"/>
          <p14:tracePt t="18399" x="10396538" y="2036763"/>
          <p14:tracePt t="18407" x="10407650" y="2036763"/>
          <p14:tracePt t="18416" x="10417175" y="2027238"/>
          <p14:tracePt t="18424" x="10426700" y="2027238"/>
          <p14:tracePt t="18431" x="10426700" y="2017713"/>
          <p14:tracePt t="18440" x="10447338" y="2017713"/>
          <p14:tracePt t="18447" x="10456863" y="2017713"/>
          <p14:tracePt t="18456" x="10477500" y="2006600"/>
          <p14:tracePt t="18464" x="10498138" y="1997075"/>
          <p14:tracePt t="18472" x="10507663" y="1997075"/>
          <p14:tracePt t="18480" x="10528300" y="1997075"/>
          <p14:tracePt t="18488" x="10558463" y="1997075"/>
          <p14:tracePt t="18495" x="10598150" y="1997075"/>
          <p14:tracePt t="18504" x="10658475" y="1997075"/>
          <p14:tracePt t="18512" x="10688638" y="1997075"/>
          <p14:tracePt t="18519" x="10760075" y="1997075"/>
          <p14:tracePt t="18527" x="10820400" y="2017713"/>
          <p14:tracePt t="18537" x="10880725" y="2027238"/>
          <p14:tracePt t="18546" x="10910888" y="2036763"/>
          <p14:tracePt t="18554" x="10931525" y="2047875"/>
          <p14:tracePt t="18562" x="10941050" y="2047875"/>
          <p14:tracePt t="18570" x="10952163" y="2057400"/>
          <p14:tracePt t="18594" x="10961688" y="2057400"/>
          <p14:tracePt t="18602" x="10961688" y="2078038"/>
          <p14:tracePt t="18610" x="10961688" y="2087563"/>
          <p14:tracePt t="18617" x="10961688" y="2097088"/>
          <p14:tracePt t="18626" x="10961688" y="2117725"/>
          <p14:tracePt t="18634" x="10961688" y="2127250"/>
          <p14:tracePt t="18642" x="10961688" y="2147888"/>
          <p14:tracePt t="18650" x="10961688" y="2168525"/>
          <p14:tracePt t="18667" x="10961688" y="2178050"/>
          <p14:tracePt t="18674" x="10961688" y="2189163"/>
          <p14:tracePt t="18681" x="10952163" y="2208213"/>
          <p14:tracePt t="18689" x="10952163" y="2219325"/>
          <p14:tracePt t="18697" x="10941050" y="2219325"/>
          <p14:tracePt t="18713" x="10941050" y="2228850"/>
          <p14:tracePt t="18722" x="10931525" y="2228850"/>
          <p14:tracePt t="18766" x="10922000" y="2228850"/>
          <p14:tracePt t="18782" x="10901363" y="2228850"/>
          <p14:tracePt t="18790" x="10891838" y="2228850"/>
          <p14:tracePt t="18806" x="10880725" y="2228850"/>
          <p14:tracePt t="18815" x="10860088" y="2228850"/>
          <p14:tracePt t="18822" x="10850563" y="2228850"/>
          <p14:tracePt t="18832" x="10841038" y="2228850"/>
          <p14:tracePt t="18848" x="10829925" y="2219325"/>
          <p14:tracePt t="18854" x="10810875" y="2219325"/>
          <p14:tracePt t="18864" x="10780713" y="2208213"/>
          <p14:tracePt t="18873" x="10739438" y="2198688"/>
          <p14:tracePt t="18880" x="10658475" y="2178050"/>
          <p14:tracePt t="18888" x="10579100" y="2147888"/>
          <p14:tracePt t="18896" x="10518775" y="2138363"/>
          <p14:tracePt t="18905" x="10366375" y="2117725"/>
          <p14:tracePt t="18912" x="10194925" y="2108200"/>
          <p14:tracePt t="18920" x="10023475" y="2078038"/>
          <p14:tracePt t="18928" x="9812338" y="2057400"/>
          <p14:tracePt t="18936" x="9469438" y="2017713"/>
          <p14:tracePt t="18944" x="9247188" y="1987550"/>
          <p14:tracePt t="18956" x="8843963" y="1936750"/>
          <p14:tracePt t="18964" x="8401050" y="1876425"/>
          <p14:tracePt t="18971" x="8128000" y="1855788"/>
          <p14:tracePt t="18979" x="7683500" y="1784350"/>
          <p14:tracePt t="18988" x="7231063" y="1684338"/>
          <p14:tracePt t="18996" x="6827838" y="1644650"/>
          <p14:tracePt t="19004" x="6454775" y="1573213"/>
          <p14:tracePt t="19012" x="5859463" y="1473200"/>
          <p14:tracePt t="19020" x="5456238" y="1431925"/>
          <p14:tracePt t="19028" x="5173663" y="1392238"/>
          <p14:tracePt t="19035" x="4759325" y="1320800"/>
          <p14:tracePt t="19043" x="4325938" y="1281113"/>
          <p14:tracePt t="19051" x="4024313" y="1220788"/>
          <p14:tracePt t="19059" x="3579813" y="1149350"/>
          <p14:tracePt t="19068" x="3327400" y="1109663"/>
          <p14:tracePt t="19076" x="3136900" y="1079500"/>
          <p14:tracePt t="19084" x="2984500" y="1049338"/>
          <p14:tracePt t="19092" x="2833688" y="1019175"/>
          <p14:tracePt t="19100" x="2611438" y="947738"/>
          <p14:tracePt t="19108" x="2511425" y="917575"/>
          <p14:tracePt t="19116" x="2379663" y="887413"/>
          <p14:tracePt t="19123" x="2259013" y="877888"/>
          <p14:tracePt t="19131" x="2157413" y="847725"/>
          <p14:tracePt t="19139" x="2027238" y="817563"/>
          <p14:tracePt t="19148" x="1906588" y="787400"/>
          <p14:tracePt t="19156" x="1795463" y="755650"/>
          <p14:tracePt t="19164" x="1673225" y="725488"/>
          <p14:tracePt t="19171" x="1543050" y="695325"/>
          <p14:tracePt t="19180" x="1462088" y="685800"/>
          <p14:tracePt t="19189" x="1331913" y="655638"/>
          <p14:tracePt t="19197" x="1209675" y="625475"/>
          <p14:tracePt t="19205" x="1109663" y="595313"/>
          <p14:tracePt t="19214" x="998538" y="584200"/>
          <p14:tracePt t="19221" x="877888" y="554038"/>
          <p14:tracePt t="19231" x="746125" y="523875"/>
          <p14:tracePt t="19237" x="625475" y="493713"/>
          <p14:tracePt t="19245" x="523875" y="463550"/>
          <p14:tracePt t="19253" x="412750" y="423863"/>
          <p14:tracePt t="19261" x="273050" y="393700"/>
          <p14:tracePt t="19269" x="141288" y="352425"/>
          <p14:tracePt t="19278" x="60325" y="333375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6.3.2 </a:t>
            </a:r>
            <a:r>
              <a:rPr lang="ko-KR" altLang="en-US" dirty="0"/>
              <a:t>잡음 제거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461532" cy="5532582"/>
          </a:xfrm>
        </p:spPr>
        <p:txBody>
          <a:bodyPr>
            <a:normAutofit/>
          </a:bodyPr>
          <a:lstStyle/>
          <a:p>
            <a:pPr marL="355600" indent="-355600" defTabSz="508000">
              <a:spcBef>
                <a:spcPts val="600"/>
              </a:spcBef>
              <a:buFont typeface="+mj-ea"/>
              <a:buAutoNum type="circleNumDbPlain" startAt="4"/>
              <a:defRPr/>
            </a:pPr>
            <a:r>
              <a:rPr lang="ko-KR" altLang="en-US" dirty="0"/>
              <a:t>모델이 본 적 없는 테스트 이미지를 활용해 검증하겠습니다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/>
              <a:t>Fashion MNIST </a:t>
            </a:r>
            <a:r>
              <a:rPr lang="ko-KR" altLang="en-US" dirty="0"/>
              <a:t>데이터셋의 입력에 </a:t>
            </a:r>
            <a:r>
              <a:rPr lang="en-US" altLang="ko-KR" dirty="0"/>
              <a:t>train=False </a:t>
            </a:r>
            <a:r>
              <a:rPr lang="ko-KR" altLang="en-US" dirty="0"/>
              <a:t>값을 주어 테스트셋을 만듭니다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E3A34F-47F3-42AC-B6CD-1237B7B42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150" y="2494828"/>
            <a:ext cx="9029700" cy="282892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B5EA493-631E-4271-A5B6-FBC904884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59775"/>
      </p:ext>
    </p:extLst>
  </p:cSld>
  <p:clrMapOvr>
    <a:masterClrMapping/>
  </p:clrMapOvr>
  <p:transition advTm="164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2" x="2732088" y="2108200"/>
          <p14:tracePt t="476" x="2722563" y="2097088"/>
          <p14:tracePt t="492" x="2713038" y="2097088"/>
          <p14:tracePt t="500" x="2701925" y="2097088"/>
          <p14:tracePt t="509" x="2692400" y="2097088"/>
          <p14:tracePt t="524" x="2682875" y="2097088"/>
          <p14:tracePt t="532" x="2671763" y="2097088"/>
          <p14:tracePt t="540" x="2671763" y="2087563"/>
          <p14:tracePt t="548" x="2652713" y="2087563"/>
          <p14:tracePt t="564" x="2641600" y="2078038"/>
          <p14:tracePt t="573" x="2622550" y="2078038"/>
          <p14:tracePt t="580" x="2601913" y="2078038"/>
          <p14:tracePt t="588" x="2601913" y="2066925"/>
          <p14:tracePt t="596" x="2581275" y="2066925"/>
          <p14:tracePt t="603" x="2560638" y="2057400"/>
          <p14:tracePt t="611" x="2541588" y="2057400"/>
          <p14:tracePt t="619" x="2520950" y="2047875"/>
          <p14:tracePt t="627" x="2500313" y="2047875"/>
          <p14:tracePt t="635" x="2481263" y="2036763"/>
          <p14:tracePt t="650" x="2460625" y="2036763"/>
          <p14:tracePt t="659" x="2439988" y="2036763"/>
          <p14:tracePt t="667" x="2420938" y="2027238"/>
          <p14:tracePt t="675" x="2400300" y="2027238"/>
          <p14:tracePt t="683" x="2390775" y="2017713"/>
          <p14:tracePt t="691" x="2370138" y="2017713"/>
          <p14:tracePt t="699" x="2339975" y="2006600"/>
          <p14:tracePt t="707" x="2319338" y="2006600"/>
          <p14:tracePt t="715" x="2289175" y="1997075"/>
          <p14:tracePt t="723" x="2268538" y="1997075"/>
          <p14:tracePt t="730" x="2238375" y="1987550"/>
          <p14:tracePt t="739" x="2219325" y="1987550"/>
          <p14:tracePt t="747" x="2178050" y="1976438"/>
          <p14:tracePt t="755" x="2157413" y="1976438"/>
          <p14:tracePt t="762" x="2147888" y="1976438"/>
          <p14:tracePt t="771" x="2138363" y="1966913"/>
          <p14:tracePt t="779" x="2127250" y="1966913"/>
          <p14:tracePt t="789" x="2117725" y="1955800"/>
          <p14:tracePt t="796" x="2097088" y="1955800"/>
          <p14:tracePt t="805" x="2078038" y="1946275"/>
          <p14:tracePt t="813" x="2057400" y="1936750"/>
          <p14:tracePt t="821" x="2047875" y="1925638"/>
          <p14:tracePt t="829" x="2027238" y="1916113"/>
          <p14:tracePt t="837" x="1997075" y="1906588"/>
          <p14:tracePt t="845" x="1955800" y="1885950"/>
          <p14:tracePt t="853" x="1925638" y="1865313"/>
          <p14:tracePt t="861" x="1885950" y="1855788"/>
          <p14:tracePt t="869" x="1804988" y="1816100"/>
          <p14:tracePt t="877" x="1754188" y="1784350"/>
          <p14:tracePt t="885" x="1704975" y="1754188"/>
          <p14:tracePt t="893" x="1673225" y="1744663"/>
          <p14:tracePt t="901" x="1643063" y="1735138"/>
          <p14:tracePt t="909" x="1612900" y="1714500"/>
          <p14:tracePt t="917" x="1582738" y="1704975"/>
          <p14:tracePt t="925" x="1563688" y="1693863"/>
          <p14:tracePt t="932" x="1543050" y="1693863"/>
          <p14:tracePt t="951" x="1533525" y="1684338"/>
          <p14:tracePt t="957" x="1522413" y="1684338"/>
          <p14:tracePt t="997" x="1512888" y="1684338"/>
          <p14:tracePt t="1005" x="1512888" y="1674813"/>
          <p14:tracePt t="1013" x="1503363" y="1674813"/>
          <p14:tracePt t="1021" x="1492250" y="1674813"/>
          <p14:tracePt t="1029" x="1482725" y="1663700"/>
          <p14:tracePt t="1037" x="1471613" y="1663700"/>
          <p14:tracePt t="1045" x="1452563" y="1663700"/>
          <p14:tracePt t="1053" x="1431925" y="1654175"/>
          <p14:tracePt t="1061" x="1411288" y="1654175"/>
          <p14:tracePt t="1069" x="1401763" y="1644650"/>
          <p14:tracePt t="1077" x="1381125" y="1644650"/>
          <p14:tracePt t="1087" x="1350963" y="1633538"/>
          <p14:tracePt t="1093" x="1331913" y="1633538"/>
          <p14:tracePt t="1103" x="1311275" y="1633538"/>
          <p14:tracePt t="1109" x="1281113" y="1624013"/>
          <p14:tracePt t="1118" x="1250950" y="1612900"/>
          <p14:tracePt t="1127" x="1239838" y="1612900"/>
          <p14:tracePt t="1135" x="1220788" y="1603375"/>
          <p14:tracePt t="1141" x="1200150" y="1593850"/>
          <p14:tracePt t="1151" x="1190625" y="1593850"/>
          <p14:tracePt t="1159" x="1179513" y="1593850"/>
          <p14:tracePt t="1167" x="1169988" y="1593850"/>
          <p14:tracePt t="1175" x="1160463" y="1582738"/>
          <p14:tracePt t="1207" x="1160463" y="1573213"/>
          <p14:tracePt t="1335" x="1160463" y="1563688"/>
          <p14:tracePt t="1555" x="1160463" y="1552575"/>
          <p14:tracePt t="2248" x="1169988" y="1552575"/>
          <p14:tracePt t="2261" x="1179513" y="1552575"/>
          <p14:tracePt t="2287" x="1190625" y="1552575"/>
          <p14:tracePt t="2294" x="1200150" y="1552575"/>
          <p14:tracePt t="2303" x="1209675" y="1552575"/>
          <p14:tracePt t="2313" x="1220788" y="1552575"/>
          <p14:tracePt t="2335" x="1239838" y="1552575"/>
          <p14:tracePt t="2344" x="1250950" y="1552575"/>
          <p14:tracePt t="2350" x="1270000" y="1552575"/>
          <p14:tracePt t="2359" x="1281113" y="1552575"/>
          <p14:tracePt t="2367" x="1300163" y="1552575"/>
          <p14:tracePt t="2373" x="1331913" y="1552575"/>
          <p14:tracePt t="2381" x="1341438" y="1552575"/>
          <p14:tracePt t="2389" x="1362075" y="1552575"/>
          <p14:tracePt t="2397" x="1371600" y="1552575"/>
          <p14:tracePt t="2405" x="1381125" y="1552575"/>
          <p14:tracePt t="2413" x="1392238" y="1552575"/>
          <p14:tracePt t="2421" x="1401763" y="1552575"/>
          <p14:tracePt t="2429" x="1411288" y="1552575"/>
          <p14:tracePt t="2463" x="1422400" y="1552575"/>
          <p14:tracePt t="2471" x="1431925" y="1552575"/>
          <p14:tracePt t="2479" x="1441450" y="1552575"/>
          <p14:tracePt t="2487" x="1452563" y="1552575"/>
          <p14:tracePt t="2495" x="1462088" y="1552575"/>
          <p14:tracePt t="2503" x="1482725" y="1552575"/>
          <p14:tracePt t="2511" x="1512888" y="1552575"/>
          <p14:tracePt t="2519" x="1533525" y="1543050"/>
          <p14:tracePt t="2527" x="1563688" y="1533525"/>
          <p14:tracePt t="2535" x="1593850" y="1533525"/>
          <p14:tracePt t="2543" x="1633538" y="1522413"/>
          <p14:tracePt t="2551" x="1714500" y="1512888"/>
          <p14:tracePt t="2559" x="1735138" y="1503363"/>
          <p14:tracePt t="2567" x="1765300" y="1503363"/>
          <p14:tracePt t="2574" x="1795463" y="1492250"/>
          <p14:tracePt t="2583" x="1814513" y="1492250"/>
          <p14:tracePt t="2591" x="1844675" y="1492250"/>
          <p14:tracePt t="2599" x="1876425" y="1492250"/>
          <p14:tracePt t="2608" x="1906588" y="1482725"/>
          <p14:tracePt t="2614" x="1936750" y="1482725"/>
          <p14:tracePt t="2622" x="1966913" y="1482725"/>
          <p14:tracePt t="2631" x="1997075" y="1482725"/>
          <p14:tracePt t="2639" x="2016125" y="1482725"/>
          <p14:tracePt t="2646" x="2047875" y="1482725"/>
          <p14:tracePt t="2655" x="2078038" y="1482725"/>
          <p14:tracePt t="2663" x="2108200" y="1482725"/>
          <p14:tracePt t="2670" x="2127250" y="1482725"/>
          <p14:tracePt t="2678" x="2157413" y="1482725"/>
          <p14:tracePt t="2686" x="2187575" y="1482725"/>
          <p14:tracePt t="2695" x="2219325" y="1482725"/>
          <p14:tracePt t="2702" x="2249488" y="1482725"/>
          <p14:tracePt t="2711" x="2289175" y="1482725"/>
          <p14:tracePt t="2718" x="2339975" y="1473200"/>
          <p14:tracePt t="2726" x="2390775" y="1473200"/>
          <p14:tracePt t="2734" x="2430463" y="1473200"/>
          <p14:tracePt t="2742" x="2481263" y="1473200"/>
          <p14:tracePt t="2752" x="2551113" y="1462088"/>
          <p14:tracePt t="2758" x="2581275" y="1462088"/>
          <p14:tracePt t="2768" x="2622550" y="1462088"/>
          <p14:tracePt t="2776" x="2652713" y="1462088"/>
          <p14:tracePt t="2784" x="2682875" y="1452563"/>
          <p14:tracePt t="2792" x="2692400" y="1452563"/>
          <p14:tracePt t="2808" x="2701925" y="1452563"/>
          <p14:tracePt t="2841" x="2713038" y="1441450"/>
          <p14:tracePt t="2848" x="2722563" y="1441450"/>
          <p14:tracePt t="2856" x="2732088" y="1441450"/>
          <p14:tracePt t="2873" x="2752725" y="1441450"/>
          <p14:tracePt t="2880" x="2773363" y="1441450"/>
          <p14:tracePt t="2889" x="2782888" y="1441450"/>
          <p14:tracePt t="2896" x="2794000" y="1441450"/>
          <p14:tracePt t="2905" x="2803525" y="1441450"/>
          <p14:tracePt t="2920" x="2813050" y="1441450"/>
          <p14:tracePt t="2941" x="2824163" y="1441450"/>
          <p14:tracePt t="2993" x="2833688" y="1441450"/>
          <p14:tracePt t="3043" x="2833688" y="1431925"/>
          <p14:tracePt t="3252" x="2843213" y="1431925"/>
          <p14:tracePt t="3275" x="2854325" y="1431925"/>
          <p14:tracePt t="3291" x="2863850" y="1431925"/>
          <p14:tracePt t="3307" x="2873375" y="1431925"/>
          <p14:tracePt t="3315" x="2884488" y="1431925"/>
          <p14:tracePt t="3323" x="2894013" y="1431925"/>
          <p14:tracePt t="3330" x="2903538" y="1431925"/>
          <p14:tracePt t="3346" x="2914650" y="1431925"/>
          <p14:tracePt t="3354" x="2935288" y="1431925"/>
          <p14:tracePt t="3362" x="2954338" y="1431925"/>
          <p14:tracePt t="3370" x="2974975" y="1431925"/>
          <p14:tracePt t="3386" x="2995613" y="1431925"/>
          <p14:tracePt t="3394" x="3014663" y="1431925"/>
          <p14:tracePt t="3403" x="3025775" y="1431925"/>
          <p14:tracePt t="3412" x="3044825" y="1431925"/>
          <p14:tracePt t="3418" x="3055938" y="1431925"/>
          <p14:tracePt t="3428" x="3065463" y="1431925"/>
          <p14:tracePt t="3434" x="3074988" y="1431925"/>
          <p14:tracePt t="3444" x="3086100" y="1441450"/>
          <p14:tracePt t="3460" x="3095625" y="1441450"/>
          <p14:tracePt t="3468" x="3106738" y="1441450"/>
          <p14:tracePt t="3476" x="3116263" y="1441450"/>
          <p14:tracePt t="3485" x="3125788" y="1441450"/>
          <p14:tracePt t="3517" x="3125788" y="1452563"/>
          <p14:tracePt t="3524" x="3136900" y="1452563"/>
          <p14:tracePt t="3597" x="3146425" y="1452563"/>
          <p14:tracePt t="3622" x="3155950" y="1452563"/>
          <p14:tracePt t="3630" x="3167063" y="1452563"/>
          <p14:tracePt t="3646" x="3176588" y="1452563"/>
          <p14:tracePt t="3654" x="3197225" y="1452563"/>
          <p14:tracePt t="3662" x="3216275" y="1452563"/>
          <p14:tracePt t="3672" x="3236913" y="1462088"/>
          <p14:tracePt t="3679" x="3246438" y="1462088"/>
          <p14:tracePt t="3688" x="3267075" y="1462088"/>
          <p14:tracePt t="3693" x="3287713" y="1473200"/>
          <p14:tracePt t="3701" x="3308350" y="1473200"/>
          <p14:tracePt t="3709" x="3327400" y="1473200"/>
          <p14:tracePt t="3725" x="3348038" y="1473200"/>
          <p14:tracePt t="3733" x="3368675" y="1473200"/>
          <p14:tracePt t="3741" x="3378200" y="1473200"/>
          <p14:tracePt t="3757" x="3398838" y="1473200"/>
          <p14:tracePt t="3773" x="3417888" y="1473200"/>
          <p14:tracePt t="3783" x="3429000" y="1473200"/>
          <p14:tracePt t="3789" x="3438525" y="1473200"/>
          <p14:tracePt t="3799" x="3449638" y="1473200"/>
          <p14:tracePt t="3807" x="3468688" y="1473200"/>
          <p14:tracePt t="3814" x="3489325" y="1482725"/>
          <p14:tracePt t="3822" x="3498850" y="1482725"/>
          <p14:tracePt t="3838" x="3509963" y="1482725"/>
          <p14:tracePt t="3854" x="3519488" y="1482725"/>
          <p14:tracePt t="3862" x="3529013" y="1482725"/>
          <p14:tracePt t="3878" x="3540125" y="1482725"/>
          <p14:tracePt t="3902" x="3559175" y="1482725"/>
          <p14:tracePt t="3910" x="3559175" y="1492250"/>
          <p14:tracePt t="3926" x="3570288" y="1492250"/>
          <p14:tracePt t="3934" x="3579813" y="1492250"/>
          <p14:tracePt t="3950" x="3589338" y="1492250"/>
          <p14:tracePt t="3958" x="3600450" y="1503363"/>
          <p14:tracePt t="3967" x="3619500" y="1503363"/>
          <p14:tracePt t="3974" x="3640138" y="1503363"/>
          <p14:tracePt t="3982" x="3670300" y="1503363"/>
          <p14:tracePt t="3990" x="3681413" y="1512888"/>
          <p14:tracePt t="3998" x="3711575" y="1512888"/>
          <p14:tracePt t="4006" x="3730625" y="1522413"/>
          <p14:tracePt t="4014" x="3760788" y="1522413"/>
          <p14:tracePt t="4022" x="3790950" y="1522413"/>
          <p14:tracePt t="4030" x="3822700" y="1522413"/>
          <p14:tracePt t="4038" x="3852863" y="1533525"/>
          <p14:tracePt t="4046" x="3883025" y="1533525"/>
          <p14:tracePt t="4054" x="3913188" y="1533525"/>
          <p14:tracePt t="4062" x="3943350" y="1533525"/>
          <p14:tracePt t="4072" x="3973513" y="1533525"/>
          <p14:tracePt t="4078" x="3994150" y="1533525"/>
          <p14:tracePt t="4088" x="4033838" y="1533525"/>
          <p14:tracePt t="4096" x="4043363" y="1533525"/>
          <p14:tracePt t="4104" x="4064000" y="1533525"/>
          <p14:tracePt t="4112" x="4084638" y="1533525"/>
          <p14:tracePt t="4120" x="4094163" y="1533525"/>
          <p14:tracePt t="4128" x="4103688" y="1533525"/>
          <p14:tracePt t="4136" x="4114800" y="1533525"/>
          <p14:tracePt t="4144" x="4133850" y="1533525"/>
          <p14:tracePt t="4152" x="4144963" y="1533525"/>
          <p14:tracePt t="4160" x="4154488" y="1533525"/>
          <p14:tracePt t="4168" x="4175125" y="1533525"/>
          <p14:tracePt t="4176" x="4205288" y="1533525"/>
          <p14:tracePt t="4184" x="4225925" y="1533525"/>
          <p14:tracePt t="4192" x="4265613" y="1533525"/>
          <p14:tracePt t="4200" x="4286250" y="1533525"/>
          <p14:tracePt t="4208" x="4316413" y="1533525"/>
          <p14:tracePt t="4216" x="4337050" y="1533525"/>
          <p14:tracePt t="4224" x="4346575" y="1543050"/>
          <p14:tracePt t="4232" x="4356100" y="1543050"/>
          <p14:tracePt t="4240" x="4367213" y="1543050"/>
          <p14:tracePt t="4249" x="4376738" y="1543050"/>
          <p14:tracePt t="4256" x="4386263" y="1543050"/>
          <p14:tracePt t="4272" x="4406900" y="1552575"/>
          <p14:tracePt t="4280" x="4427538" y="1563688"/>
          <p14:tracePt t="4288" x="4457700" y="1573213"/>
          <p14:tracePt t="4296" x="4487863" y="1573213"/>
          <p14:tracePt t="4304" x="4518025" y="1582738"/>
          <p14:tracePt t="4312" x="4538663" y="1593850"/>
          <p14:tracePt t="4320" x="4557713" y="1593850"/>
          <p14:tracePt t="4328" x="4578350" y="1603375"/>
          <p14:tracePt t="4336" x="4598988" y="1603375"/>
          <p14:tracePt t="4344" x="4608513" y="1603375"/>
          <p14:tracePt t="4352" x="4618038" y="1603375"/>
          <p14:tracePt t="4360" x="4629150" y="1612900"/>
          <p14:tracePt t="4368" x="4638675" y="1612900"/>
          <p14:tracePt t="4376" x="4648200" y="1612900"/>
          <p14:tracePt t="4392" x="4659313" y="1612900"/>
          <p14:tracePt t="4400" x="4668838" y="1612900"/>
          <p14:tracePt t="4410" x="4678363" y="1612900"/>
          <p14:tracePt t="4416" x="4689475" y="1612900"/>
          <p14:tracePt t="4432" x="4699000" y="1612900"/>
          <p14:tracePt t="4442" x="4710113" y="1612900"/>
          <p14:tracePt t="4448" x="4729163" y="1612900"/>
          <p14:tracePt t="4467" x="4749800" y="1612900"/>
          <p14:tracePt t="4474" x="4770438" y="1612900"/>
          <p14:tracePt t="4482" x="4810125" y="1603375"/>
          <p14:tracePt t="4490" x="4830763" y="1603375"/>
          <p14:tracePt t="4498" x="4860925" y="1593850"/>
          <p14:tracePt t="4506" x="4891088" y="1593850"/>
          <p14:tracePt t="4514" x="4911725" y="1593850"/>
          <p14:tracePt t="4522" x="4930775" y="1593850"/>
          <p14:tracePt t="4531" x="4951413" y="1582738"/>
          <p14:tracePt t="4546" x="4972050" y="1573213"/>
          <p14:tracePt t="4554" x="4981575" y="1573213"/>
          <p14:tracePt t="4562" x="4991100" y="1573213"/>
          <p14:tracePt t="4578" x="5002213" y="1573213"/>
          <p14:tracePt t="4586" x="5002213" y="1563688"/>
          <p14:tracePt t="4602" x="5011738" y="1563688"/>
          <p14:tracePt t="4610" x="5021263" y="1563688"/>
          <p14:tracePt t="4618" x="5032375" y="1563688"/>
          <p14:tracePt t="4626" x="5041900" y="1563688"/>
          <p14:tracePt t="4642" x="5053013" y="1563688"/>
          <p14:tracePt t="4650" x="5062538" y="1563688"/>
          <p14:tracePt t="4666" x="5072063" y="1563688"/>
          <p14:tracePt t="4674" x="5083175" y="1563688"/>
          <p14:tracePt t="4690" x="5092700" y="1563688"/>
          <p14:tracePt t="4698" x="5102225" y="1563688"/>
          <p14:tracePt t="4714" x="5122863" y="1563688"/>
          <p14:tracePt t="4722" x="5132388" y="1563688"/>
          <p14:tracePt t="4738" x="5143500" y="1563688"/>
          <p14:tracePt t="4748" x="5153025" y="1563688"/>
          <p14:tracePt t="4756" x="5162550" y="1563688"/>
          <p14:tracePt t="4763" x="5173663" y="1563688"/>
          <p14:tracePt t="4772" x="5183188" y="1563688"/>
          <p14:tracePt t="4780" x="5203825" y="1573213"/>
          <p14:tracePt t="4788" x="5213350" y="1573213"/>
          <p14:tracePt t="4796" x="5233988" y="1573213"/>
          <p14:tracePt t="4804" x="5254625" y="1582738"/>
          <p14:tracePt t="4813" x="5273675" y="1582738"/>
          <p14:tracePt t="4820" x="5303838" y="1593850"/>
          <p14:tracePt t="4828" x="5334000" y="1593850"/>
          <p14:tracePt t="4836" x="5364163" y="1603375"/>
          <p14:tracePt t="4844" x="5405438" y="1603375"/>
          <p14:tracePt t="4852" x="5456238" y="1612900"/>
          <p14:tracePt t="4860" x="5486400" y="1612900"/>
          <p14:tracePt t="4868" x="5516563" y="1612900"/>
          <p14:tracePt t="4876" x="5546725" y="1612900"/>
          <p14:tracePt t="4884" x="5576888" y="1612900"/>
          <p14:tracePt t="4892" x="5607050" y="1612900"/>
          <p14:tracePt t="4900" x="5627688" y="1612900"/>
          <p14:tracePt t="4908" x="5637213" y="1612900"/>
          <p14:tracePt t="4916" x="5657850" y="1612900"/>
          <p14:tracePt t="4924" x="5697538" y="1612900"/>
          <p14:tracePt t="4932" x="5727700" y="1612900"/>
          <p14:tracePt t="4940" x="5768975" y="1612900"/>
          <p14:tracePt t="4948" x="5818188" y="1612900"/>
          <p14:tracePt t="4956" x="5848350" y="1612900"/>
          <p14:tracePt t="4964" x="5889625" y="1612900"/>
          <p14:tracePt t="4972" x="5970588" y="1612900"/>
          <p14:tracePt t="4980" x="6019800" y="1612900"/>
          <p14:tracePt t="4988" x="6049963" y="1612900"/>
          <p14:tracePt t="4996" x="6080125" y="1612900"/>
          <p14:tracePt t="5004" x="6111875" y="1612900"/>
          <p14:tracePt t="5011" x="6142038" y="1612900"/>
          <p14:tracePt t="5020" x="6151563" y="1612900"/>
          <p14:tracePt t="5028" x="6172200" y="1612900"/>
          <p14:tracePt t="5036" x="6191250" y="1612900"/>
          <p14:tracePt t="5045" x="6211888" y="1612900"/>
          <p14:tracePt t="5052" x="6221413" y="1612900"/>
          <p14:tracePt t="5060" x="6232525" y="1612900"/>
          <p14:tracePt t="5070" x="6242050" y="1612900"/>
          <p14:tracePt t="5076" x="6251575" y="1612900"/>
          <p14:tracePt t="5086" x="6262688" y="1612900"/>
          <p14:tracePt t="5102" x="6272213" y="1612900"/>
          <p14:tracePt t="5108" x="6283325" y="1612900"/>
          <p14:tracePt t="5118" x="6292850" y="1612900"/>
          <p14:tracePt t="5124" x="6302375" y="1612900"/>
          <p14:tracePt t="5158" x="6313488" y="1612900"/>
          <p14:tracePt t="5182" x="6323013" y="1612900"/>
          <p14:tracePt t="6350" x="6313488" y="1612900"/>
          <p14:tracePt t="6398" x="6292850" y="1612900"/>
          <p14:tracePt t="6404" x="6272213" y="1612900"/>
          <p14:tracePt t="6414" x="6251575" y="1612900"/>
          <p14:tracePt t="6422" x="6221413" y="1612900"/>
          <p14:tracePt t="6430" x="6202363" y="1624013"/>
          <p14:tracePt t="6438" x="6172200" y="1624013"/>
          <p14:tracePt t="6446" x="6142038" y="1633538"/>
          <p14:tracePt t="6454" x="6111875" y="1663700"/>
          <p14:tracePt t="6462" x="6080125" y="1674813"/>
          <p14:tracePt t="6470" x="6049963" y="1684338"/>
          <p14:tracePt t="6478" x="6019800" y="1704975"/>
          <p14:tracePt t="6486" x="5940425" y="1724025"/>
          <p14:tracePt t="6494" x="5908675" y="1735138"/>
          <p14:tracePt t="6502" x="5838825" y="1765300"/>
          <p14:tracePt t="6510" x="5757863" y="1784350"/>
          <p14:tracePt t="6518" x="5697538" y="1804988"/>
          <p14:tracePt t="6526" x="5616575" y="1816100"/>
          <p14:tracePt t="6534" x="5576888" y="1825625"/>
          <p14:tracePt t="6542" x="5516563" y="1835150"/>
          <p14:tracePt t="6550" x="5435600" y="1846263"/>
          <p14:tracePt t="6558" x="5354638" y="1865313"/>
          <p14:tracePt t="6566" x="5254625" y="1876425"/>
          <p14:tracePt t="6574" x="5143500" y="1895475"/>
          <p14:tracePt t="6582" x="5021263" y="1916113"/>
          <p14:tracePt t="6590" x="4960938" y="1916113"/>
          <p14:tracePt t="6598" x="4870450" y="1936750"/>
          <p14:tracePt t="6606" x="4770438" y="1966913"/>
          <p14:tracePt t="6614" x="4618038" y="1976438"/>
          <p14:tracePt t="6622" x="4518025" y="2006600"/>
          <p14:tracePt t="6630" x="4386263" y="2017713"/>
          <p14:tracePt t="6638" x="4175125" y="2057400"/>
          <p14:tracePt t="6646" x="4073525" y="2057400"/>
          <p14:tracePt t="6654" x="3922713" y="2066925"/>
          <p14:tracePt t="6662" x="3721100" y="2087563"/>
          <p14:tracePt t="6670" x="3570288" y="2097088"/>
          <p14:tracePt t="6678" x="3459163" y="2117725"/>
          <p14:tracePt t="6686" x="3338513" y="2127250"/>
          <p14:tracePt t="6694" x="3246438" y="2127250"/>
          <p14:tracePt t="6702" x="3186113" y="2138363"/>
          <p14:tracePt t="6712" x="3055938" y="2138363"/>
          <p14:tracePt t="6718" x="2954338" y="2138363"/>
          <p14:tracePt t="6728" x="2884488" y="2138363"/>
          <p14:tracePt t="6734" x="2824163" y="2138363"/>
          <p14:tracePt t="6744" x="2713038" y="2138363"/>
          <p14:tracePt t="6750" x="2632075" y="2138363"/>
          <p14:tracePt t="6760" x="2541588" y="2138363"/>
          <p14:tracePt t="6768" x="2460625" y="2138363"/>
          <p14:tracePt t="6776" x="2420938" y="2138363"/>
          <p14:tracePt t="6784" x="2359025" y="2138363"/>
          <p14:tracePt t="6792" x="2328863" y="2138363"/>
          <p14:tracePt t="6800" x="2268538" y="2138363"/>
          <p14:tracePt t="6808" x="2228850" y="2127250"/>
          <p14:tracePt t="6816" x="2187575" y="2117725"/>
          <p14:tracePt t="6824" x="2157413" y="2117725"/>
          <p14:tracePt t="6832" x="2097088" y="2108200"/>
          <p14:tracePt t="6840" x="2057400" y="2097088"/>
          <p14:tracePt t="6848" x="2006600" y="2087563"/>
          <p14:tracePt t="6856" x="1966913" y="2078038"/>
          <p14:tracePt t="6864" x="1906588" y="2047875"/>
          <p14:tracePt t="6872" x="1855788" y="2036763"/>
          <p14:tracePt t="6880" x="1784350" y="2027238"/>
          <p14:tracePt t="6888" x="1735138" y="1997075"/>
          <p14:tracePt t="6896" x="1693863" y="1987550"/>
          <p14:tracePt t="6904" x="1643063" y="1976438"/>
          <p14:tracePt t="6912" x="1603375" y="1966913"/>
          <p14:tracePt t="6920" x="1573213" y="1955800"/>
          <p14:tracePt t="6928" x="1543050" y="1946275"/>
          <p14:tracePt t="6936" x="1492250" y="1925638"/>
          <p14:tracePt t="6954" x="1422400" y="1906588"/>
          <p14:tracePt t="6960" x="1381125" y="1895475"/>
          <p14:tracePt t="6968" x="1331913" y="1865313"/>
          <p14:tracePt t="6976" x="1300163" y="1855788"/>
          <p14:tracePt t="6984" x="1270000" y="1855788"/>
          <p14:tracePt t="6992" x="1250950" y="1846263"/>
          <p14:tracePt t="7000" x="1230313" y="1835150"/>
          <p14:tracePt t="7008" x="1209675" y="1835150"/>
          <p14:tracePt t="7024" x="1200150" y="1835150"/>
          <p14:tracePt t="7032" x="1190625" y="1835150"/>
          <p14:tracePt t="7056" x="1179513" y="1835150"/>
          <p14:tracePt t="7179" x="1179513" y="1846263"/>
          <p14:tracePt t="7188" x="1179513" y="1865313"/>
          <p14:tracePt t="7196" x="1179513" y="1885950"/>
          <p14:tracePt t="7202" x="1190625" y="1885950"/>
          <p14:tracePt t="7210" x="1200150" y="1906588"/>
          <p14:tracePt t="7218" x="1200150" y="1916113"/>
          <p14:tracePt t="7225" x="1209675" y="1925638"/>
          <p14:tracePt t="7234" x="1220788" y="1925638"/>
          <p14:tracePt t="7250" x="1230313" y="1936750"/>
          <p14:tracePt t="7258" x="1239838" y="1936750"/>
          <p14:tracePt t="7266" x="1239838" y="1946275"/>
          <p14:tracePt t="7274" x="1260475" y="1946275"/>
          <p14:tracePt t="7282" x="1281113" y="1955800"/>
          <p14:tracePt t="7290" x="1300163" y="1955800"/>
          <p14:tracePt t="7298" x="1320800" y="1966913"/>
          <p14:tracePt t="7306" x="1362075" y="1976438"/>
          <p14:tracePt t="7314" x="1462088" y="1987550"/>
          <p14:tracePt t="7322" x="1512888" y="1987550"/>
          <p14:tracePt t="7329" x="1573213" y="1987550"/>
          <p14:tracePt t="7338" x="1633538" y="1987550"/>
          <p14:tracePt t="7345" x="1744663" y="1987550"/>
          <p14:tracePt t="7355" x="1784350" y="1987550"/>
          <p14:tracePt t="7362" x="1895475" y="1987550"/>
          <p14:tracePt t="7371" x="1985963" y="1987550"/>
          <p14:tracePt t="7381" x="2087563" y="1987550"/>
          <p14:tracePt t="7387" x="2157413" y="1976438"/>
          <p14:tracePt t="7397" x="2228850" y="1966913"/>
          <p14:tracePt t="7402" x="2298700" y="1946275"/>
          <p14:tracePt t="7413" x="2359025" y="1946275"/>
          <p14:tracePt t="7418" x="2390775" y="1936750"/>
          <p14:tracePt t="7428" x="2400300" y="1936750"/>
          <p14:tracePt t="7436" x="2420938" y="1925638"/>
          <p14:tracePt t="7444" x="2430463" y="1925638"/>
          <p14:tracePt t="7508" x="2439988" y="1925638"/>
          <p14:tracePt t="7686" x="2451100" y="1925638"/>
          <p14:tracePt t="7692" x="2470150" y="1925638"/>
          <p14:tracePt t="7700" x="2500313" y="1925638"/>
          <p14:tracePt t="7708" x="2530475" y="1925638"/>
          <p14:tracePt t="7716" x="2581275" y="1925638"/>
          <p14:tracePt t="7726" x="2641600" y="1936750"/>
          <p14:tracePt t="7731" x="2722563" y="1936750"/>
          <p14:tracePt t="7742" x="2824163" y="1946275"/>
          <p14:tracePt t="7750" x="2903538" y="1966913"/>
          <p14:tracePt t="7758" x="2995613" y="1976438"/>
          <p14:tracePt t="7766" x="3095625" y="1987550"/>
          <p14:tracePt t="7774" x="3176588" y="2006600"/>
          <p14:tracePt t="7782" x="3246438" y="2006600"/>
          <p14:tracePt t="7790" x="3348038" y="2017713"/>
          <p14:tracePt t="7798" x="3449638" y="2027238"/>
          <p14:tracePt t="7806" x="3519488" y="2047875"/>
          <p14:tracePt t="7814" x="3570288" y="2047875"/>
          <p14:tracePt t="7822" x="3600450" y="2047875"/>
          <p14:tracePt t="7830" x="3609975" y="2047875"/>
          <p14:tracePt t="7838" x="3640138" y="2057400"/>
          <p14:tracePt t="7846" x="3651250" y="2057400"/>
          <p14:tracePt t="7854" x="3660775" y="2057400"/>
          <p14:tracePt t="8679" x="3670300" y="2057400"/>
          <p14:tracePt t="8692" x="3690938" y="2057400"/>
          <p14:tracePt t="8700" x="3700463" y="2057400"/>
          <p14:tracePt t="8708" x="3730625" y="2057400"/>
          <p14:tracePt t="8714" x="3760788" y="2057400"/>
          <p14:tracePt t="8724" x="3790950" y="2057400"/>
          <p14:tracePt t="8730" x="3852863" y="2057400"/>
          <p14:tracePt t="8740" x="3913188" y="2057400"/>
          <p14:tracePt t="8748" x="3952875" y="2057400"/>
          <p14:tracePt t="8756" x="3994150" y="2057400"/>
          <p14:tracePt t="8764" x="4043363" y="2057400"/>
          <p14:tracePt t="8772" x="4054475" y="2057400"/>
          <p14:tracePt t="8780" x="4073525" y="2057400"/>
          <p14:tracePt t="8788" x="4084638" y="2057400"/>
          <p14:tracePt t="8796" x="4094163" y="2057400"/>
          <p14:tracePt t="8812" x="4103688" y="2057400"/>
          <p14:tracePt t="9199" x="4114800" y="2057400"/>
          <p14:tracePt t="9230" x="4124325" y="2057400"/>
          <p14:tracePt t="9237" x="4144963" y="2057400"/>
          <p14:tracePt t="9254" x="4165600" y="2057400"/>
          <p14:tracePt t="9261" x="4184650" y="2047875"/>
          <p14:tracePt t="9270" x="4214813" y="2047875"/>
          <p14:tracePt t="9277" x="4244975" y="2047875"/>
          <p14:tracePt t="9285" x="4275138" y="2036763"/>
          <p14:tracePt t="9293" x="4295775" y="2036763"/>
          <p14:tracePt t="9301" x="4325938" y="2027238"/>
          <p14:tracePt t="9309" x="4367213" y="2006600"/>
          <p14:tracePt t="9317" x="4406900" y="2006600"/>
          <p14:tracePt t="9325" x="4437063" y="1997075"/>
          <p14:tracePt t="9334" x="4487863" y="1987550"/>
          <p14:tracePt t="9341" x="4518025" y="1987550"/>
          <p14:tracePt t="9349" x="4557713" y="1976438"/>
          <p14:tracePt t="9357" x="4587875" y="1966913"/>
          <p14:tracePt t="9365" x="4608513" y="1966913"/>
          <p14:tracePt t="9375" x="4638675" y="1955800"/>
          <p14:tracePt t="9381" x="4659313" y="1946275"/>
          <p14:tracePt t="9391" x="4678363" y="1946275"/>
          <p14:tracePt t="9407" x="4689475" y="1946275"/>
          <p14:tracePt t="9415" x="4710113" y="1936750"/>
          <p14:tracePt t="9423" x="4719638" y="1936750"/>
          <p14:tracePt t="9431" x="4729163" y="1925638"/>
          <p14:tracePt t="9447" x="4740275" y="1925638"/>
          <p14:tracePt t="9463" x="4740275" y="1916113"/>
          <p14:tracePt t="9471" x="4749800" y="1916113"/>
          <p14:tracePt t="9749" x="4759325" y="1916113"/>
          <p14:tracePt t="9764" x="4770438" y="1916113"/>
          <p14:tracePt t="9779" x="4789488" y="1916113"/>
          <p14:tracePt t="9787" x="4810125" y="1916113"/>
          <p14:tracePt t="9796" x="4840288" y="1925638"/>
          <p14:tracePt t="9804" x="4860925" y="1925638"/>
          <p14:tracePt t="9811" x="4881563" y="1925638"/>
          <p14:tracePt t="9818" x="4891088" y="1925638"/>
          <p14:tracePt t="9826" x="4911725" y="1936750"/>
          <p14:tracePt t="9834" x="4930775" y="1936750"/>
          <p14:tracePt t="9842" x="4951413" y="1936750"/>
          <p14:tracePt t="9850" x="4972050" y="1936750"/>
          <p14:tracePt t="9858" x="4981575" y="1936750"/>
          <p14:tracePt t="9866" x="5002213" y="1936750"/>
          <p14:tracePt t="9874" x="5032375" y="1936750"/>
          <p14:tracePt t="9882" x="5062538" y="1936750"/>
          <p14:tracePt t="9890" x="5083175" y="1936750"/>
          <p14:tracePt t="9898" x="5113338" y="1936750"/>
          <p14:tracePt t="9906" x="5143500" y="1936750"/>
          <p14:tracePt t="9914" x="5162550" y="1936750"/>
          <p14:tracePt t="9922" x="5192713" y="1936750"/>
          <p14:tracePt t="9930" x="5213350" y="1936750"/>
          <p14:tracePt t="9941" x="5224463" y="1936750"/>
          <p14:tracePt t="9950" x="5233988" y="1936750"/>
          <p14:tracePt t="9958" x="5254625" y="1936750"/>
          <p14:tracePt t="9966" x="5273675" y="1936750"/>
          <p14:tracePt t="9974" x="5284788" y="1936750"/>
          <p14:tracePt t="10006" x="5294313" y="1936750"/>
          <p14:tracePt t="10033" x="5303838" y="1936750"/>
          <p14:tracePt t="10116" x="5314950" y="1936750"/>
          <p14:tracePt t="10432" x="5324475" y="1936750"/>
          <p14:tracePt t="10440" x="5334000" y="1936750"/>
          <p14:tracePt t="10446" x="5364163" y="1936750"/>
          <p14:tracePt t="10454" x="5395913" y="1936750"/>
          <p14:tracePt t="10462" x="5414963" y="1936750"/>
          <p14:tracePt t="10470" x="5445125" y="1936750"/>
          <p14:tracePt t="10477" x="5465763" y="1946275"/>
          <p14:tracePt t="10485" x="5486400" y="1946275"/>
          <p14:tracePt t="10493" x="5516563" y="1955800"/>
          <p14:tracePt t="10502" x="5535613" y="1955800"/>
          <p14:tracePt t="10509" x="5546725" y="1955800"/>
          <p14:tracePt t="10517" x="5567363" y="1966913"/>
          <p14:tracePt t="10525" x="5586413" y="1966913"/>
          <p14:tracePt t="10534" x="5607050" y="1966913"/>
          <p14:tracePt t="10541" x="5627688" y="1976438"/>
          <p14:tracePt t="10549" x="5646738" y="1976438"/>
          <p14:tracePt t="10557" x="5657850" y="1976438"/>
          <p14:tracePt t="10565" x="5676900" y="1976438"/>
          <p14:tracePt t="10573" x="5697538" y="1976438"/>
          <p14:tracePt t="10581" x="5707063" y="1987550"/>
          <p14:tracePt t="10589" x="5727700" y="1987550"/>
          <p14:tracePt t="10597" x="5737225" y="1987550"/>
          <p14:tracePt t="10605" x="5748338" y="1987550"/>
          <p14:tracePt t="10613" x="5768975" y="1987550"/>
          <p14:tracePt t="10621" x="5788025" y="1987550"/>
          <p14:tracePt t="10629" x="5788025" y="1997075"/>
          <p14:tracePt t="10637" x="5799138" y="1997075"/>
          <p14:tracePt t="10645" x="5808663" y="1997075"/>
          <p14:tracePt t="10653" x="5818188" y="1997075"/>
          <p14:tracePt t="10967" x="5818188" y="2006600"/>
          <p14:tracePt t="11050" x="5838825" y="2006600"/>
          <p14:tracePt t="11058" x="5859463" y="2006600"/>
          <p14:tracePt t="11065" x="5889625" y="2006600"/>
          <p14:tracePt t="11073" x="5919788" y="2006600"/>
          <p14:tracePt t="11081" x="5970588" y="2006600"/>
          <p14:tracePt t="11090" x="6019800" y="2006600"/>
          <p14:tracePt t="11098" x="6080125" y="2006600"/>
          <p14:tracePt t="11105" x="6142038" y="2017713"/>
          <p14:tracePt t="11113" x="6202363" y="2017713"/>
          <p14:tracePt t="11121" x="6242050" y="2017713"/>
          <p14:tracePt t="11129" x="6283325" y="2017713"/>
          <p14:tracePt t="11137" x="6323013" y="2017713"/>
          <p14:tracePt t="11146" x="6353175" y="2017713"/>
          <p14:tracePt t="11154" x="6373813" y="2017713"/>
          <p14:tracePt t="11163" x="6392863" y="2017713"/>
          <p14:tracePt t="11170" x="6413500" y="2017713"/>
          <p14:tracePt t="11186" x="6423025" y="2017713"/>
          <p14:tracePt t="11452" x="6423025" y="2027238"/>
          <p14:tracePt t="11468" x="6413500" y="2027238"/>
          <p14:tracePt t="11518" x="6403975" y="2027238"/>
          <p14:tracePt t="11613" x="6403975" y="2036763"/>
          <p14:tracePt t="11743" x="6423025" y="2036763"/>
          <p14:tracePt t="11751" x="6443663" y="2036763"/>
          <p14:tracePt t="11759" x="6484938" y="2027238"/>
          <p14:tracePt t="11766" x="6554788" y="2027238"/>
          <p14:tracePt t="11774" x="6624638" y="2017713"/>
          <p14:tracePt t="11782" x="6716713" y="2017713"/>
          <p14:tracePt t="11790" x="6807200" y="2017713"/>
          <p14:tracePt t="11797" x="6958013" y="2017713"/>
          <p14:tracePt t="11805" x="7038975" y="2017713"/>
          <p14:tracePt t="11814" x="7129463" y="2017713"/>
          <p14:tracePt t="11821" x="7210425" y="2017713"/>
          <p14:tracePt t="11830" x="7270750" y="2017713"/>
          <p14:tracePt t="11837" x="7331075" y="2017713"/>
          <p14:tracePt t="11846" x="7361238" y="2017713"/>
          <p14:tracePt t="11853" x="7372350" y="2017713"/>
          <p14:tracePt t="11861" x="7381875" y="2017713"/>
          <p14:tracePt t="11878" x="7391400" y="2017713"/>
          <p14:tracePt t="12167" x="7402513" y="2017713"/>
          <p14:tracePt t="12175" x="7421563" y="2017713"/>
          <p14:tracePt t="12183" x="7451725" y="2017713"/>
          <p14:tracePt t="12191" x="7502525" y="2017713"/>
          <p14:tracePt t="12199" x="7562850" y="2027238"/>
          <p14:tracePt t="12207" x="7623175" y="2027238"/>
          <p14:tracePt t="12215" x="7704138" y="2027238"/>
          <p14:tracePt t="12223" x="7745413" y="2027238"/>
          <p14:tracePt t="12231" x="7815263" y="2027238"/>
          <p14:tracePt t="12239" x="7845425" y="2036763"/>
          <p14:tracePt t="12247" x="7916863" y="2036763"/>
          <p14:tracePt t="12255" x="7947025" y="2036763"/>
          <p14:tracePt t="12263" x="7977188" y="2047875"/>
          <p14:tracePt t="12271" x="7996238" y="2047875"/>
          <p14:tracePt t="12279" x="8026400" y="2047875"/>
          <p14:tracePt t="12287" x="8058150" y="2047875"/>
          <p14:tracePt t="12295" x="8088313" y="2047875"/>
          <p14:tracePt t="12303" x="8107363" y="2047875"/>
          <p14:tracePt t="12311" x="8137525" y="2047875"/>
          <p14:tracePt t="12319" x="8148638" y="2047875"/>
          <p14:tracePt t="12327" x="8178800" y="2047875"/>
          <p14:tracePt t="12337" x="8208963" y="2047875"/>
          <p14:tracePt t="12343" x="8218488" y="2047875"/>
          <p14:tracePt t="12353" x="8229600" y="2047875"/>
          <p14:tracePt t="12359" x="8239125" y="2047875"/>
          <p14:tracePt t="12377" x="8248650" y="2047875"/>
          <p14:tracePt t="12401" x="8248650" y="2057400"/>
          <p14:tracePt t="12417" x="8259763" y="2057400"/>
          <p14:tracePt t="12425" x="8269288" y="2057400"/>
          <p14:tracePt t="12449" x="8278813" y="2057400"/>
          <p14:tracePt t="12473" x="8289925" y="2057400"/>
          <p14:tracePt t="12561" x="8299450" y="2057400"/>
          <p14:tracePt t="12926" x="8278813" y="2057400"/>
          <p14:tracePt t="12934" x="8248650" y="2057400"/>
          <p14:tracePt t="12939" x="8197850" y="2078038"/>
          <p14:tracePt t="12948" x="8167688" y="2097088"/>
          <p14:tracePt t="12957" x="8107363" y="2138363"/>
          <p14:tracePt t="12963" x="8058150" y="2168525"/>
          <p14:tracePt t="12972" x="7996238" y="2228850"/>
          <p14:tracePt t="12979" x="7956550" y="2249488"/>
          <p14:tracePt t="12989" x="7916863" y="2279650"/>
          <p14:tracePt t="12995" x="7866063" y="2319338"/>
          <p14:tracePt t="13004" x="7835900" y="2339975"/>
          <p14:tracePt t="13011" x="7805738" y="2370138"/>
          <p14:tracePt t="13021" x="7754938" y="2409825"/>
          <p14:tracePt t="13027" x="7734300" y="2439988"/>
          <p14:tracePt t="13037" x="7694613" y="2470150"/>
          <p14:tracePt t="13043" x="7653338" y="2511425"/>
          <p14:tracePt t="13053" x="7613650" y="2541588"/>
          <p14:tracePt t="13061" x="7553325" y="2611438"/>
          <p14:tracePt t="13069" x="7513638" y="2641600"/>
          <p14:tracePt t="13077" x="7462838" y="2682875"/>
          <p14:tracePt t="13085" x="7442200" y="2692400"/>
          <p14:tracePt t="13093" x="7412038" y="2722563"/>
          <p14:tracePt t="13101" x="7391400" y="2743200"/>
          <p14:tracePt t="13109" x="7351713" y="2763838"/>
          <p14:tracePt t="13117" x="7321550" y="2794000"/>
          <p14:tracePt t="13125" x="7280275" y="2824163"/>
          <p14:tracePt t="13133" x="7240588" y="2844800"/>
          <p14:tracePt t="13141" x="7170738" y="2884488"/>
          <p14:tracePt t="13149" x="7138988" y="2905125"/>
          <p14:tracePt t="13157" x="7108825" y="2924175"/>
          <p14:tracePt t="13165" x="7078663" y="2935288"/>
          <p14:tracePt t="13173" x="7048500" y="2954338"/>
          <p14:tracePt t="13181" x="7018338" y="2965450"/>
          <p14:tracePt t="13189" x="6999288" y="2974975"/>
          <p14:tracePt t="13197" x="6967538" y="2984500"/>
          <p14:tracePt t="13205" x="6948488" y="3005138"/>
          <p14:tracePt t="13213" x="6918325" y="3016250"/>
          <p14:tracePt t="13221" x="6867525" y="3046413"/>
          <p14:tracePt t="13229" x="6827838" y="3055938"/>
          <p14:tracePt t="13237" x="6796088" y="3065463"/>
          <p14:tracePt t="13247" x="6735763" y="3086100"/>
          <p14:tracePt t="13254" x="6656388" y="3116263"/>
          <p14:tracePt t="13261" x="6575425" y="3155950"/>
          <p14:tracePt t="13269" x="6503988" y="3176588"/>
          <p14:tracePt t="13277" x="6423025" y="3206750"/>
          <p14:tracePt t="13285" x="6343650" y="3236913"/>
          <p14:tracePt t="13293" x="6262688" y="3257550"/>
          <p14:tracePt t="13301" x="6202363" y="3287713"/>
          <p14:tracePt t="13309" x="6111875" y="3327400"/>
          <p14:tracePt t="13317" x="6080125" y="3338513"/>
          <p14:tracePt t="13325" x="6010275" y="3368675"/>
          <p14:tracePt t="13333" x="5980113" y="3378200"/>
          <p14:tracePt t="13341" x="5929313" y="3398838"/>
          <p14:tracePt t="13351" x="5899150" y="3408363"/>
          <p14:tracePt t="13357" x="5899150" y="3419475"/>
          <p14:tracePt t="13367" x="5889625" y="3419475"/>
          <p14:tracePt t="13373" x="5878513" y="3419475"/>
          <p14:tracePt t="13407" x="5868988" y="3419475"/>
          <p14:tracePt t="13505" x="5868988" y="3408363"/>
          <p14:tracePt t="13521" x="5868988" y="3398838"/>
          <p14:tracePt t="13529" x="5868988" y="3389313"/>
          <p14:tracePt t="13554" x="5868988" y="3378200"/>
          <p14:tracePt t="13561" x="5868988" y="3368675"/>
          <p14:tracePt t="13576" x="5868988" y="3359150"/>
          <p14:tracePt t="13665" x="5859463" y="3359150"/>
          <p14:tracePt t="13671" x="5838825" y="3359150"/>
          <p14:tracePt t="13679" x="5788025" y="3378200"/>
          <p14:tracePt t="13687" x="5748338" y="3398838"/>
          <p14:tracePt t="13697" x="5697538" y="3419475"/>
          <p14:tracePt t="13705" x="5667375" y="3429000"/>
          <p14:tracePt t="13713" x="5607050" y="3459163"/>
          <p14:tracePt t="13721" x="5486400" y="3509963"/>
          <p14:tracePt t="13729" x="5405438" y="3549650"/>
          <p14:tracePt t="13737" x="5375275" y="3570288"/>
          <p14:tracePt t="13745" x="5284788" y="3609975"/>
          <p14:tracePt t="13753" x="5224463" y="3630613"/>
          <p14:tracePt t="13761" x="5173663" y="3660775"/>
          <p14:tracePt t="13769" x="5122863" y="3690938"/>
          <p14:tracePt t="13777" x="5062538" y="3721100"/>
          <p14:tracePt t="13784" x="5032375" y="3732213"/>
          <p14:tracePt t="13793" x="4981575" y="3751263"/>
          <p14:tracePt t="13800" x="4951413" y="3771900"/>
          <p14:tracePt t="13809" x="4921250" y="3781425"/>
          <p14:tracePt t="13817" x="4891088" y="3802063"/>
          <p14:tracePt t="13825" x="4870450" y="3811588"/>
          <p14:tracePt t="13833" x="4840288" y="3811588"/>
          <p14:tracePt t="13841" x="4819650" y="3822700"/>
          <p14:tracePt t="13849" x="4810125" y="3832225"/>
          <p14:tracePt t="13857" x="4800600" y="3832225"/>
          <p14:tracePt t="13865" x="4779963" y="3832225"/>
          <p14:tracePt t="13873" x="4770438" y="3832225"/>
          <p14:tracePt t="13881" x="4759325" y="3832225"/>
          <p14:tracePt t="13897" x="4749800" y="3832225"/>
          <p14:tracePt t="13905" x="4740275" y="3832225"/>
          <p14:tracePt t="13913" x="4719638" y="3832225"/>
          <p14:tracePt t="13921" x="4699000" y="3832225"/>
          <p14:tracePt t="13929" x="4689475" y="3832225"/>
          <p14:tracePt t="13937" x="4668838" y="3832225"/>
          <p14:tracePt t="13952" x="4638675" y="3832225"/>
          <p14:tracePt t="13953" x="4608513" y="3832225"/>
          <p14:tracePt t="13961" x="4587875" y="3832225"/>
          <p14:tracePt t="13969" x="4557713" y="3832225"/>
          <p14:tracePt t="13977" x="4527550" y="3832225"/>
          <p14:tracePt t="13985" x="4508500" y="3832225"/>
          <p14:tracePt t="13992" x="4487863" y="3822700"/>
          <p14:tracePt t="14001" x="4457700" y="3822700"/>
          <p14:tracePt t="14008" x="4437063" y="3811588"/>
          <p14:tracePt t="14019" x="4406900" y="3811588"/>
          <p14:tracePt t="14024" x="4376738" y="3802063"/>
          <p14:tracePt t="14035" x="4346575" y="3792538"/>
          <p14:tracePt t="14043" x="4316413" y="3781425"/>
          <p14:tracePt t="14051" x="4275138" y="3771900"/>
          <p14:tracePt t="14059" x="4235450" y="3762375"/>
          <p14:tracePt t="14067" x="4195763" y="3751263"/>
          <p14:tracePt t="14075" x="4154488" y="3741738"/>
          <p14:tracePt t="14082" x="4114800" y="3741738"/>
          <p14:tracePt t="14091" x="4054475" y="3721100"/>
          <p14:tracePt t="14099" x="4013200" y="3721100"/>
          <p14:tracePt t="14107" x="3983038" y="3702050"/>
          <p14:tracePt t="14115" x="3952875" y="3702050"/>
          <p14:tracePt t="14123" x="3922713" y="3690938"/>
          <p14:tracePt t="14131" x="3902075" y="3690938"/>
          <p14:tracePt t="14139" x="3883025" y="3690938"/>
          <p14:tracePt t="14147" x="3852863" y="3690938"/>
          <p14:tracePt t="14155" x="3841750" y="3690938"/>
          <p14:tracePt t="14171" x="3822700" y="3690938"/>
          <p14:tracePt t="14178" x="3811588" y="3690938"/>
          <p14:tracePt t="14187" x="3790950" y="3690938"/>
          <p14:tracePt t="14194" x="3790950" y="3702050"/>
          <p14:tracePt t="14202" x="3781425" y="3721100"/>
          <p14:tracePt t="14211" x="3771900" y="3732213"/>
          <p14:tracePt t="14219" x="3760788" y="3732213"/>
          <p14:tracePt t="14226" x="3760788" y="3751263"/>
          <p14:tracePt t="14235" x="3751263" y="3771900"/>
          <p14:tracePt t="14243" x="3751263" y="3792538"/>
          <p14:tracePt t="14251" x="3741738" y="3822700"/>
          <p14:tracePt t="14258" x="3741738" y="3841750"/>
          <p14:tracePt t="14275" x="3741738" y="3873500"/>
          <p14:tracePt t="14283" x="3741738" y="3903663"/>
          <p14:tracePt t="14290" x="3741738" y="3933825"/>
          <p14:tracePt t="14298" x="3751263" y="3983038"/>
          <p14:tracePt t="14307" x="3760788" y="3994150"/>
          <p14:tracePt t="14314" x="3771900" y="4013200"/>
          <p14:tracePt t="14323" x="3790950" y="4033838"/>
          <p14:tracePt t="14333" x="3802063" y="4054475"/>
          <p14:tracePt t="14339" x="3822700" y="4075113"/>
          <p14:tracePt t="14349" x="3841750" y="4094163"/>
          <p14:tracePt t="14355" x="3871913" y="4105275"/>
          <p14:tracePt t="14364" x="3892550" y="4114800"/>
          <p14:tracePt t="14371" x="3922713" y="4124325"/>
          <p14:tracePt t="14381" x="3962400" y="4135438"/>
          <p14:tracePt t="14389" x="4033838" y="4154488"/>
          <p14:tracePt t="14396" x="4084638" y="4154488"/>
          <p14:tracePt t="14405" x="4205288" y="4154488"/>
          <p14:tracePt t="14412" x="4275138" y="4154488"/>
          <p14:tracePt t="14421" x="4316413" y="4154488"/>
          <p14:tracePt t="14429" x="4386263" y="4154488"/>
          <p14:tracePt t="14437" x="4446588" y="4154488"/>
          <p14:tracePt t="14444" x="4527550" y="4144963"/>
          <p14:tracePt t="14453" x="4587875" y="4124325"/>
          <p14:tracePt t="14461" x="4638675" y="4124325"/>
          <p14:tracePt t="14469" x="4678363" y="4114800"/>
          <p14:tracePt t="14477" x="4719638" y="4084638"/>
          <p14:tracePt t="14485" x="4749800" y="4084638"/>
          <p14:tracePt t="14493" x="4789488" y="4064000"/>
          <p14:tracePt t="14500" x="4819650" y="4054475"/>
          <p14:tracePt t="14509" x="4819650" y="4044950"/>
          <p14:tracePt t="14517" x="4840288" y="4044950"/>
          <p14:tracePt t="14525" x="4849813" y="4044950"/>
          <p14:tracePt t="14533" x="4860925" y="4033838"/>
          <p14:tracePt t="14573" x="4860925" y="4024313"/>
          <p14:tracePt t="14605" x="4860925" y="4013200"/>
          <p14:tracePt t="14629" x="4860925" y="4003675"/>
          <p14:tracePt t="14661" x="4849813" y="4003675"/>
          <p14:tracePt t="14679" x="4840288" y="4003675"/>
          <p14:tracePt t="14737" x="4840288" y="3994150"/>
          <p14:tracePt t="15137" x="4849813" y="3994150"/>
          <p14:tracePt t="15531" x="4840288" y="3994150"/>
          <p14:tracePt t="15538" x="4819650" y="3994150"/>
          <p14:tracePt t="15546" x="4779963" y="3994150"/>
          <p14:tracePt t="15554" x="4729163" y="3983038"/>
          <p14:tracePt t="15562" x="4648200" y="3973513"/>
          <p14:tracePt t="15572" x="4578350" y="3963988"/>
          <p14:tracePt t="15579" x="4386263" y="3933825"/>
          <p14:tracePt t="15588" x="4195763" y="3883025"/>
          <p14:tracePt t="15596" x="4003675" y="3852863"/>
          <p14:tracePt t="15603" x="3781425" y="3781425"/>
          <p14:tracePt t="15612" x="3438525" y="3702050"/>
          <p14:tracePt t="15619" x="3216275" y="3640138"/>
          <p14:tracePt t="15628" x="2833688" y="3560763"/>
          <p14:tracePt t="15635" x="2641600" y="3489325"/>
          <p14:tracePt t="15643" x="2460625" y="3408363"/>
          <p14:tracePt t="15651" x="2359025" y="3378200"/>
          <p14:tracePt t="15662" x="2187575" y="3297238"/>
          <p14:tracePt t="15668" x="2108200" y="3278188"/>
          <p14:tracePt t="15678" x="1966913" y="3197225"/>
          <p14:tracePt t="15684" x="1906588" y="3155950"/>
          <p14:tracePt t="15693" x="1765300" y="3046413"/>
          <p14:tracePt t="15700" x="1673225" y="2965450"/>
          <p14:tracePt t="15709" x="1603375" y="2905125"/>
          <p14:tracePt t="15716" x="1441450" y="2752725"/>
          <p14:tracePt t="15724" x="1311275" y="2652713"/>
          <p14:tracePt t="15732" x="1250950" y="2581275"/>
          <p14:tracePt t="15741" x="1079500" y="2409825"/>
          <p14:tracePt t="15749" x="947738" y="2279650"/>
          <p14:tracePt t="15759" x="725488" y="2097088"/>
          <p14:tracePt t="15765" x="544513" y="1916113"/>
          <p14:tracePt t="15774" x="423863" y="1795463"/>
          <p14:tracePt t="15780" x="222250" y="1593850"/>
          <p14:tracePt t="15789" x="69850" y="142240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6.3.2 </a:t>
            </a:r>
            <a:r>
              <a:rPr lang="ko-KR" altLang="en-US" dirty="0"/>
              <a:t>잡음 제거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3" y="1142999"/>
            <a:ext cx="11826767" cy="1265365"/>
          </a:xfrm>
        </p:spPr>
        <p:txBody>
          <a:bodyPr>
            <a:normAutofit/>
          </a:bodyPr>
          <a:lstStyle/>
          <a:p>
            <a:pPr marL="355600" indent="-355600" defTabSz="508000">
              <a:spcBef>
                <a:spcPts val="600"/>
              </a:spcBef>
              <a:buFont typeface="+mj-ea"/>
              <a:buAutoNum type="circleNumDbPlain" startAt="5"/>
              <a:defRPr/>
            </a:pPr>
            <a:r>
              <a:rPr lang="ko-KR" altLang="en-US" dirty="0"/>
              <a:t>테스트셋에서 </a:t>
            </a:r>
            <a:r>
              <a:rPr lang="en-US" altLang="ko-KR" dirty="0"/>
              <a:t>0</a:t>
            </a:r>
            <a:r>
              <a:rPr lang="ko-KR" altLang="en-US" dirty="0"/>
              <a:t>번째 이미지 한 장을 가져와서 모델의 입력으로 사용할 수 있게 차원과 값의 범위를 조정합니다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 과정을 거치면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 </a:t>
            </a:r>
            <a:r>
              <a:rPr lang="ko-KR" altLang="en-US" dirty="0" err="1"/>
              <a:t>사잇값을</a:t>
            </a:r>
            <a:r>
              <a:rPr lang="ko-KR" altLang="en-US" dirty="0"/>
              <a:t> 가진 </a:t>
            </a:r>
            <a:r>
              <a:rPr lang="en-US" altLang="ko-KR" dirty="0"/>
              <a:t>2</a:t>
            </a:r>
            <a:r>
              <a:rPr lang="ko-KR" altLang="en-US" dirty="0"/>
              <a:t>차원 행렬이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 </a:t>
            </a:r>
            <a:r>
              <a:rPr lang="ko-KR" altLang="en-US" dirty="0" err="1"/>
              <a:t>사잇값을</a:t>
            </a:r>
            <a:r>
              <a:rPr lang="ko-KR" altLang="en-US" dirty="0"/>
              <a:t> 가진 </a:t>
            </a:r>
            <a:r>
              <a:rPr lang="en-US" altLang="ko-KR" dirty="0"/>
              <a:t>1</a:t>
            </a:r>
            <a:r>
              <a:rPr lang="ko-KR" altLang="en-US" dirty="0"/>
              <a:t>차원 행렬로 변합니다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원소 개수는 같습니다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4B82FB-1AB2-44B3-B7D2-4F7625CD8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237" y="2365932"/>
            <a:ext cx="7629525" cy="10287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65234" y="3694670"/>
            <a:ext cx="11461532" cy="139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914400" rtl="0" eaLnBrk="1" latinLnBrk="1" hangingPunct="1">
              <a:spcBef>
                <a:spcPts val="600"/>
              </a:spcBef>
              <a:buClr>
                <a:srgbClr val="FF33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30238" indent="-173038" algn="l" defTabSz="914400" rtl="0" eaLnBrk="1" latinLnBrk="1" hangingPunct="1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074738" indent="-160338" algn="l" defTabSz="914400" rtl="0" eaLnBrk="1" latinLnBrk="1" hangingPunct="1">
              <a:spcBef>
                <a:spcPts val="600"/>
              </a:spcBef>
              <a:buClr>
                <a:srgbClr val="0070C0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527175" indent="-155575" algn="l" defTabSz="914400" rtl="0" eaLnBrk="1" latinLnBrk="1" hangingPunct="1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1970088" indent="-141288" algn="l" defTabSz="914400" rtl="0" eaLnBrk="1" latinLnBrk="1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 defTabSz="508000">
              <a:buFont typeface="+mj-ea"/>
              <a:buAutoNum type="circleNumDbPlain" startAt="6"/>
              <a:defRPr/>
            </a:pPr>
            <a:r>
              <a:rPr lang="ko-KR" altLang="en-US" dirty="0"/>
              <a:t>테스트 이미지를 학습할 때 사용했던 </a:t>
            </a:r>
            <a:r>
              <a:rPr lang="en-US" altLang="ko-KR" dirty="0" err="1"/>
              <a:t>add_noise</a:t>
            </a:r>
            <a:r>
              <a:rPr lang="en-US" altLang="ko-KR" dirty="0"/>
              <a:t>() </a:t>
            </a:r>
            <a:r>
              <a:rPr lang="ko-KR" altLang="en-US" dirty="0"/>
              <a:t>함수로 잡음을 더해주고 모델에 통과시킵니다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이번에는 </a:t>
            </a:r>
            <a:r>
              <a:rPr lang="ko-KR" altLang="en-US" dirty="0" err="1"/>
              <a:t>인코딩된</a:t>
            </a:r>
            <a:r>
              <a:rPr lang="ko-KR" altLang="en-US" dirty="0"/>
              <a:t> 것은 무시하고 복원된 이미지만 보려고 합니다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따라서 첫 번째 변수를 </a:t>
            </a:r>
            <a:r>
              <a:rPr lang="ko-KR" altLang="en-US" dirty="0" err="1"/>
              <a:t>파이썬에서</a:t>
            </a:r>
            <a:r>
              <a:rPr lang="ko-KR" altLang="en-US" dirty="0"/>
              <a:t> 특정 값을 무시하는 용도로 쓰는 “</a:t>
            </a:r>
            <a:r>
              <a:rPr lang="en-US" altLang="ko-KR" dirty="0"/>
              <a:t>_</a:t>
            </a:r>
            <a:r>
              <a:rPr lang="ko-KR" altLang="en-US" dirty="0"/>
              <a:t>”로 이름 짓습니다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5262CC-A91D-4485-9CE8-E9718260A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614" y="5090986"/>
            <a:ext cx="6072188" cy="1328738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8402921E-3638-4487-A8C1-74FF7674F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62055"/>
      </p:ext>
    </p:extLst>
  </p:cSld>
  <p:clrMapOvr>
    <a:masterClrMapping/>
  </p:clrMapOvr>
  <p:transition advTm="492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5" x="2995613" y="1603375"/>
          <p14:tracePt t="471" x="2984500" y="1603375"/>
          <p14:tracePt t="478" x="2965450" y="1603375"/>
          <p14:tracePt t="486" x="2944813" y="1603375"/>
          <p14:tracePt t="495" x="2935288" y="1603375"/>
          <p14:tracePt t="502" x="2924175" y="1603375"/>
          <p14:tracePt t="511" x="2903538" y="1603375"/>
          <p14:tracePt t="518" x="2894013" y="1593850"/>
          <p14:tracePt t="526" x="2863850" y="1582738"/>
          <p14:tracePt t="534" x="2854325" y="1582738"/>
          <p14:tracePt t="542" x="2833688" y="1573213"/>
          <p14:tracePt t="550" x="2813050" y="1563688"/>
          <p14:tracePt t="558" x="2794000" y="1563688"/>
          <p14:tracePt t="566" x="2763838" y="1552575"/>
          <p14:tracePt t="574" x="2743200" y="1552575"/>
          <p14:tracePt t="582" x="2713038" y="1552575"/>
          <p14:tracePt t="590" x="2692400" y="1543050"/>
          <p14:tracePt t="598" x="2682875" y="1543050"/>
          <p14:tracePt t="606" x="2662238" y="1533525"/>
          <p14:tracePt t="614" x="2652713" y="1533525"/>
          <p14:tracePt t="622" x="2632075" y="1533525"/>
          <p14:tracePt t="630" x="2611438" y="1533525"/>
          <p14:tracePt t="637" x="2601913" y="1533525"/>
          <p14:tracePt t="645" x="2581275" y="1533525"/>
          <p14:tracePt t="653" x="2551113" y="1533525"/>
          <p14:tracePt t="661" x="2520950" y="1533525"/>
          <p14:tracePt t="669" x="2500313" y="1533525"/>
          <p14:tracePt t="677" x="2470150" y="1533525"/>
          <p14:tracePt t="685" x="2451100" y="1533525"/>
          <p14:tracePt t="693" x="2430463" y="1533525"/>
          <p14:tracePt t="710" x="2420938" y="1533525"/>
          <p14:tracePt t="718" x="2400300" y="1533525"/>
          <p14:tracePt t="727" x="2390775" y="1533525"/>
          <p14:tracePt t="742" x="2370138" y="1533525"/>
          <p14:tracePt t="751" x="2359025" y="1533525"/>
          <p14:tracePt t="767" x="2339975" y="1533525"/>
          <p14:tracePt t="776" x="2309813" y="1533525"/>
          <p14:tracePt t="792" x="2289175" y="1533525"/>
          <p14:tracePt t="799" x="2268538" y="1543050"/>
          <p14:tracePt t="808" x="2249488" y="1543050"/>
          <p14:tracePt t="816" x="2238375" y="1552575"/>
          <p14:tracePt t="823" x="2219325" y="1563688"/>
          <p14:tracePt t="831" x="2208213" y="1563688"/>
          <p14:tracePt t="847" x="2198688" y="1573213"/>
          <p14:tracePt t="855" x="2178050" y="1573213"/>
          <p14:tracePt t="872" x="2168525" y="1573213"/>
          <p14:tracePt t="880" x="2147888" y="1582738"/>
          <p14:tracePt t="887" x="2138363" y="1582738"/>
          <p14:tracePt t="895" x="2127250" y="1582738"/>
          <p14:tracePt t="911" x="2108200" y="1593850"/>
          <p14:tracePt t="919" x="2087563" y="1593850"/>
          <p14:tracePt t="927" x="2078038" y="1593850"/>
          <p14:tracePt t="935" x="2066925" y="1593850"/>
          <p14:tracePt t="959" x="2057400" y="1593850"/>
          <p14:tracePt t="991" x="2047875" y="1593850"/>
          <p14:tracePt t="999" x="2047875" y="1582738"/>
          <p14:tracePt t="1041" x="2047875" y="1573213"/>
          <p14:tracePt t="1139" x="2047875" y="1563688"/>
          <p14:tracePt t="1156" x="2057400" y="1552575"/>
          <p14:tracePt t="1187" x="2066925" y="1543050"/>
          <p14:tracePt t="1211" x="2078038" y="1543050"/>
          <p14:tracePt t="1219" x="2078038" y="1533525"/>
          <p14:tracePt t="1242" x="2087563" y="1533525"/>
          <p14:tracePt t="1282" x="2097088" y="1533525"/>
          <p14:tracePt t="1306" x="2097088" y="1522413"/>
          <p14:tracePt t="1338" x="2108200" y="1522413"/>
          <p14:tracePt t="1354" x="2117725" y="1512888"/>
          <p14:tracePt t="1364" x="2127250" y="1512888"/>
          <p14:tracePt t="1370" x="2147888" y="1512888"/>
          <p14:tracePt t="1385" x="2157413" y="1512888"/>
          <p14:tracePt t="1396" x="2168525" y="1503363"/>
          <p14:tracePt t="1401" x="2187575" y="1503363"/>
          <p14:tracePt t="1419" x="2198688" y="1503363"/>
          <p14:tracePt t="1427" x="2208213" y="1503363"/>
          <p14:tracePt t="1443" x="2219325" y="1503363"/>
          <p14:tracePt t="1451" x="2228850" y="1503363"/>
          <p14:tracePt t="1491" x="2238375" y="1492250"/>
          <p14:tracePt t="1709" x="2238375" y="1482725"/>
          <p14:tracePt t="2240" x="2249488" y="1482725"/>
          <p14:tracePt t="2248" x="2259013" y="1482725"/>
          <p14:tracePt t="2256" x="2268538" y="1482725"/>
          <p14:tracePt t="2272" x="2298700" y="1482725"/>
          <p14:tracePt t="2280" x="2309813" y="1482725"/>
          <p14:tracePt t="2288" x="2328863" y="1482725"/>
          <p14:tracePt t="2296" x="2339975" y="1482725"/>
          <p14:tracePt t="2303" x="2390775" y="1482725"/>
          <p14:tracePt t="2312" x="2430463" y="1482725"/>
          <p14:tracePt t="2319" x="2500313" y="1482725"/>
          <p14:tracePt t="2328" x="2541588" y="1482725"/>
          <p14:tracePt t="2336" x="2581275" y="1473200"/>
          <p14:tracePt t="2346" x="2622550" y="1473200"/>
          <p14:tracePt t="2352" x="2682875" y="1473200"/>
          <p14:tracePt t="2362" x="2794000" y="1473200"/>
          <p14:tracePt t="2369" x="2854325" y="1473200"/>
          <p14:tracePt t="2379" x="2894013" y="1473200"/>
          <p14:tracePt t="2386" x="2965450" y="1473200"/>
          <p14:tracePt t="2394" x="3025775" y="1473200"/>
          <p14:tracePt t="2402" x="3106738" y="1492250"/>
          <p14:tracePt t="2409" x="3227388" y="1503363"/>
          <p14:tracePt t="2417" x="3317875" y="1503363"/>
          <p14:tracePt t="2425" x="3378200" y="1512888"/>
          <p14:tracePt t="2434" x="3498850" y="1533525"/>
          <p14:tracePt t="2441" x="3549650" y="1533525"/>
          <p14:tracePt t="2450" x="3651250" y="1543050"/>
          <p14:tracePt t="2457" x="3730625" y="1543050"/>
          <p14:tracePt t="2465" x="3802063" y="1563688"/>
          <p14:tracePt t="2473" x="3883025" y="1573213"/>
          <p14:tracePt t="2481" x="3943350" y="1573213"/>
          <p14:tracePt t="2489" x="3983038" y="1573213"/>
          <p14:tracePt t="2497" x="4013200" y="1573213"/>
          <p14:tracePt t="2505" x="4043363" y="1573213"/>
          <p14:tracePt t="2513" x="4073525" y="1573213"/>
          <p14:tracePt t="2521" x="4094163" y="1573213"/>
          <p14:tracePt t="2529" x="4103688" y="1573213"/>
          <p14:tracePt t="2537" x="4114800" y="1573213"/>
          <p14:tracePt t="2545" x="4124325" y="1573213"/>
          <p14:tracePt t="2561" x="4133850" y="1573213"/>
          <p14:tracePt t="2569" x="4144963" y="1573213"/>
          <p14:tracePt t="2577" x="4154488" y="1573213"/>
          <p14:tracePt t="2585" x="4165600" y="1563688"/>
          <p14:tracePt t="2625" x="4165600" y="1552575"/>
          <p14:tracePt t="2641" x="4175125" y="1552575"/>
          <p14:tracePt t="2717" x="4184650" y="1552575"/>
          <p14:tracePt t="2748" x="4195763" y="1552575"/>
          <p14:tracePt t="2757" x="4195763" y="1543050"/>
          <p14:tracePt t="2788" x="4205288" y="1543050"/>
          <p14:tracePt t="2803" x="4205288" y="1533525"/>
          <p14:tracePt t="2828" x="4214813" y="1533525"/>
          <p14:tracePt t="2836" x="4235450" y="1533525"/>
          <p14:tracePt t="2843" x="4256088" y="1522413"/>
          <p14:tracePt t="2851" x="4275138" y="1522413"/>
          <p14:tracePt t="2859" x="4286250" y="1512888"/>
          <p14:tracePt t="2867" x="4305300" y="1503363"/>
          <p14:tracePt t="2875" x="4316413" y="1503363"/>
          <p14:tracePt t="2883" x="4325938" y="1503363"/>
          <p14:tracePt t="2891" x="4337050" y="1492250"/>
          <p14:tracePt t="2955" x="4346575" y="1492250"/>
          <p14:tracePt t="3127" x="4356100" y="1492250"/>
          <p14:tracePt t="3135" x="4376738" y="1492250"/>
          <p14:tracePt t="3144" x="4397375" y="1492250"/>
          <p14:tracePt t="3151" x="4427538" y="1492250"/>
          <p14:tracePt t="3158" x="4467225" y="1492250"/>
          <p14:tracePt t="3165" x="4508500" y="1492250"/>
          <p14:tracePt t="3174" x="4548188" y="1492250"/>
          <p14:tracePt t="3182" x="4608513" y="1492250"/>
          <p14:tracePt t="3190" x="4678363" y="1492250"/>
          <p14:tracePt t="3198" x="4740275" y="1492250"/>
          <p14:tracePt t="3206" x="4779963" y="1492250"/>
          <p14:tracePt t="3215" x="4840288" y="1492250"/>
          <p14:tracePt t="3222" x="4921250" y="1492250"/>
          <p14:tracePt t="3231" x="4981575" y="1492250"/>
          <p14:tracePt t="3238" x="5032375" y="1492250"/>
          <p14:tracePt t="3248" x="5092700" y="1492250"/>
          <p14:tracePt t="3254" x="5173663" y="1492250"/>
          <p14:tracePt t="3262" x="5233988" y="1492250"/>
          <p14:tracePt t="3269" x="5273675" y="1492250"/>
          <p14:tracePt t="3277" x="5314950" y="1492250"/>
          <p14:tracePt t="3285" x="5354638" y="1492250"/>
          <p14:tracePt t="3293" x="5395913" y="1492250"/>
          <p14:tracePt t="3301" x="5435600" y="1492250"/>
          <p14:tracePt t="3309" x="5465763" y="1492250"/>
          <p14:tracePt t="3317" x="5486400" y="1492250"/>
          <p14:tracePt t="3325" x="5495925" y="1492250"/>
          <p14:tracePt t="3333" x="5505450" y="1492250"/>
          <p14:tracePt t="3341" x="5516563" y="1492250"/>
          <p14:tracePt t="3351" x="5526088" y="1492250"/>
          <p14:tracePt t="3359" x="5546725" y="1492250"/>
          <p14:tracePt t="3367" x="5556250" y="1492250"/>
          <p14:tracePt t="3373" x="5576888" y="1492250"/>
          <p14:tracePt t="3383" x="5586413" y="1492250"/>
          <p14:tracePt t="3391" x="5597525" y="1492250"/>
          <p14:tracePt t="3399" x="5607050" y="1492250"/>
          <p14:tracePt t="3407" x="5616575" y="1492250"/>
          <p14:tracePt t="3942" x="5607050" y="1492250"/>
          <p14:tracePt t="4003" x="5597525" y="1492250"/>
          <p14:tracePt t="4174" x="5597525" y="1503363"/>
          <p14:tracePt t="4445" x="5607050" y="1503363"/>
          <p14:tracePt t="4455" x="5637213" y="1503363"/>
          <p14:tracePt t="4462" x="5697538" y="1503363"/>
          <p14:tracePt t="4471" x="5848350" y="1512888"/>
          <p14:tracePt t="4477" x="5940425" y="1512888"/>
          <p14:tracePt t="4485" x="6000750" y="1512888"/>
          <p14:tracePt t="4493" x="6040438" y="1512888"/>
          <p14:tracePt t="4501" x="6080125" y="1512888"/>
          <p14:tracePt t="4509" x="6111875" y="1512888"/>
          <p14:tracePt t="4517" x="6130925" y="1512888"/>
          <p14:tracePt t="4525" x="6151563" y="1512888"/>
          <p14:tracePt t="4533" x="6161088" y="1512888"/>
          <p14:tracePt t="4808" x="6172200" y="1512888"/>
          <p14:tracePt t="4816" x="6181725" y="1512888"/>
          <p14:tracePt t="4824" x="6211888" y="1512888"/>
          <p14:tracePt t="4832" x="6251575" y="1492250"/>
          <p14:tracePt t="4839" x="6292850" y="1492250"/>
          <p14:tracePt t="4847" x="6323013" y="1482725"/>
          <p14:tracePt t="4855" x="6362700" y="1482725"/>
          <p14:tracePt t="4863" x="6423025" y="1473200"/>
          <p14:tracePt t="4871" x="6464300" y="1473200"/>
          <p14:tracePt t="4879" x="6515100" y="1473200"/>
          <p14:tracePt t="4888" x="6554788" y="1462088"/>
          <p14:tracePt t="4895" x="6594475" y="1462088"/>
          <p14:tracePt t="4903" x="6624638" y="1462088"/>
          <p14:tracePt t="4911" x="6656388" y="1452563"/>
          <p14:tracePt t="4919" x="6675438" y="1452563"/>
          <p14:tracePt t="4927" x="6705600" y="1452563"/>
          <p14:tracePt t="4935" x="6726238" y="1452563"/>
          <p14:tracePt t="4943" x="6735763" y="1452563"/>
          <p14:tracePt t="4956" x="6756400" y="1452563"/>
          <p14:tracePt t="4959" x="6777038" y="1452563"/>
          <p14:tracePt t="4967" x="6807200" y="1452563"/>
          <p14:tracePt t="4975" x="6816725" y="1452563"/>
          <p14:tracePt t="4985" x="6846888" y="1441450"/>
          <p14:tracePt t="5001" x="6867525" y="1441450"/>
          <p14:tracePt t="5006" x="6888163" y="1441450"/>
          <p14:tracePt t="5017" x="6897688" y="1431925"/>
          <p14:tracePt t="5073" x="6907213" y="1431925"/>
          <p14:tracePt t="5089" x="6918325" y="1431925"/>
          <p14:tracePt t="5097" x="6937375" y="1431925"/>
          <p14:tracePt t="5113" x="6948488" y="1431925"/>
          <p14:tracePt t="5121" x="6958013" y="1431925"/>
          <p14:tracePt t="5138" x="6967538" y="1431925"/>
          <p14:tracePt t="5155" x="6978650" y="1431925"/>
          <p14:tracePt t="5171" x="7008813" y="1431925"/>
          <p14:tracePt t="5177" x="7029450" y="1431925"/>
          <p14:tracePt t="5185" x="7059613" y="1431925"/>
          <p14:tracePt t="5193" x="7099300" y="1441450"/>
          <p14:tracePt t="5202" x="7138988" y="1441450"/>
          <p14:tracePt t="5209" x="7200900" y="1441450"/>
          <p14:tracePt t="5218" x="7280275" y="1462088"/>
          <p14:tracePt t="5225" x="7351713" y="1462088"/>
          <p14:tracePt t="5233" x="7432675" y="1473200"/>
          <p14:tracePt t="5242" x="7493000" y="1473200"/>
          <p14:tracePt t="5249" x="7573963" y="1473200"/>
          <p14:tracePt t="5258" x="7643813" y="1473200"/>
          <p14:tracePt t="5265" x="7724775" y="1473200"/>
          <p14:tracePt t="5273" x="7745413" y="1482725"/>
          <p14:tracePt t="5281" x="7785100" y="1482725"/>
          <p14:tracePt t="5289" x="7824788" y="1482725"/>
          <p14:tracePt t="5297" x="7866063" y="1482725"/>
          <p14:tracePt t="5305" x="7896225" y="1482725"/>
          <p14:tracePt t="5315" x="7926388" y="1482725"/>
          <p14:tracePt t="5323" x="7977188" y="1482725"/>
          <p14:tracePt t="5338" x="8007350" y="1482725"/>
          <p14:tracePt t="5341" x="8037513" y="1482725"/>
          <p14:tracePt t="5351" x="8067675" y="1482725"/>
          <p14:tracePt t="5357" x="8097838" y="1482725"/>
          <p14:tracePt t="5367" x="8128000" y="1482725"/>
          <p14:tracePt t="5374" x="8158163" y="1482725"/>
          <p14:tracePt t="5383" x="8197850" y="1482725"/>
          <p14:tracePt t="5391" x="8229600" y="1482725"/>
          <p14:tracePt t="5400" x="8259763" y="1482725"/>
          <p14:tracePt t="5407" x="8320088" y="1492250"/>
          <p14:tracePt t="5415" x="8369300" y="1492250"/>
          <p14:tracePt t="5423" x="8420100" y="1503363"/>
          <p14:tracePt t="5431" x="8461375" y="1512888"/>
          <p14:tracePt t="5439" x="8491538" y="1512888"/>
          <p14:tracePt t="5447" x="8521700" y="1512888"/>
          <p14:tracePt t="5454" x="8551863" y="1522413"/>
          <p14:tracePt t="5463" x="8582025" y="1522413"/>
          <p14:tracePt t="5470" x="8612188" y="1522413"/>
          <p14:tracePt t="5479" x="8632825" y="1533525"/>
          <p14:tracePt t="5487" x="8642350" y="1533525"/>
          <p14:tracePt t="5495" x="8651875" y="1533525"/>
          <p14:tracePt t="5502" x="8662988" y="1533525"/>
          <p14:tracePt t="5539" x="8672513" y="1533525"/>
          <p14:tracePt t="5629" x="8682038" y="1533525"/>
          <p14:tracePt t="5847" x="8682038" y="1543050"/>
          <p14:tracePt t="5855" x="8672513" y="1552575"/>
          <p14:tracePt t="5871" x="8662988" y="1563688"/>
          <p14:tracePt t="6158" x="8672513" y="1563688"/>
          <p14:tracePt t="6166" x="8702675" y="1563688"/>
          <p14:tracePt t="6174" x="8723313" y="1563688"/>
          <p14:tracePt t="6182" x="8763000" y="1563688"/>
          <p14:tracePt t="6191" x="8793163" y="1563688"/>
          <p14:tracePt t="6198" x="8823325" y="1563688"/>
          <p14:tracePt t="6207" x="8843963" y="1563688"/>
          <p14:tracePt t="6215" x="8874125" y="1563688"/>
          <p14:tracePt t="6231" x="8904288" y="1552575"/>
          <p14:tracePt t="6239" x="8913813" y="1552575"/>
          <p14:tracePt t="6247" x="8934450" y="1552575"/>
          <p14:tracePt t="6255" x="8964613" y="1552575"/>
          <p14:tracePt t="6262" x="8985250" y="1543050"/>
          <p14:tracePt t="6270" x="8994775" y="1543050"/>
          <p14:tracePt t="6281" x="9015413" y="1533525"/>
          <p14:tracePt t="6286" x="9036050" y="1533525"/>
          <p14:tracePt t="6297" x="9066213" y="1522413"/>
          <p14:tracePt t="6303" x="9085263" y="1522413"/>
          <p14:tracePt t="6312" x="9105900" y="1522413"/>
          <p14:tracePt t="6329" x="9136063" y="1522413"/>
          <p14:tracePt t="6334" x="9156700" y="1522413"/>
          <p14:tracePt t="6344" x="9186863" y="1522413"/>
          <p14:tracePt t="6353" x="9226550" y="1522413"/>
          <p14:tracePt t="6360" x="9267825" y="1522413"/>
          <p14:tracePt t="6369" x="9297988" y="1522413"/>
          <p14:tracePt t="6376" x="9328150" y="1533525"/>
          <p14:tracePt t="6384" x="9358313" y="1533525"/>
          <p14:tracePt t="6393" x="9409113" y="1533525"/>
          <p14:tracePt t="6401" x="9428163" y="1543050"/>
          <p14:tracePt t="6408" x="9439275" y="1543050"/>
          <p14:tracePt t="6417" x="9459913" y="1543050"/>
          <p14:tracePt t="6424" x="9469438" y="1543050"/>
          <p14:tracePt t="6432" x="9469438" y="1552575"/>
          <p14:tracePt t="6441" x="9478963" y="1552575"/>
          <p14:tracePt t="6580" x="9490075" y="1552575"/>
          <p14:tracePt t="6651" x="9499600" y="1552575"/>
          <p14:tracePt t="6661" x="9520238" y="1552575"/>
          <p14:tracePt t="6670" x="9529763" y="1552575"/>
          <p14:tracePt t="6685" x="9539288" y="1552575"/>
          <p14:tracePt t="6692" x="9569450" y="1552575"/>
          <p14:tracePt t="6699" x="9590088" y="1552575"/>
          <p14:tracePt t="6708" x="9599613" y="1552575"/>
          <p14:tracePt t="6715" x="9631363" y="1552575"/>
          <p14:tracePt t="6723" x="9661525" y="1552575"/>
          <p14:tracePt t="6731" x="9701213" y="1563688"/>
          <p14:tracePt t="6739" x="9740900" y="1563688"/>
          <p14:tracePt t="6747" x="9782175" y="1563688"/>
          <p14:tracePt t="6755" x="9812338" y="1573213"/>
          <p14:tracePt t="6764" x="9852025" y="1573213"/>
          <p14:tracePt t="6771" x="9872663" y="1573213"/>
          <p14:tracePt t="6780" x="9902825" y="1573213"/>
          <p14:tracePt t="6787" x="9932988" y="1573213"/>
          <p14:tracePt t="6795" x="9953625" y="1573213"/>
          <p14:tracePt t="6803" x="9983788" y="1573213"/>
          <p14:tracePt t="6811" x="10004425" y="1573213"/>
          <p14:tracePt t="6818" x="10013950" y="1573213"/>
          <p14:tracePt t="6826" x="10034588" y="1573213"/>
          <p14:tracePt t="6834" x="10044113" y="1573213"/>
          <p14:tracePt t="6842" x="10053638" y="1573213"/>
          <p14:tracePt t="6850" x="10064750" y="1573213"/>
          <p14:tracePt t="6861" x="10074275" y="1573213"/>
          <p14:tracePt t="6867" x="10083800" y="1582738"/>
          <p14:tracePt t="6874" x="10094913" y="1582738"/>
          <p14:tracePt t="6882" x="10104438" y="1582738"/>
          <p14:tracePt t="6898" x="10125075" y="1593850"/>
          <p14:tracePt t="6906" x="10134600" y="1593850"/>
          <p14:tracePt t="6914" x="10144125" y="1593850"/>
          <p14:tracePt t="6922" x="10155238" y="1593850"/>
          <p14:tracePt t="6938" x="10155238" y="1603375"/>
          <p14:tracePt t="6948" x="10164763" y="1603375"/>
          <p14:tracePt t="6954" x="10175875" y="1603375"/>
          <p14:tracePt t="6970" x="10185400" y="1603375"/>
          <p14:tracePt t="6988" x="10194925" y="1603375"/>
          <p14:tracePt t="7004" x="10206038" y="1603375"/>
          <p14:tracePt t="7012" x="10225088" y="1603375"/>
          <p14:tracePt t="7020" x="10245725" y="1603375"/>
          <p14:tracePt t="7028" x="10255250" y="1603375"/>
          <p14:tracePt t="7036" x="10275888" y="1603375"/>
          <p14:tracePt t="7044" x="10306050" y="1603375"/>
          <p14:tracePt t="7052" x="10326688" y="1603375"/>
          <p14:tracePt t="7060" x="10356850" y="1603375"/>
          <p14:tracePt t="7068" x="10377488" y="1603375"/>
          <p14:tracePt t="7077" x="10407650" y="1603375"/>
          <p14:tracePt t="7084" x="10426700" y="1603375"/>
          <p14:tracePt t="7093" x="10437813" y="1603375"/>
          <p14:tracePt t="7101" x="10447338" y="1603375"/>
          <p14:tracePt t="7108" x="10456863" y="1603375"/>
          <p14:tracePt t="7116" x="10467975" y="1603375"/>
          <p14:tracePt t="7167" x="10477500" y="1603375"/>
          <p14:tracePt t="7176" x="10498138" y="1603375"/>
          <p14:tracePt t="7184" x="10518775" y="1603375"/>
          <p14:tracePt t="7192" x="10537825" y="1603375"/>
          <p14:tracePt t="7201" x="10548938" y="1603375"/>
          <p14:tracePt t="7210" x="10567988" y="1603375"/>
          <p14:tracePt t="7217" x="10588625" y="1603375"/>
          <p14:tracePt t="7224" x="10618788" y="1603375"/>
          <p14:tracePt t="7232" x="10639425" y="1603375"/>
          <p14:tracePt t="7240" x="10669588" y="1603375"/>
          <p14:tracePt t="7248" x="10688638" y="1603375"/>
          <p14:tracePt t="7256" x="10699750" y="1603375"/>
          <p14:tracePt t="7264" x="10720388" y="1603375"/>
          <p14:tracePt t="7272" x="10739438" y="1603375"/>
          <p14:tracePt t="7280" x="10769600" y="1603375"/>
          <p14:tracePt t="7290" x="10790238" y="1603375"/>
          <p14:tracePt t="7298" x="10820400" y="1612900"/>
          <p14:tracePt t="7306" x="10860088" y="1612900"/>
          <p14:tracePt t="7312" x="10901363" y="1624013"/>
          <p14:tracePt t="7322" x="10961688" y="1624013"/>
          <p14:tracePt t="7328" x="11022013" y="1633538"/>
          <p14:tracePt t="7338" x="11082338" y="1644650"/>
          <p14:tracePt t="7347" x="11123613" y="1654175"/>
          <p14:tracePt t="7354" x="11172825" y="1654175"/>
          <p14:tracePt t="7362" x="11202988" y="1654175"/>
          <p14:tracePt t="7372" x="11244263" y="1654175"/>
          <p14:tracePt t="7382" x="11264900" y="1654175"/>
          <p14:tracePt t="7390" x="11274425" y="1654175"/>
          <p14:tracePt t="7398" x="11295063" y="1654175"/>
          <p14:tracePt t="7406" x="11325225" y="1654175"/>
          <p14:tracePt t="7414" x="11334750" y="1654175"/>
          <p14:tracePt t="7422" x="11344275" y="1654175"/>
          <p14:tracePt t="7438" x="11355388" y="1654175"/>
          <p14:tracePt t="7454" x="11374438" y="1654175"/>
          <p14:tracePt t="7462" x="11406188" y="1654175"/>
          <p14:tracePt t="7470" x="11425238" y="1654175"/>
          <p14:tracePt t="7478" x="11455400" y="1644650"/>
          <p14:tracePt t="7486" x="11476038" y="1633538"/>
          <p14:tracePt t="7494" x="11506200" y="1624013"/>
          <p14:tracePt t="7502" x="11526838" y="1624013"/>
          <p14:tracePt t="7510" x="11536363" y="1624013"/>
          <p14:tracePt t="7519" x="11545888" y="1624013"/>
          <p14:tracePt t="7526" x="11557000" y="1612900"/>
          <p14:tracePt t="7534" x="11566525" y="1612900"/>
          <p14:tracePt t="7542" x="11577638" y="1612900"/>
          <p14:tracePt t="7551" x="11587163" y="1612900"/>
          <p14:tracePt t="7574" x="11596688" y="1612900"/>
          <p14:tracePt t="7583" x="11596688" y="1603375"/>
          <p14:tracePt t="7616" x="11596688" y="1593850"/>
          <p14:tracePt t="7632" x="11607800" y="1593850"/>
          <p14:tracePt t="7656" x="11607800" y="1582738"/>
          <p14:tracePt t="7662" x="11617325" y="1582738"/>
          <p14:tracePt t="7755" x="11617325" y="1573213"/>
          <p14:tracePt t="7826" x="11617325" y="1563688"/>
          <p14:tracePt t="7864" x="11617325" y="1552575"/>
          <p14:tracePt t="7882" x="11607800" y="1552575"/>
          <p14:tracePt t="7938" x="11607800" y="1543050"/>
          <p14:tracePt t="7944" x="11596688" y="1543050"/>
          <p14:tracePt t="7970" x="11596688" y="1533525"/>
          <p14:tracePt t="8037" x="11587163" y="1533525"/>
          <p14:tracePt t="8046" x="11587163" y="1522413"/>
          <p14:tracePt t="8055" x="11577638" y="1522413"/>
          <p14:tracePt t="8070" x="11566525" y="1512888"/>
          <p14:tracePt t="8079" x="11557000" y="1512888"/>
          <p14:tracePt t="8098" x="11545888" y="1512888"/>
          <p14:tracePt t="8106" x="11536363" y="1512888"/>
          <p14:tracePt t="8154" x="11526838" y="1512888"/>
          <p14:tracePt t="8186" x="11515725" y="1512888"/>
          <p14:tracePt t="8195" x="11515725" y="1522413"/>
          <p14:tracePt t="8227" x="11515725" y="1533525"/>
          <p14:tracePt t="8251" x="11515725" y="1543050"/>
          <p14:tracePt t="8462" x="11506200" y="1543050"/>
          <p14:tracePt t="8470" x="11496675" y="1543050"/>
          <p14:tracePt t="8478" x="11466513" y="1543050"/>
          <p14:tracePt t="8486" x="11436350" y="1543050"/>
          <p14:tracePt t="8493" x="11406188" y="1552575"/>
          <p14:tracePt t="8501" x="11374438" y="1552575"/>
          <p14:tracePt t="8509" x="11325225" y="1552575"/>
          <p14:tracePt t="8517" x="11274425" y="1582738"/>
          <p14:tracePt t="8524" x="11244263" y="1593850"/>
          <p14:tracePt t="8533" x="11183938" y="1612900"/>
          <p14:tracePt t="8541" x="11123613" y="1644650"/>
          <p14:tracePt t="8548" x="11063288" y="1654175"/>
          <p14:tracePt t="8557" x="10971213" y="1693863"/>
          <p14:tracePt t="8564" x="10931525" y="1704975"/>
          <p14:tracePt t="8572" x="10829925" y="1735138"/>
          <p14:tracePt t="8580" x="10688638" y="1795463"/>
          <p14:tracePt t="8589" x="10648950" y="1804988"/>
          <p14:tracePt t="8597" x="10528300" y="1846263"/>
          <p14:tracePt t="8607" x="10377488" y="1895475"/>
          <p14:tracePt t="8612" x="10225088" y="1906588"/>
          <p14:tracePt t="8623" x="10144125" y="1925638"/>
          <p14:tracePt t="8628" x="9972675" y="1936750"/>
          <p14:tracePt t="8639" x="9791700" y="1955800"/>
          <p14:tracePt t="8646" x="9620250" y="1966913"/>
          <p14:tracePt t="8655" x="9539288" y="1966913"/>
          <p14:tracePt t="8663" x="9358313" y="1966913"/>
          <p14:tracePt t="8670" x="9147175" y="1966913"/>
          <p14:tracePt t="8679" x="8924925" y="1966913"/>
          <p14:tracePt t="8687" x="8732838" y="1966913"/>
          <p14:tracePt t="8695" x="8551863" y="1966913"/>
          <p14:tracePt t="8703" x="8339138" y="1966913"/>
          <p14:tracePt t="8710" x="8188325" y="1946275"/>
          <p14:tracePt t="8720" x="8058150" y="1946275"/>
          <p14:tracePt t="8727" x="7875588" y="1936750"/>
          <p14:tracePt t="8736" x="7683500" y="1936750"/>
          <p14:tracePt t="8742" x="7513638" y="1936750"/>
          <p14:tracePt t="8750" x="7361238" y="1916113"/>
          <p14:tracePt t="8758" x="7270750" y="1916113"/>
          <p14:tracePt t="8766" x="7119938" y="1916113"/>
          <p14:tracePt t="8774" x="7029450" y="1916113"/>
          <p14:tracePt t="8782" x="6888163" y="1925638"/>
          <p14:tracePt t="8790" x="6777038" y="1925638"/>
          <p14:tracePt t="8798" x="6665913" y="1955800"/>
          <p14:tracePt t="8806" x="6594475" y="1966913"/>
          <p14:tracePt t="8814" x="6545263" y="1966913"/>
          <p14:tracePt t="8822" x="6443663" y="1997075"/>
          <p14:tracePt t="8830" x="6383338" y="2006600"/>
          <p14:tracePt t="8838" x="6302375" y="2017713"/>
          <p14:tracePt t="8846" x="6251575" y="2036763"/>
          <p14:tracePt t="8854" x="6191250" y="2057400"/>
          <p14:tracePt t="8862" x="6161088" y="2066925"/>
          <p14:tracePt t="8870" x="6130925" y="2087563"/>
          <p14:tracePt t="8878" x="6091238" y="2108200"/>
          <p14:tracePt t="8886" x="6049963" y="2138363"/>
          <p14:tracePt t="8894" x="6010275" y="2168525"/>
          <p14:tracePt t="8902" x="5970588" y="2198688"/>
          <p14:tracePt t="8910" x="5940425" y="2208213"/>
          <p14:tracePt t="8920" x="5908675" y="2228850"/>
          <p14:tracePt t="8926" x="5868988" y="2249488"/>
          <p14:tracePt t="8936" x="5818188" y="2289175"/>
          <p14:tracePt t="8942" x="5768975" y="2309813"/>
          <p14:tracePt t="8953" x="5707063" y="2349500"/>
          <p14:tracePt t="8958" x="5676900" y="2360613"/>
          <p14:tracePt t="8968" x="5627688" y="2379663"/>
          <p14:tracePt t="8976" x="5526088" y="2409825"/>
          <p14:tracePt t="8984" x="5465763" y="2439988"/>
          <p14:tracePt t="8992" x="5426075" y="2451100"/>
          <p14:tracePt t="9001" x="5375275" y="2460625"/>
          <p14:tracePt t="9008" x="5314950" y="2470150"/>
          <p14:tracePt t="9017" x="5233988" y="2481263"/>
          <p14:tracePt t="9024" x="5143500" y="2511425"/>
          <p14:tracePt t="9032" x="5062538" y="2520950"/>
          <p14:tracePt t="9040" x="4911725" y="2541588"/>
          <p14:tracePt t="9048" x="4810125" y="2541588"/>
          <p14:tracePt t="9056" x="4749800" y="2551113"/>
          <p14:tracePt t="9064" x="4659313" y="2551113"/>
          <p14:tracePt t="9072" x="4508500" y="2551113"/>
          <p14:tracePt t="9080" x="4397375" y="2551113"/>
          <p14:tracePt t="9088" x="4295775" y="2551113"/>
          <p14:tracePt t="9096" x="4144963" y="2551113"/>
          <p14:tracePt t="9104" x="4033838" y="2551113"/>
          <p14:tracePt t="9112" x="3902075" y="2551113"/>
          <p14:tracePt t="9120" x="3811588" y="2551113"/>
          <p14:tracePt t="9128" x="3690938" y="2520950"/>
          <p14:tracePt t="9136" x="3630613" y="2511425"/>
          <p14:tracePt t="9144" x="3570288" y="2481263"/>
          <p14:tracePt t="9152" x="3479800" y="2451100"/>
          <p14:tracePt t="9160" x="3438525" y="2439988"/>
          <p14:tracePt t="9168" x="3357563" y="2420938"/>
          <p14:tracePt t="9176" x="3297238" y="2390775"/>
          <p14:tracePt t="9184" x="3246438" y="2349500"/>
          <p14:tracePt t="9192" x="3176588" y="2319338"/>
          <p14:tracePt t="9200" x="3155950" y="2309813"/>
          <p14:tracePt t="9208" x="3125788" y="2279650"/>
          <p14:tracePt t="9216" x="3106738" y="2259013"/>
          <p14:tracePt t="9224" x="3074988" y="2228850"/>
          <p14:tracePt t="9233" x="3055938" y="2208213"/>
          <p14:tracePt t="9240" x="3035300" y="2198688"/>
          <p14:tracePt t="9250" x="3025775" y="2178050"/>
          <p14:tracePt t="9256" x="3005138" y="2147888"/>
          <p14:tracePt t="9266" x="2974975" y="2117725"/>
          <p14:tracePt t="9272" x="2954338" y="2097088"/>
          <p14:tracePt t="9282" x="2935288" y="2078038"/>
          <p14:tracePt t="9288" x="2924175" y="2066925"/>
          <p14:tracePt t="9299" x="2924175" y="2057400"/>
          <p14:tracePt t="9304" x="2914650" y="2057400"/>
          <p14:tracePt t="9314" x="2914650" y="2047875"/>
          <p14:tracePt t="9322" x="2914650" y="2036763"/>
          <p14:tracePt t="9330" x="2914650" y="2027238"/>
          <p14:tracePt t="9338" x="2914650" y="2017713"/>
          <p14:tracePt t="9346" x="2903538" y="1997075"/>
          <p14:tracePt t="9354" x="2894013" y="1966913"/>
          <p14:tracePt t="9362" x="2884488" y="1946275"/>
          <p14:tracePt t="9370" x="2863850" y="1925638"/>
          <p14:tracePt t="9378" x="2854325" y="1906588"/>
          <p14:tracePt t="9386" x="2843213" y="1876425"/>
          <p14:tracePt t="9394" x="2824163" y="1865313"/>
          <p14:tracePt t="9402" x="2813050" y="1855788"/>
          <p14:tracePt t="9410" x="2813050" y="1846263"/>
          <p14:tracePt t="9418" x="2803525" y="1846263"/>
          <p14:tracePt t="9467" x="2794000" y="1835150"/>
          <p14:tracePt t="9491" x="2782888" y="1835150"/>
          <p14:tracePt t="9498" x="2763838" y="1835150"/>
          <p14:tracePt t="9508" x="2752725" y="1835150"/>
          <p14:tracePt t="9515" x="2743200" y="1835150"/>
          <p14:tracePt t="9522" x="2732088" y="1835150"/>
          <p14:tracePt t="9546" x="2722563" y="1835150"/>
          <p14:tracePt t="9554" x="2713038" y="1846263"/>
          <p14:tracePt t="9562" x="2701925" y="1846263"/>
          <p14:tracePt t="9570" x="2701925" y="1855788"/>
          <p14:tracePt t="9578" x="2692400" y="1855788"/>
          <p14:tracePt t="9586" x="2692400" y="1865313"/>
          <p14:tracePt t="9602" x="2682875" y="1865313"/>
          <p14:tracePt t="9612" x="2682875" y="1876425"/>
          <p14:tracePt t="9620" x="2671763" y="1885950"/>
          <p14:tracePt t="9628" x="2662238" y="1895475"/>
          <p14:tracePt t="9636" x="2662238" y="1906588"/>
          <p14:tracePt t="9644" x="2652713" y="1906588"/>
          <p14:tracePt t="9660" x="2652713" y="1916113"/>
          <p14:tracePt t="9668" x="2641600" y="1916113"/>
          <p14:tracePt t="9684" x="2641600" y="1925638"/>
          <p14:tracePt t="9692" x="2632075" y="1925638"/>
          <p14:tracePt t="10062" x="2632075" y="1936750"/>
          <p14:tracePt t="10088" x="2632075" y="1946275"/>
          <p14:tracePt t="10104" x="2641600" y="1946275"/>
          <p14:tracePt t="10120" x="2662238" y="1946275"/>
          <p14:tracePt t="10129" x="2671763" y="1955800"/>
          <p14:tracePt t="10137" x="2701925" y="1955800"/>
          <p14:tracePt t="10143" x="2732088" y="1955800"/>
          <p14:tracePt t="10151" x="2763838" y="1955800"/>
          <p14:tracePt t="10159" x="2803525" y="1955800"/>
          <p14:tracePt t="10167" x="2843213" y="1955800"/>
          <p14:tracePt t="10174" x="2935288" y="1955800"/>
          <p14:tracePt t="10182" x="3005138" y="1955800"/>
          <p14:tracePt t="10190" x="3065463" y="1955800"/>
          <p14:tracePt t="10198" x="3146425" y="1955800"/>
          <p14:tracePt t="10206" x="3257550" y="1955800"/>
          <p14:tracePt t="10214" x="3327400" y="1955800"/>
          <p14:tracePt t="10222" x="3408363" y="1955800"/>
          <p14:tracePt t="10230" x="3489325" y="1955800"/>
          <p14:tracePt t="10238" x="3529013" y="1955800"/>
          <p14:tracePt t="10246" x="3600450" y="1955800"/>
          <p14:tracePt t="10256" x="3640138" y="1946275"/>
          <p14:tracePt t="10262" x="3670300" y="1946275"/>
          <p14:tracePt t="10272" x="3690938" y="1936750"/>
          <p14:tracePt t="10280" x="3711575" y="1936750"/>
          <p14:tracePt t="10288" x="3730625" y="1925638"/>
          <p14:tracePt t="10395" x="3730625" y="1916113"/>
          <p14:tracePt t="10568" x="3730625" y="1925638"/>
          <p14:tracePt t="10592" x="3721100" y="1925638"/>
          <p14:tracePt t="11100" x="3751263" y="1936750"/>
          <p14:tracePt t="11108" x="3781425" y="1946275"/>
          <p14:tracePt t="11116" x="3822700" y="1955800"/>
          <p14:tracePt t="11123" x="3883025" y="1976438"/>
          <p14:tracePt t="11132" x="3922713" y="1987550"/>
          <p14:tracePt t="11140" x="3994150" y="1997075"/>
          <p14:tracePt t="11148" x="4073525" y="2006600"/>
          <p14:tracePt t="11156" x="4144963" y="2017713"/>
          <p14:tracePt t="11164" x="4225925" y="2036763"/>
          <p14:tracePt t="11173" x="4286250" y="2036763"/>
          <p14:tracePt t="11180" x="4367213" y="2047875"/>
          <p14:tracePt t="11188" x="4406900" y="2047875"/>
          <p14:tracePt t="11196" x="4437063" y="2047875"/>
          <p14:tracePt t="11204" x="4457700" y="2047875"/>
          <p14:tracePt t="11212" x="4467225" y="2047875"/>
          <p14:tracePt t="11220" x="4476750" y="2047875"/>
          <p14:tracePt t="11472" x="4476750" y="2036763"/>
          <p14:tracePt t="11486" x="4497388" y="2017713"/>
          <p14:tracePt t="11494" x="4508500" y="1997075"/>
          <p14:tracePt t="11502" x="4527550" y="1987550"/>
          <p14:tracePt t="11510" x="4548188" y="1966913"/>
          <p14:tracePt t="11518" x="4578350" y="1946275"/>
          <p14:tracePt t="11526" x="4608513" y="1925638"/>
          <p14:tracePt t="11534" x="4659313" y="1916113"/>
          <p14:tracePt t="11542" x="4699000" y="1885950"/>
          <p14:tracePt t="11550" x="4740275" y="1876425"/>
          <p14:tracePt t="11558" x="4779963" y="1865313"/>
          <p14:tracePt t="11568" x="4830763" y="1855788"/>
          <p14:tracePt t="11574" x="4881563" y="1846263"/>
          <p14:tracePt t="11584" x="4911725" y="1846263"/>
          <p14:tracePt t="11592" x="4941888" y="1835150"/>
          <p14:tracePt t="11600" x="4951413" y="1835150"/>
          <p14:tracePt t="11608" x="4960938" y="1835150"/>
          <p14:tracePt t="11615" x="4981575" y="1835150"/>
          <p14:tracePt t="11624" x="4991100" y="1835150"/>
          <p14:tracePt t="11631" x="5002213" y="1835150"/>
          <p14:tracePt t="11640" x="5011738" y="1835150"/>
          <p14:tracePt t="11648" x="5021263" y="1835150"/>
          <p14:tracePt t="11656" x="5041900" y="1835150"/>
          <p14:tracePt t="11664" x="5053013" y="1835150"/>
          <p14:tracePt t="11680" x="5072063" y="1835150"/>
          <p14:tracePt t="11687" x="5083175" y="1835150"/>
          <p14:tracePt t="11696" x="5102225" y="1835150"/>
          <p14:tracePt t="11712" x="5113338" y="1835150"/>
          <p14:tracePt t="11744" x="5113338" y="1846263"/>
          <p14:tracePt t="11752" x="5122863" y="1846263"/>
          <p14:tracePt t="11760" x="5132388" y="1846263"/>
          <p14:tracePt t="11768" x="5153025" y="1855788"/>
          <p14:tracePt t="11776" x="5162550" y="1865313"/>
          <p14:tracePt t="11784" x="5183188" y="1876425"/>
          <p14:tracePt t="11792" x="5203825" y="1895475"/>
          <p14:tracePt t="11800" x="5233988" y="1906588"/>
          <p14:tracePt t="11808" x="5273675" y="1925638"/>
          <p14:tracePt t="11816" x="5294313" y="1946275"/>
          <p14:tracePt t="11824" x="5303838" y="1946275"/>
          <p14:tracePt t="11832" x="5314950" y="1946275"/>
          <p14:tracePt t="11848" x="5324475" y="1955800"/>
          <p14:tracePt t="11879" x="5334000" y="1955800"/>
          <p14:tracePt t="11906" x="5345113" y="1955800"/>
          <p14:tracePt t="12010" x="5354638" y="1955800"/>
          <p14:tracePt t="12034" x="5364163" y="1955800"/>
          <p14:tracePt t="12042" x="5375275" y="1955800"/>
          <p14:tracePt t="12050" x="5384800" y="1966913"/>
          <p14:tracePt t="12058" x="5395913" y="1966913"/>
          <p14:tracePt t="12066" x="5405438" y="1976438"/>
          <p14:tracePt t="12074" x="5426075" y="1976438"/>
          <p14:tracePt t="12082" x="5435600" y="1976438"/>
          <p14:tracePt t="12090" x="5475288" y="1987550"/>
          <p14:tracePt t="12098" x="5486400" y="1987550"/>
          <p14:tracePt t="12106" x="5516563" y="1987550"/>
          <p14:tracePt t="12113" x="5546725" y="1997075"/>
          <p14:tracePt t="12122" x="5597525" y="1997075"/>
          <p14:tracePt t="12130" x="5637213" y="1997075"/>
          <p14:tracePt t="12138" x="5667375" y="2006600"/>
          <p14:tracePt t="12146" x="5697538" y="2006600"/>
          <p14:tracePt t="12154" x="5727700" y="2006600"/>
          <p14:tracePt t="12163" x="5768975" y="2006600"/>
          <p14:tracePt t="12170" x="5799138" y="2006600"/>
          <p14:tracePt t="12179" x="5829300" y="2006600"/>
          <p14:tracePt t="12185" x="5859463" y="2006600"/>
          <p14:tracePt t="12194" x="5889625" y="2006600"/>
          <p14:tracePt t="12201" x="5919788" y="2006600"/>
          <p14:tracePt t="12209" x="5949950" y="2006600"/>
          <p14:tracePt t="12218" x="5970588" y="2006600"/>
          <p14:tracePt t="12227" x="5989638" y="2006600"/>
          <p14:tracePt t="12234" x="6000750" y="2006600"/>
          <p14:tracePt t="12243" x="6010275" y="2006600"/>
          <p14:tracePt t="12251" x="6019800" y="2006600"/>
          <p14:tracePt t="12267" x="6030913" y="2006600"/>
          <p14:tracePt t="12276" x="6040438" y="2006600"/>
          <p14:tracePt t="12284" x="6049963" y="2006600"/>
          <p14:tracePt t="12292" x="6070600" y="2006600"/>
          <p14:tracePt t="12300" x="6091238" y="2006600"/>
          <p14:tracePt t="12308" x="6121400" y="2006600"/>
          <p14:tracePt t="12315" x="6142038" y="2006600"/>
          <p14:tracePt t="12323" x="6172200" y="2006600"/>
          <p14:tracePt t="12332" x="6181725" y="2006600"/>
          <p14:tracePt t="12340" x="6211888" y="2006600"/>
          <p14:tracePt t="12347" x="6232525" y="2006600"/>
          <p14:tracePt t="12356" x="6251575" y="2006600"/>
          <p14:tracePt t="12363" x="6272213" y="2006600"/>
          <p14:tracePt t="12372" x="6283325" y="2006600"/>
          <p14:tracePt t="12379" x="6292850" y="2006600"/>
          <p14:tracePt t="12396" x="6302375" y="2006600"/>
          <p14:tracePt t="12419" x="6313488" y="2006600"/>
          <p14:tracePt t="12805" x="6323013" y="2006600"/>
          <p14:tracePt t="12821" x="6332538" y="2006600"/>
          <p14:tracePt t="12829" x="6353175" y="1997075"/>
          <p14:tracePt t="12837" x="6373813" y="1987550"/>
          <p14:tracePt t="12845" x="6392863" y="1987550"/>
          <p14:tracePt t="12853" x="6423025" y="1976438"/>
          <p14:tracePt t="12861" x="6443663" y="1966913"/>
          <p14:tracePt t="12869" x="6473825" y="1966913"/>
          <p14:tracePt t="12877" x="6494463" y="1955800"/>
          <p14:tracePt t="12887" x="6503988" y="1955800"/>
          <p14:tracePt t="12893" x="6524625" y="1946275"/>
          <p14:tracePt t="12903" x="6554788" y="1946275"/>
          <p14:tracePt t="12911" x="6575425" y="1936750"/>
          <p14:tracePt t="12919" x="6584950" y="1936750"/>
          <p14:tracePt t="12927" x="6594475" y="1936750"/>
          <p14:tracePt t="12935" x="6605588" y="1936750"/>
          <p14:tracePt t="13095" x="6605588" y="1946275"/>
          <p14:tracePt t="13103" x="6605588" y="1955800"/>
          <p14:tracePt t="13119" x="6605588" y="1966913"/>
          <p14:tracePt t="13385" x="6594475" y="1966913"/>
          <p14:tracePt t="13411" x="6584950" y="1966913"/>
          <p14:tracePt t="13465" x="6584950" y="1976438"/>
          <p14:tracePt t="13489" x="6575425" y="1976438"/>
          <p14:tracePt t="13497" x="6575425" y="1987550"/>
          <p14:tracePt t="13521" x="6575425" y="1997075"/>
          <p14:tracePt t="13829" x="6575425" y="2006600"/>
          <p14:tracePt t="13901" x="6584950" y="2006600"/>
          <p14:tracePt t="13909" x="6605588" y="2006600"/>
          <p14:tracePt t="13917" x="6635750" y="2006600"/>
          <p14:tracePt t="13925" x="6665913" y="1997075"/>
          <p14:tracePt t="13933" x="6735763" y="1976438"/>
          <p14:tracePt t="13942" x="6796088" y="1976438"/>
          <p14:tracePt t="13949" x="6897688" y="1966913"/>
          <p14:tracePt t="13961" x="6988175" y="1966913"/>
          <p14:tracePt t="13965" x="7089775" y="1966913"/>
          <p14:tracePt t="13973" x="7138988" y="1966913"/>
          <p14:tracePt t="13981" x="7200900" y="1966913"/>
          <p14:tracePt t="13989" x="7240588" y="1966913"/>
          <p14:tracePt t="13997" x="7310438" y="1966913"/>
          <p14:tracePt t="14005" x="7342188" y="1966913"/>
          <p14:tracePt t="14013" x="7372350" y="1966913"/>
          <p14:tracePt t="14021" x="7402513" y="1966913"/>
          <p14:tracePt t="14029" x="7421563" y="1966913"/>
          <p14:tracePt t="14037" x="7442200" y="1966913"/>
          <p14:tracePt t="14045" x="7462838" y="1966913"/>
          <p14:tracePt t="14053" x="7462838" y="1955800"/>
          <p14:tracePt t="14061" x="7472363" y="1955800"/>
          <p14:tracePt t="14069" x="7481888" y="1955800"/>
          <p14:tracePt t="14077" x="7493000" y="1955800"/>
          <p14:tracePt t="14085" x="7493000" y="1946275"/>
          <p14:tracePt t="14447" x="7502525" y="1946275"/>
          <p14:tracePt t="14479" x="7513638" y="1946275"/>
          <p14:tracePt t="14487" x="7532688" y="1946275"/>
          <p14:tracePt t="14495" x="7543800" y="1946275"/>
          <p14:tracePt t="14503" x="7553325" y="1946275"/>
          <p14:tracePt t="14511" x="7583488" y="1946275"/>
          <p14:tracePt t="14521" x="7613650" y="1946275"/>
          <p14:tracePt t="14527" x="7643813" y="1946275"/>
          <p14:tracePt t="14537" x="7694613" y="1946275"/>
          <p14:tracePt t="14543" x="7724775" y="1946275"/>
          <p14:tracePt t="14553" x="7764463" y="1946275"/>
          <p14:tracePt t="14559" x="7805738" y="1946275"/>
          <p14:tracePt t="14569" x="7845425" y="1946275"/>
          <p14:tracePt t="14575" x="7905750" y="1946275"/>
          <p14:tracePt t="14585" x="7935913" y="1946275"/>
          <p14:tracePt t="14593" x="7966075" y="1946275"/>
          <p14:tracePt t="14601" x="7977188" y="1946275"/>
          <p14:tracePt t="14609" x="7986713" y="1946275"/>
          <p14:tracePt t="14617" x="7996238" y="1946275"/>
          <p14:tracePt t="14649" x="8007350" y="1936750"/>
          <p14:tracePt t="14984" x="8016875" y="1936750"/>
          <p14:tracePt t="14998" x="8037513" y="1936750"/>
          <p14:tracePt t="15005" x="8058150" y="1936750"/>
          <p14:tracePt t="15011" x="8077200" y="1936750"/>
          <p14:tracePt t="15022" x="8107363" y="1936750"/>
          <p14:tracePt t="15028" x="8118475" y="1936750"/>
          <p14:tracePt t="15035" x="8148638" y="1936750"/>
          <p14:tracePt t="15043" x="8178800" y="1936750"/>
          <p14:tracePt t="15053" x="8208963" y="1936750"/>
          <p14:tracePt t="15059" x="8239125" y="1936750"/>
          <p14:tracePt t="15067" x="8269288" y="1936750"/>
          <p14:tracePt t="15075" x="8299450" y="1936750"/>
          <p14:tracePt t="15083" x="8329613" y="1936750"/>
          <p14:tracePt t="15091" x="8350250" y="1936750"/>
          <p14:tracePt t="15107" x="8359775" y="1936750"/>
          <p14:tracePt t="15115" x="8369300" y="1936750"/>
          <p14:tracePt t="15125" x="8380413" y="1936750"/>
          <p14:tracePt t="15703" x="8389938" y="1936750"/>
          <p14:tracePt t="15719" x="8410575" y="1936750"/>
          <p14:tracePt t="15727" x="8431213" y="1936750"/>
          <p14:tracePt t="15735" x="8440738" y="1936750"/>
          <p14:tracePt t="15743" x="8461375" y="1936750"/>
          <p14:tracePt t="15751" x="8480425" y="1936750"/>
          <p14:tracePt t="15759" x="8491538" y="1936750"/>
          <p14:tracePt t="15767" x="8510588" y="1936750"/>
          <p14:tracePt t="15775" x="8521700" y="1936750"/>
          <p14:tracePt t="15783" x="8540750" y="1936750"/>
          <p14:tracePt t="15791" x="8551863" y="1936750"/>
          <p14:tracePt t="15800" x="8572500" y="1936750"/>
          <p14:tracePt t="15807" x="8591550" y="1936750"/>
          <p14:tracePt t="15817" x="8602663" y="1946275"/>
          <p14:tracePt t="15825" x="8621713" y="1946275"/>
          <p14:tracePt t="15831" x="8651875" y="1946275"/>
          <p14:tracePt t="15841" x="8682038" y="1946275"/>
          <p14:tracePt t="15847" x="8712200" y="1946275"/>
          <p14:tracePt t="15857" x="8742363" y="1946275"/>
          <p14:tracePt t="15863" x="8804275" y="1955800"/>
          <p14:tracePt t="15873" x="8843963" y="1955800"/>
          <p14:tracePt t="15879" x="8883650" y="1955800"/>
          <p14:tracePt t="15889" x="8913813" y="1955800"/>
          <p14:tracePt t="15897" x="8945563" y="1966913"/>
          <p14:tracePt t="15905" x="8975725" y="1966913"/>
          <p14:tracePt t="15913" x="9005888" y="1966913"/>
          <p14:tracePt t="15921" x="9036050" y="1966913"/>
          <p14:tracePt t="15929" x="9055100" y="1966913"/>
          <p14:tracePt t="15937" x="9075738" y="1976438"/>
          <p14:tracePt t="15950" x="9085263" y="1976438"/>
          <p14:tracePt t="15953" x="9096375" y="1976438"/>
          <p14:tracePt t="15969" x="9105900" y="1976438"/>
          <p14:tracePt t="15977" x="9117013" y="1976438"/>
          <p14:tracePt t="15985" x="9136063" y="1976438"/>
          <p14:tracePt t="15993" x="9147175" y="1976438"/>
          <p14:tracePt t="16001" x="9156700" y="1976438"/>
          <p14:tracePt t="16009" x="9186863" y="1976438"/>
          <p14:tracePt t="16017" x="9207500" y="1976438"/>
          <p14:tracePt t="16025" x="9226550" y="1976438"/>
          <p14:tracePt t="16033" x="9256713" y="1976438"/>
          <p14:tracePt t="16041" x="9277350" y="1976438"/>
          <p14:tracePt t="16049" x="9288463" y="1976438"/>
          <p14:tracePt t="16057" x="9307513" y="1976438"/>
          <p14:tracePt t="16073" x="9318625" y="1976438"/>
          <p14:tracePt t="16089" x="9328150" y="1976438"/>
          <p14:tracePt t="16105" x="9337675" y="1976438"/>
          <p14:tracePt t="16129" x="9348788" y="1976438"/>
          <p14:tracePt t="16145" x="9358313" y="1976438"/>
          <p14:tracePt t="16169" x="9367838" y="1976438"/>
          <p14:tracePt t="16469" x="9378950" y="1976438"/>
          <p14:tracePt t="16475" x="9388475" y="1976438"/>
          <p14:tracePt t="16485" x="9409113" y="1976438"/>
          <p14:tracePt t="16491" x="9428163" y="1976438"/>
          <p14:tracePt t="16501" x="9459913" y="1976438"/>
          <p14:tracePt t="16507" x="9478963" y="1976438"/>
          <p14:tracePt t="16517" x="9509125" y="1966913"/>
          <p14:tracePt t="16525" x="9550400" y="1966913"/>
          <p14:tracePt t="16533" x="9580563" y="1955800"/>
          <p14:tracePt t="16541" x="9610725" y="1955800"/>
          <p14:tracePt t="16549" x="9671050" y="1946275"/>
          <p14:tracePt t="16557" x="9691688" y="1936750"/>
          <p14:tracePt t="16565" x="9701213" y="1936750"/>
          <p14:tracePt t="16573" x="9721850" y="1936750"/>
          <p14:tracePt t="16581" x="9740900" y="1925638"/>
          <p14:tracePt t="16589" x="9761538" y="1916113"/>
          <p14:tracePt t="16597" x="9771063" y="1906588"/>
          <p14:tracePt t="16605" x="9782175" y="1906588"/>
          <p14:tracePt t="16613" x="9782175" y="1885950"/>
          <p14:tracePt t="16621" x="9791700" y="1885950"/>
          <p14:tracePt t="16629" x="9812338" y="1885950"/>
          <p14:tracePt t="16637" x="9821863" y="1876425"/>
          <p14:tracePt t="16645" x="9832975" y="1876425"/>
          <p14:tracePt t="16653" x="9842500" y="1865313"/>
          <p14:tracePt t="16662" x="9852025" y="1855788"/>
          <p14:tracePt t="16669" x="9863138" y="1855788"/>
          <p14:tracePt t="16677" x="9872663" y="1855788"/>
          <p14:tracePt t="16685" x="9882188" y="1846263"/>
          <p14:tracePt t="16693" x="9893300" y="1846263"/>
          <p14:tracePt t="16701" x="9902825" y="1835150"/>
          <p14:tracePt t="16709" x="9923463" y="1835150"/>
          <p14:tracePt t="16717" x="9942513" y="1835150"/>
          <p14:tracePt t="16733" x="9963150" y="1825625"/>
          <p14:tracePt t="16741" x="9972675" y="1825625"/>
          <p14:tracePt t="16749" x="9993313" y="1825625"/>
          <p14:tracePt t="16757" x="10004425" y="1825625"/>
          <p14:tracePt t="16773" x="10013950" y="1825625"/>
          <p14:tracePt t="16781" x="10023475" y="1825625"/>
          <p14:tracePt t="16805" x="10034588" y="1825625"/>
          <p14:tracePt t="16821" x="10044113" y="1825625"/>
          <p14:tracePt t="16845" x="10064750" y="1825625"/>
          <p14:tracePt t="16855" x="10074275" y="1825625"/>
          <p14:tracePt t="16863" x="10094913" y="1825625"/>
          <p14:tracePt t="16879" x="10104438" y="1825625"/>
          <p14:tracePt t="16895" x="10125075" y="1825625"/>
          <p14:tracePt t="16910" x="10134600" y="1825625"/>
          <p14:tracePt t="16919" x="10144125" y="1825625"/>
          <p14:tracePt t="16927" x="10144125" y="1835150"/>
          <p14:tracePt t="16935" x="10164763" y="1846263"/>
          <p14:tracePt t="16945" x="10185400" y="1846263"/>
          <p14:tracePt t="16963" x="10215563" y="1855788"/>
          <p14:tracePt t="16979" x="10236200" y="1855788"/>
          <p14:tracePt t="16987" x="10236200" y="1865313"/>
          <p14:tracePt t="16997" x="10245725" y="1865313"/>
          <p14:tracePt t="17003" x="10255250" y="1865313"/>
          <p14:tracePt t="17027" x="10266363" y="1865313"/>
          <p14:tracePt t="17035" x="10275888" y="1865313"/>
          <p14:tracePt t="17044" x="10285413" y="1865313"/>
          <p14:tracePt t="17060" x="10296525" y="1865313"/>
          <p14:tracePt t="17111" x="10306050" y="1865313"/>
          <p14:tracePt t="17127" x="10315575" y="1876425"/>
          <p14:tracePt t="17145" x="10326688" y="1876425"/>
          <p14:tracePt t="17177" x="10336213" y="1876425"/>
          <p14:tracePt t="17209" x="10347325" y="1876425"/>
          <p14:tracePt t="17225" x="10356850" y="1876425"/>
          <p14:tracePt t="17249" x="10366375" y="1876425"/>
          <p14:tracePt t="17265" x="10377488" y="1876425"/>
          <p14:tracePt t="17313" x="10387013" y="1876425"/>
          <p14:tracePt t="17321" x="10387013" y="1885950"/>
          <p14:tracePt t="17329" x="10396538" y="1885950"/>
          <p14:tracePt t="17337" x="10407650" y="1885950"/>
          <p14:tracePt t="17353" x="10417175" y="1885950"/>
          <p14:tracePt t="17587" x="10407650" y="1885950"/>
          <p14:tracePt t="17595" x="10396538" y="1885950"/>
          <p14:tracePt t="17603" x="10387013" y="1885950"/>
          <p14:tracePt t="17611" x="10377488" y="1885950"/>
          <p14:tracePt t="17619" x="10356850" y="1885950"/>
          <p14:tracePt t="17627" x="10336213" y="1885950"/>
          <p14:tracePt t="17635" x="10306050" y="1885950"/>
          <p14:tracePt t="17643" x="10275888" y="1885950"/>
          <p14:tracePt t="17651" x="10245725" y="1885950"/>
          <p14:tracePt t="17661" x="10215563" y="1885950"/>
          <p14:tracePt t="17667" x="10155238" y="1885950"/>
          <p14:tracePt t="17675" x="10113963" y="1876425"/>
          <p14:tracePt t="17683" x="10083800" y="1876425"/>
          <p14:tracePt t="17691" x="10053638" y="1876425"/>
          <p14:tracePt t="17699" x="9923463" y="1846263"/>
          <p14:tracePt t="17707" x="9801225" y="1835150"/>
          <p14:tracePt t="17715" x="9752013" y="1835150"/>
          <p14:tracePt t="17723" x="9631363" y="1816100"/>
          <p14:tracePt t="17731" x="9459913" y="1804988"/>
          <p14:tracePt t="17740" x="9307513" y="1784350"/>
          <p14:tracePt t="17747" x="9237663" y="1784350"/>
          <p14:tracePt t="17755" x="9024938" y="1784350"/>
          <p14:tracePt t="17763" x="8874125" y="1774825"/>
          <p14:tracePt t="17771" x="8783638" y="1774825"/>
          <p14:tracePt t="17779" x="8612188" y="1774825"/>
          <p14:tracePt t="17786" x="8248650" y="1774825"/>
          <p14:tracePt t="17795" x="8037513" y="1774825"/>
          <p14:tracePt t="17805" x="7673975" y="1774825"/>
          <p14:tracePt t="17811" x="7402513" y="1774825"/>
          <p14:tracePt t="17821" x="7018338" y="1774825"/>
          <p14:tracePt t="17827" x="6545263" y="1784350"/>
          <p14:tracePt t="17837" x="6362700" y="1784350"/>
          <p14:tracePt t="17843" x="6070600" y="1825625"/>
          <p14:tracePt t="17852" x="5859463" y="1835150"/>
          <p14:tracePt t="17861" x="5667375" y="1876425"/>
          <p14:tracePt t="17869" x="5535613" y="1885950"/>
          <p14:tracePt t="17877" x="5405438" y="1916113"/>
          <p14:tracePt t="17885" x="5303838" y="1925638"/>
          <p14:tracePt t="17893" x="5173663" y="1955800"/>
          <p14:tracePt t="17901" x="5092700" y="1987550"/>
          <p14:tracePt t="17909" x="5032375" y="1997075"/>
          <p14:tracePt t="17917" x="4951413" y="1997075"/>
          <p14:tracePt t="17925" x="4930775" y="2006600"/>
          <p14:tracePt t="17933" x="4860925" y="2017713"/>
          <p14:tracePt t="17941" x="4779963" y="2036763"/>
          <p14:tracePt t="17948" x="4699000" y="2047875"/>
          <p14:tracePt t="17956" x="4568825" y="2078038"/>
          <p14:tracePt t="17964" x="4487863" y="2087563"/>
          <p14:tracePt t="17972" x="4386263" y="2108200"/>
          <p14:tracePt t="17980" x="4295775" y="2108200"/>
          <p14:tracePt t="17988" x="4214813" y="2117725"/>
          <p14:tracePt t="17996" x="4133850" y="2127250"/>
          <p14:tracePt t="18005" x="4064000" y="2127250"/>
          <p14:tracePt t="18013" x="3962400" y="2147888"/>
          <p14:tracePt t="18022" x="3883025" y="2147888"/>
          <p14:tracePt t="18029" x="3811588" y="2159000"/>
          <p14:tracePt t="18037" x="3730625" y="2159000"/>
          <p14:tracePt t="18045" x="3651250" y="2168525"/>
          <p14:tracePt t="18052" x="3559175" y="2168525"/>
          <p14:tracePt t="18061" x="3498850" y="2189163"/>
          <p14:tracePt t="18068" x="3438525" y="2189163"/>
          <p14:tracePt t="18077" x="3398838" y="2189163"/>
          <p14:tracePt t="18085" x="3338513" y="2198688"/>
          <p14:tracePt t="18093" x="3278188" y="2198688"/>
          <p14:tracePt t="18101" x="3216275" y="2208213"/>
          <p14:tracePt t="18109" x="3136900" y="2208213"/>
          <p14:tracePt t="18116" x="3065463" y="2219325"/>
          <p14:tracePt t="18125" x="2984500" y="2219325"/>
          <p14:tracePt t="18135" x="2924175" y="2228850"/>
          <p14:tracePt t="18142" x="2884488" y="2238375"/>
          <p14:tracePt t="18151" x="2803525" y="2238375"/>
          <p14:tracePt t="18157" x="2743200" y="2259013"/>
          <p14:tracePt t="18167" x="2682875" y="2268538"/>
          <p14:tracePt t="18173" x="2632075" y="2279650"/>
          <p14:tracePt t="18183" x="2601913" y="2289175"/>
          <p14:tracePt t="18189" x="2571750" y="2289175"/>
          <p14:tracePt t="18199" x="2560638" y="2298700"/>
          <p14:tracePt t="18207" x="2551113" y="2309813"/>
          <p14:tracePt t="18215" x="2530475" y="2319338"/>
          <p14:tracePt t="18223" x="2511425" y="2339975"/>
          <p14:tracePt t="18231" x="2490788" y="2349500"/>
          <p14:tracePt t="18239" x="2481263" y="2349500"/>
          <p14:tracePt t="18247" x="2470150" y="2360613"/>
          <p14:tracePt t="18263" x="2470150" y="2370138"/>
          <p14:tracePt t="18778" x="2470150" y="2379663"/>
          <p14:tracePt t="18793" x="2470150" y="2390775"/>
          <p14:tracePt t="19796" x="2530475" y="2390775"/>
          <p14:tracePt t="19805" x="2592388" y="2390775"/>
          <p14:tracePt t="19811" x="2743200" y="2390775"/>
          <p14:tracePt t="19816" x="2824163" y="2390775"/>
          <p14:tracePt t="19827" x="2984500" y="2390775"/>
          <p14:tracePt t="19833" x="3155950" y="2390775"/>
          <p14:tracePt t="19840" x="3540125" y="2439988"/>
          <p14:tracePt t="19848" x="3741738" y="2451100"/>
          <p14:tracePt t="19856" x="4124325" y="2511425"/>
          <p14:tracePt t="19865" x="4678363" y="2562225"/>
          <p14:tracePt t="19873" x="5083175" y="2632075"/>
          <p14:tracePt t="19881" x="5637213" y="2703513"/>
          <p14:tracePt t="19888" x="6049963" y="2773363"/>
          <p14:tracePt t="19896" x="6484938" y="2824163"/>
          <p14:tracePt t="19904" x="6967538" y="2894013"/>
          <p14:tracePt t="19912" x="7402513" y="2935288"/>
          <p14:tracePt t="19920" x="7623175" y="2974975"/>
          <p14:tracePt t="19929" x="8097838" y="3016250"/>
          <p14:tracePt t="19936" x="8350250" y="3055938"/>
          <p14:tracePt t="19945" x="8712200" y="3095625"/>
          <p14:tracePt t="19952" x="8894763" y="3125788"/>
          <p14:tracePt t="19964" x="9066213" y="3146425"/>
          <p14:tracePt t="19968" x="9186863" y="3155950"/>
          <p14:tracePt t="19976" x="9256713" y="3155950"/>
          <p14:tracePt t="19984" x="9378950" y="3155950"/>
          <p14:tracePt t="19992" x="9418638" y="3155950"/>
          <p14:tracePt t="20000" x="9439275" y="3155950"/>
          <p14:tracePt t="20082" x="9439275" y="3167063"/>
          <p14:tracePt t="20104" x="9439275" y="3176588"/>
          <p14:tracePt t="20112" x="9439275" y="3187700"/>
          <p14:tracePt t="20120" x="9448800" y="3197225"/>
          <p14:tracePt t="20136" x="9448800" y="3206750"/>
          <p14:tracePt t="20147" x="9448800" y="3217863"/>
          <p14:tracePt t="20152" x="9448800" y="3227388"/>
          <p14:tracePt t="20170" x="9448800" y="3236913"/>
          <p14:tracePt t="20202" x="9439275" y="3248025"/>
          <p14:tracePt t="20210" x="9418638" y="3257550"/>
          <p14:tracePt t="20218" x="9409113" y="3267075"/>
          <p14:tracePt t="20227" x="9367838" y="3278188"/>
          <p14:tracePt t="20234" x="9337675" y="3287713"/>
          <p14:tracePt t="20244" x="9297988" y="3297238"/>
          <p14:tracePt t="20250" x="9267825" y="3297238"/>
          <p14:tracePt t="20258" x="9226550" y="3297238"/>
          <p14:tracePt t="20266" x="9196388" y="3297238"/>
          <p14:tracePt t="20275" x="9156700" y="3297238"/>
          <p14:tracePt t="20282" x="9126538" y="3297238"/>
          <p14:tracePt t="20290" x="9085263" y="3297238"/>
          <p14:tracePt t="20298" x="9055100" y="3297238"/>
          <p14:tracePt t="20306" x="9005888" y="3287713"/>
          <p14:tracePt t="20314" x="8975725" y="3278188"/>
          <p14:tracePt t="20322" x="8934450" y="3267075"/>
          <p14:tracePt t="20330" x="8904288" y="3257550"/>
          <p14:tracePt t="20338" x="8874125" y="3248025"/>
          <p14:tracePt t="20346" x="8843963" y="3248025"/>
          <p14:tracePt t="20354" x="8793163" y="3227388"/>
          <p14:tracePt t="20363" x="8753475" y="3227388"/>
          <p14:tracePt t="20370" x="8723313" y="3217863"/>
          <p14:tracePt t="20378" x="8693150" y="3206750"/>
          <p14:tracePt t="20386" x="8662988" y="3206750"/>
          <p14:tracePt t="20394" x="8642350" y="3206750"/>
          <p14:tracePt t="20402" x="8602663" y="3206750"/>
          <p14:tracePt t="20410" x="8572500" y="3206750"/>
          <p14:tracePt t="20418" x="8540750" y="3206750"/>
          <p14:tracePt t="20426" x="8510588" y="3206750"/>
          <p14:tracePt t="20434" x="8480425" y="3206750"/>
          <p14:tracePt t="20443" x="8450263" y="3206750"/>
          <p14:tracePt t="20450" x="8420100" y="3217863"/>
          <p14:tracePt t="20460" x="8401050" y="3227388"/>
          <p14:tracePt t="20466" x="8369300" y="3227388"/>
          <p14:tracePt t="20476" x="8339138" y="3236913"/>
          <p14:tracePt t="20484" x="8308975" y="3248025"/>
          <p14:tracePt t="20493" x="8278813" y="3257550"/>
          <p14:tracePt t="20500" x="8248650" y="3267075"/>
          <p14:tracePt t="20509" x="8218488" y="3278188"/>
          <p14:tracePt t="20516" x="8158163" y="3287713"/>
          <p14:tracePt t="20524" x="8107363" y="3297238"/>
          <p14:tracePt t="20532" x="8047038" y="3308350"/>
          <p14:tracePt t="20540" x="7986713" y="3338513"/>
          <p14:tracePt t="20548" x="7947025" y="3348038"/>
          <p14:tracePt t="20556" x="7866063" y="3359150"/>
          <p14:tracePt t="20564" x="7734300" y="3359150"/>
          <p14:tracePt t="20572" x="7634288" y="3359150"/>
          <p14:tracePt t="20580" x="7562850" y="3359150"/>
          <p14:tracePt t="20588" x="7432675" y="3359150"/>
          <p14:tracePt t="20596" x="7351713" y="3359150"/>
          <p14:tracePt t="20604" x="7261225" y="3359150"/>
          <p14:tracePt t="20612" x="7129463" y="3359150"/>
          <p14:tracePt t="20620" x="7008813" y="3359150"/>
          <p14:tracePt t="20628" x="6918325" y="3359150"/>
          <p14:tracePt t="20636" x="6858000" y="3359150"/>
          <p14:tracePt t="20644" x="6796088" y="3359150"/>
          <p14:tracePt t="20652" x="6756400" y="3359150"/>
          <p14:tracePt t="20660" x="6746875" y="3359150"/>
          <p14:tracePt t="20668" x="6735763" y="3359150"/>
          <p14:tracePt t="20910" x="6735763" y="3348038"/>
          <p14:tracePt t="20942" x="6756400" y="3348038"/>
          <p14:tracePt t="20950" x="6777038" y="3348038"/>
          <p14:tracePt t="20958" x="6796088" y="3338513"/>
          <p14:tracePt t="20966" x="6807200" y="3338513"/>
          <p14:tracePt t="20974" x="6827838" y="3327400"/>
          <p14:tracePt t="20982" x="6858000" y="3327400"/>
          <p14:tracePt t="20990" x="6888163" y="3327400"/>
          <p14:tracePt t="20998" x="6918325" y="3317875"/>
          <p14:tracePt t="21007" x="6958013" y="3317875"/>
          <p14:tracePt t="21014" x="6988175" y="3317875"/>
          <p14:tracePt t="21023" x="7029450" y="3308350"/>
          <p14:tracePt t="21030" x="7059613" y="3308350"/>
          <p14:tracePt t="21038" x="7069138" y="3308350"/>
          <p14:tracePt t="21046" x="7099300" y="3308350"/>
          <p14:tracePt t="21054" x="7119938" y="3308350"/>
          <p14:tracePt t="21062" x="7138988" y="3297238"/>
          <p14:tracePt t="21070" x="7159625" y="3297238"/>
          <p14:tracePt t="21078" x="7180263" y="3297238"/>
          <p14:tracePt t="21094" x="7189788" y="3297238"/>
          <p14:tracePt t="21136" x="7189788" y="3287713"/>
          <p14:tracePt t="21578" x="7219950" y="3287713"/>
          <p14:tracePt t="21586" x="7270750" y="3287713"/>
          <p14:tracePt t="21594" x="7342188" y="3297238"/>
          <p14:tracePt t="21602" x="7432675" y="3308350"/>
          <p14:tracePt t="21610" x="7562850" y="3327400"/>
          <p14:tracePt t="21618" x="7664450" y="3338513"/>
          <p14:tracePt t="21626" x="7854950" y="3338513"/>
          <p14:tracePt t="21634" x="8007350" y="3359150"/>
          <p14:tracePt t="21642" x="8239125" y="3368675"/>
          <p14:tracePt t="21650" x="8389938" y="3389313"/>
          <p14:tracePt t="21658" x="8612188" y="3389313"/>
          <p14:tracePt t="21666" x="8783638" y="3398838"/>
          <p14:tracePt t="21674" x="8975725" y="3398838"/>
          <p14:tracePt t="21682" x="9045575" y="3398838"/>
          <p14:tracePt t="21690" x="9196388" y="3398838"/>
          <p14:tracePt t="21698" x="9297988" y="3398838"/>
          <p14:tracePt t="21706" x="9367838" y="3398838"/>
          <p14:tracePt t="21714" x="9448800" y="3398838"/>
          <p14:tracePt t="21722" x="9490075" y="3398838"/>
          <p14:tracePt t="21730" x="9539288" y="3389313"/>
          <p14:tracePt t="21738" x="9550400" y="3389313"/>
          <p14:tracePt t="21746" x="9559925" y="3378200"/>
          <p14:tracePt t="21772" x="9569450" y="3378200"/>
          <p14:tracePt t="21778" x="9569450" y="3368675"/>
          <p14:tracePt t="21820" x="9580563" y="3368675"/>
          <p14:tracePt t="21836" x="9580563" y="3359150"/>
          <p14:tracePt t="21860" x="9580563" y="3348038"/>
          <p14:tracePt t="21876" x="9590088" y="3348038"/>
          <p14:tracePt t="21892" x="9590088" y="3338513"/>
          <p14:tracePt t="21908" x="9590088" y="3327400"/>
          <p14:tracePt t="21940" x="9590088" y="3317875"/>
          <p14:tracePt t="21956" x="9590088" y="3308350"/>
          <p14:tracePt t="21980" x="9599613" y="3308350"/>
          <p14:tracePt t="21988" x="9610725" y="3308350"/>
          <p14:tracePt t="21996" x="9620250" y="3297238"/>
          <p14:tracePt t="22004" x="9631363" y="3297238"/>
          <p14:tracePt t="22014" x="9640888" y="3287713"/>
          <p14:tracePt t="22020" x="9650413" y="3287713"/>
          <p14:tracePt t="22028" x="9680575" y="3278188"/>
          <p14:tracePt t="22036" x="9691688" y="3278188"/>
          <p14:tracePt t="22044" x="9710738" y="3257550"/>
          <p14:tracePt t="22052" x="9740900" y="3248025"/>
          <p14:tracePt t="22060" x="9791700" y="3206750"/>
          <p14:tracePt t="22068" x="9821863" y="3187700"/>
          <p14:tracePt t="22078" x="9852025" y="3155950"/>
          <p14:tracePt t="22084" x="9872663" y="3136900"/>
          <p14:tracePt t="22094" x="9912350" y="3116263"/>
          <p14:tracePt t="22101" x="9942513" y="3095625"/>
          <p14:tracePt t="22110" x="9953625" y="3076575"/>
          <p14:tracePt t="22116" x="9972675" y="3046413"/>
          <p14:tracePt t="22126" x="9983788" y="3025775"/>
          <p14:tracePt t="22132" x="9983788" y="3016250"/>
          <p14:tracePt t="22142" x="9983788" y="2995613"/>
          <p14:tracePt t="22158" x="9983788" y="2974975"/>
          <p14:tracePt t="22166" x="9983788" y="2965450"/>
          <p14:tracePt t="22174" x="9983788" y="2944813"/>
          <p14:tracePt t="22182" x="9983788" y="2935288"/>
          <p14:tracePt t="22190" x="9983788" y="2924175"/>
          <p14:tracePt t="22198" x="9972675" y="2905125"/>
          <p14:tracePt t="22206" x="9963150" y="2894013"/>
          <p14:tracePt t="22214" x="9942513" y="2884488"/>
          <p14:tracePt t="22222" x="9932988" y="2863850"/>
          <p14:tracePt t="22230" x="9923463" y="2854325"/>
          <p14:tracePt t="22238" x="9902825" y="2844800"/>
          <p14:tracePt t="22246" x="9882188" y="2833688"/>
          <p14:tracePt t="22254" x="9863138" y="2824163"/>
          <p14:tracePt t="22262" x="9842500" y="2813050"/>
          <p14:tracePt t="22270" x="9812338" y="2803525"/>
          <p14:tracePt t="22278" x="9791700" y="2803525"/>
          <p14:tracePt t="22286" x="9761538" y="2794000"/>
          <p14:tracePt t="22294" x="9721850" y="2794000"/>
          <p14:tracePt t="22302" x="9691688" y="2794000"/>
          <p14:tracePt t="22310" x="9661525" y="2782888"/>
          <p14:tracePt t="22318" x="9620250" y="2782888"/>
          <p14:tracePt t="22326" x="9539288" y="2752725"/>
          <p14:tracePt t="22334" x="9478963" y="2752725"/>
          <p14:tracePt t="22342" x="9448800" y="2752725"/>
          <p14:tracePt t="22349" x="9418638" y="2743200"/>
          <p14:tracePt t="22358" x="9388475" y="2743200"/>
          <p14:tracePt t="22366" x="9348788" y="2743200"/>
          <p14:tracePt t="22374" x="9318625" y="2733675"/>
          <p14:tracePt t="22383" x="9297988" y="2733675"/>
          <p14:tracePt t="22390" x="9277350" y="2733675"/>
          <p14:tracePt t="22406" x="9256713" y="2733675"/>
          <p14:tracePt t="22414" x="9237663" y="2733675"/>
          <p14:tracePt t="22430" x="9226550" y="2733675"/>
          <p14:tracePt t="22446" x="9217025" y="2733675"/>
          <p14:tracePt t="22456" x="9207500" y="2733675"/>
          <p14:tracePt t="22462" x="9196388" y="2733675"/>
          <p14:tracePt t="22472" x="9177338" y="2733675"/>
          <p14:tracePt t="22480" x="9166225" y="2733675"/>
          <p14:tracePt t="22488" x="9136063" y="2743200"/>
          <p14:tracePt t="22496" x="9096375" y="2752725"/>
          <p14:tracePt t="22504" x="9066213" y="2763838"/>
          <p14:tracePt t="22512" x="9036050" y="2773363"/>
          <p14:tracePt t="22520" x="9005888" y="2782888"/>
          <p14:tracePt t="22528" x="8985250" y="2794000"/>
          <p14:tracePt t="22536" x="8955088" y="2794000"/>
          <p14:tracePt t="22544" x="8945563" y="2813050"/>
          <p14:tracePt t="22552" x="8924925" y="2824163"/>
          <p14:tracePt t="22560" x="8913813" y="2833688"/>
          <p14:tracePt t="22568" x="8904288" y="2844800"/>
          <p14:tracePt t="22576" x="8883650" y="2854325"/>
          <p14:tracePt t="22584" x="8874125" y="2874963"/>
          <p14:tracePt t="22592" x="8853488" y="2884488"/>
          <p14:tracePt t="22600" x="8843963" y="2894013"/>
          <p14:tracePt t="22608" x="8834438" y="2914650"/>
          <p14:tracePt t="22616" x="8813800" y="2954338"/>
          <p14:tracePt t="22624" x="8813800" y="2965450"/>
          <p14:tracePt t="22632" x="8813800" y="2984500"/>
          <p14:tracePt t="22640" x="8804275" y="3016250"/>
          <p14:tracePt t="22648" x="8804275" y="3046413"/>
          <p14:tracePt t="22656" x="8804275" y="3065463"/>
          <p14:tracePt t="22665" x="8804275" y="3095625"/>
          <p14:tracePt t="22672" x="8804275" y="3116263"/>
          <p14:tracePt t="22680" x="8813800" y="3136900"/>
          <p14:tracePt t="22688" x="8823325" y="3155950"/>
          <p14:tracePt t="22696" x="8843963" y="3176588"/>
          <p14:tracePt t="22704" x="8853488" y="3197225"/>
          <p14:tracePt t="22712" x="8874125" y="3217863"/>
          <p14:tracePt t="22720" x="8894763" y="3236913"/>
          <p14:tracePt t="22731" x="8913813" y="3257550"/>
          <p14:tracePt t="22736" x="8934450" y="3267075"/>
          <p14:tracePt t="22744" x="8964613" y="3278188"/>
          <p14:tracePt t="22754" x="8985250" y="3287713"/>
          <p14:tracePt t="22760" x="9015413" y="3308350"/>
          <p14:tracePt t="22770" x="9055100" y="3317875"/>
          <p14:tracePt t="22778" x="9085263" y="3327400"/>
          <p14:tracePt t="22786" x="9136063" y="3327400"/>
          <p14:tracePt t="22794" x="9166225" y="3338513"/>
          <p14:tracePt t="22802" x="9217025" y="3338513"/>
          <p14:tracePt t="22810" x="9256713" y="3338513"/>
          <p14:tracePt t="22818" x="9318625" y="3338513"/>
          <p14:tracePt t="22826" x="9358313" y="3338513"/>
          <p14:tracePt t="22834" x="9418638" y="3338513"/>
          <p14:tracePt t="22842" x="9448800" y="3338513"/>
          <p14:tracePt t="22850" x="9478963" y="3338513"/>
          <p14:tracePt t="22858" x="9509125" y="3317875"/>
          <p14:tracePt t="22866" x="9529763" y="3308350"/>
          <p14:tracePt t="22874" x="9550400" y="3297238"/>
          <p14:tracePt t="22882" x="9550400" y="3287713"/>
          <p14:tracePt t="22890" x="9559925" y="3278188"/>
          <p14:tracePt t="22906" x="9559925" y="3267075"/>
          <p14:tracePt t="22996" x="9559925" y="3257550"/>
          <p14:tracePt t="23502" x="9539288" y="3248025"/>
          <p14:tracePt t="23510" x="9509125" y="3248025"/>
          <p14:tracePt t="23518" x="9478963" y="3236913"/>
          <p14:tracePt t="23526" x="9409113" y="3227388"/>
          <p14:tracePt t="23534" x="9358313" y="3227388"/>
          <p14:tracePt t="23542" x="9307513" y="3206750"/>
          <p14:tracePt t="23550" x="9256713" y="3197225"/>
          <p14:tracePt t="23558" x="9126538" y="3187700"/>
          <p14:tracePt t="23566" x="9045575" y="3187700"/>
          <p14:tracePt t="23574" x="9005888" y="3176588"/>
          <p14:tracePt t="23582" x="8913813" y="3176588"/>
          <p14:tracePt t="23590" x="8742363" y="3176588"/>
          <p14:tracePt t="23598" x="8591550" y="3155950"/>
          <p14:tracePt t="23606" x="8389938" y="3155950"/>
          <p14:tracePt t="23614" x="8178800" y="3155950"/>
          <p14:tracePt t="23622" x="8016875" y="3155950"/>
          <p14:tracePt t="23630" x="7824788" y="3155950"/>
          <p14:tracePt t="23637" x="7623175" y="3155950"/>
          <p14:tracePt t="23646" x="7432675" y="3155950"/>
          <p14:tracePt t="23653" x="7231063" y="3155950"/>
          <p14:tracePt t="23662" x="6888163" y="3155950"/>
          <p14:tracePt t="23670" x="6756400" y="3155950"/>
          <p14:tracePt t="23678" x="6624638" y="3155950"/>
          <p14:tracePt t="23686" x="6434138" y="3155950"/>
          <p14:tracePt t="23694" x="6292850" y="3155950"/>
          <p14:tracePt t="23702" x="6211888" y="3155950"/>
          <p14:tracePt t="23709" x="6130925" y="3155950"/>
          <p14:tracePt t="23718" x="6040438" y="3155950"/>
          <p14:tracePt t="23728" x="6000750" y="3155950"/>
          <p14:tracePt t="23734" x="5940425" y="3155950"/>
          <p14:tracePt t="23744" x="5859463" y="3155950"/>
          <p14:tracePt t="23752" x="5808663" y="3155950"/>
          <p14:tracePt t="23760" x="5748338" y="3155950"/>
          <p14:tracePt t="23768" x="5646738" y="3176588"/>
          <p14:tracePt t="23776" x="5607050" y="3176588"/>
          <p14:tracePt t="23784" x="5516563" y="3176588"/>
          <p14:tracePt t="23793" x="5426075" y="3176588"/>
          <p14:tracePt t="23800" x="5334000" y="3176588"/>
          <p14:tracePt t="23808" x="5183188" y="3176588"/>
          <p14:tracePt t="23816" x="5083175" y="3176588"/>
          <p14:tracePt t="23824" x="4930775" y="3167063"/>
          <p14:tracePt t="23832" x="4759325" y="3155950"/>
          <p14:tracePt t="23840" x="4629150" y="3125788"/>
          <p14:tracePt t="23848" x="4518025" y="3106738"/>
          <p14:tracePt t="23856" x="4376738" y="3095625"/>
          <p14:tracePt t="23864" x="4286250" y="3095625"/>
          <p14:tracePt t="23872" x="4225925" y="3086100"/>
          <p14:tracePt t="23880" x="4165600" y="3086100"/>
          <p14:tracePt t="23888" x="4103688" y="3086100"/>
          <p14:tracePt t="23896" x="4054475" y="3086100"/>
          <p14:tracePt t="23904" x="3994150" y="3086100"/>
          <p14:tracePt t="23912" x="3952875" y="3086100"/>
          <p14:tracePt t="23920" x="3902075" y="3086100"/>
          <p14:tracePt t="23928" x="3862388" y="3086100"/>
          <p14:tracePt t="23936" x="3822700" y="3086100"/>
          <p14:tracePt t="23944" x="3790950" y="3086100"/>
          <p14:tracePt t="23952" x="3760788" y="3086100"/>
          <p14:tracePt t="23960" x="3741738" y="3086100"/>
          <p14:tracePt t="23977" x="3721100" y="3086100"/>
          <p14:tracePt t="23984" x="3711575" y="3086100"/>
          <p14:tracePt t="23991" x="3690938" y="3086100"/>
          <p14:tracePt t="24000" x="3681413" y="3086100"/>
          <p14:tracePt t="24010" x="3681413" y="3095625"/>
          <p14:tracePt t="24016" x="3660775" y="3106738"/>
          <p14:tracePt t="24025" x="3640138" y="3116263"/>
          <p14:tracePt t="24032" x="3609975" y="3125788"/>
          <p14:tracePt t="24040" x="3589338" y="3146425"/>
          <p14:tracePt t="24048" x="3540125" y="3167063"/>
          <p14:tracePt t="24055" x="3519488" y="3187700"/>
          <p14:tracePt t="24065" x="3479800" y="3217863"/>
          <p14:tracePt t="24071" x="3449638" y="3236913"/>
          <p14:tracePt t="24082" x="3387725" y="3257550"/>
          <p14:tracePt t="24088" x="3368675" y="3267075"/>
          <p14:tracePt t="24098" x="3348038" y="3278188"/>
          <p14:tracePt t="24106" x="3338513" y="3287713"/>
          <p14:tracePt t="24114" x="3327400" y="3287713"/>
          <p14:tracePt t="24178" x="3327400" y="3278188"/>
          <p14:tracePt t="24193" x="3327400" y="3267075"/>
          <p14:tracePt t="24210" x="3327400" y="3257550"/>
          <p14:tracePt t="24250" x="3327400" y="3248025"/>
          <p14:tracePt t="24266" x="3327400" y="3236913"/>
          <p14:tracePt t="24273" x="3317875" y="3236913"/>
          <p14:tracePt t="24282" x="3317875" y="3227388"/>
          <p14:tracePt t="24338" x="3308350" y="3227388"/>
          <p14:tracePt t="24404" x="3297238" y="3227388"/>
          <p14:tracePt t="24540" x="3287713" y="3227388"/>
          <p14:tracePt t="24957" x="3297238" y="3236913"/>
          <p14:tracePt t="24965" x="3327400" y="3248025"/>
          <p14:tracePt t="24973" x="3417888" y="3278188"/>
          <p14:tracePt t="24981" x="3519488" y="3287713"/>
          <p14:tracePt t="24989" x="3609975" y="3297238"/>
          <p14:tracePt t="24997" x="3730625" y="3297238"/>
          <p14:tracePt t="25006" x="3862388" y="3297238"/>
          <p14:tracePt t="25014" x="4084638" y="3297238"/>
          <p14:tracePt t="25022" x="4235450" y="3297238"/>
          <p14:tracePt t="25029" x="4467225" y="3297238"/>
          <p14:tracePt t="25038" x="4638675" y="3297238"/>
          <p14:tracePt t="25045" x="4770438" y="3278188"/>
          <p14:tracePt t="25056" x="5011738" y="3248025"/>
          <p14:tracePt t="25061" x="5143500" y="3227388"/>
          <p14:tracePt t="25072" x="5314950" y="3197225"/>
          <p14:tracePt t="25078" x="5486400" y="3155950"/>
          <p14:tracePt t="25088" x="5546725" y="3136900"/>
          <p14:tracePt t="25095" x="5676900" y="3106738"/>
          <p14:tracePt t="25103" x="5757863" y="3086100"/>
          <p14:tracePt t="25111" x="5799138" y="3076575"/>
          <p14:tracePt t="25119" x="5848350" y="3065463"/>
          <p14:tracePt t="25127" x="5929313" y="3035300"/>
          <p14:tracePt t="25136" x="5980113" y="3016250"/>
          <p14:tracePt t="25143" x="6040438" y="2984500"/>
          <p14:tracePt t="25152" x="6070600" y="2974975"/>
          <p14:tracePt t="25159" x="6121400" y="2965450"/>
          <p14:tracePt t="25169" x="6181725" y="2935288"/>
          <p14:tracePt t="25175" x="6221413" y="2924175"/>
          <p14:tracePt t="25183" x="6283325" y="2914650"/>
          <p14:tracePt t="25191" x="6362700" y="2914650"/>
          <p14:tracePt t="25199" x="6464300" y="2905125"/>
          <p14:tracePt t="25208" x="6515100" y="2905125"/>
          <p14:tracePt t="25215" x="6564313" y="2905125"/>
          <p14:tracePt t="25223" x="6594475" y="2905125"/>
          <p14:tracePt t="25231" x="6624638" y="2905125"/>
          <p14:tracePt t="25239" x="6665913" y="2894013"/>
          <p14:tracePt t="25247" x="6696075" y="2894013"/>
          <p14:tracePt t="25255" x="6716713" y="2894013"/>
          <p14:tracePt t="25263" x="6746875" y="2894013"/>
          <p14:tracePt t="25271" x="6777038" y="2894013"/>
          <p14:tracePt t="25279" x="6786563" y="2894013"/>
          <p14:tracePt t="25288" x="6796088" y="2884488"/>
          <p14:tracePt t="25295" x="6827838" y="2874963"/>
          <p14:tracePt t="25304" x="6837363" y="2874963"/>
          <p14:tracePt t="25311" x="6846888" y="2863850"/>
          <p14:tracePt t="25319" x="6846888" y="2854325"/>
          <p14:tracePt t="25328" x="6867525" y="2854325"/>
          <p14:tracePt t="25335" x="6877050" y="2833688"/>
          <p14:tracePt t="25343" x="6888163" y="2813050"/>
          <p14:tracePt t="25353" x="6897688" y="2803525"/>
          <p14:tracePt t="25359" x="6907213" y="2794000"/>
          <p14:tracePt t="25369" x="6907213" y="2773363"/>
          <p14:tracePt t="25375" x="6918325" y="2763838"/>
          <p14:tracePt t="25385" x="6918325" y="2743200"/>
          <p14:tracePt t="25391" x="6918325" y="2722563"/>
          <p14:tracePt t="25401" x="6918325" y="2713038"/>
          <p14:tracePt t="25407" x="6918325" y="2703513"/>
          <p14:tracePt t="25418" x="6918325" y="2692400"/>
          <p14:tracePt t="25425" x="6918325" y="2673350"/>
          <p14:tracePt t="25434" x="6907213" y="2662238"/>
          <p14:tracePt t="25441" x="6897688" y="2641600"/>
          <p14:tracePt t="25451" x="6888163" y="2622550"/>
          <p14:tracePt t="25457" x="6867525" y="2592388"/>
          <p14:tracePt t="25465" x="6858000" y="2581275"/>
          <p14:tracePt t="25473" x="6827838" y="2562225"/>
          <p14:tracePt t="25481" x="6796088" y="2541588"/>
          <p14:tracePt t="25489" x="6756400" y="2520950"/>
          <p14:tracePt t="25497" x="6716713" y="2501900"/>
          <p14:tracePt t="25505" x="6656388" y="2470150"/>
          <p14:tracePt t="25513" x="6615113" y="2439988"/>
          <p14:tracePt t="25521" x="6545263" y="2409825"/>
          <p14:tracePt t="25529" x="6434138" y="2379663"/>
          <p14:tracePt t="25537" x="6353175" y="2360613"/>
          <p14:tracePt t="25545" x="6272213" y="2330450"/>
          <p14:tracePt t="25553" x="6172200" y="2298700"/>
          <p14:tracePt t="25561" x="6111875" y="2289175"/>
          <p14:tracePt t="25570" x="6010275" y="2259013"/>
          <p14:tracePt t="25577" x="5959475" y="2249488"/>
          <p14:tracePt t="25586" x="5919788" y="2249488"/>
          <p14:tracePt t="25593" x="5899150" y="2238375"/>
          <p14:tracePt t="25602" x="5889625" y="2238375"/>
          <p14:tracePt t="25609" x="5878513" y="2238375"/>
          <p14:tracePt t="25618" x="5868988" y="2228850"/>
          <p14:tracePt t="25691" x="5859463" y="2228850"/>
          <p14:tracePt t="25715" x="5848350" y="2238375"/>
          <p14:tracePt t="25721" x="5848350" y="2259013"/>
          <p14:tracePt t="25732" x="5848350" y="2279650"/>
          <p14:tracePt t="25737" x="5848350" y="2289175"/>
          <p14:tracePt t="25748" x="5838825" y="2309813"/>
          <p14:tracePt t="25755" x="5838825" y="2339975"/>
          <p14:tracePt t="25763" x="5838825" y="2370138"/>
          <p14:tracePt t="25771" x="5838825" y="2409825"/>
          <p14:tracePt t="25779" x="5838825" y="2470150"/>
          <p14:tracePt t="25787" x="5838825" y="2532063"/>
          <p14:tracePt t="25795" x="5838825" y="2611438"/>
          <p14:tracePt t="25803" x="5848350" y="2673350"/>
          <p14:tracePt t="25811" x="5878513" y="2733675"/>
          <p14:tracePt t="25819" x="5889625" y="2763838"/>
          <p14:tracePt t="25827" x="5899150" y="2803525"/>
          <p14:tracePt t="25835" x="5919788" y="2844800"/>
          <p14:tracePt t="25843" x="5940425" y="2884488"/>
          <p14:tracePt t="25851" x="5959475" y="2914650"/>
          <p14:tracePt t="25859" x="5970588" y="2935288"/>
          <p14:tracePt t="25868" x="5980113" y="2954338"/>
          <p14:tracePt t="25875" x="6000750" y="2974975"/>
          <p14:tracePt t="25883" x="6010275" y="2984500"/>
          <p14:tracePt t="25891" x="6019800" y="2995613"/>
          <p14:tracePt t="25907" x="6030913" y="3005138"/>
          <p14:tracePt t="25915" x="6040438" y="3005138"/>
          <p14:tracePt t="25923" x="6049963" y="3005138"/>
          <p14:tracePt t="25932" x="6061075" y="3016250"/>
          <p14:tracePt t="25948" x="6080125" y="3016250"/>
          <p14:tracePt t="25968" x="6130925" y="3016250"/>
          <p14:tracePt t="25971" x="6161088" y="3016250"/>
          <p14:tracePt t="25979" x="6191250" y="3016250"/>
          <p14:tracePt t="25987" x="6221413" y="3016250"/>
          <p14:tracePt t="25995" x="6251575" y="3016250"/>
          <p14:tracePt t="26003" x="6283325" y="3005138"/>
          <p14:tracePt t="26011" x="6313488" y="2995613"/>
          <p14:tracePt t="26019" x="6343650" y="2984500"/>
          <p14:tracePt t="26029" x="6362700" y="2974975"/>
          <p14:tracePt t="26035" x="6392863" y="2954338"/>
          <p14:tracePt t="26045" x="6413500" y="2944813"/>
          <p14:tracePt t="26051" x="6434138" y="2935288"/>
          <p14:tracePt t="26061" x="6454775" y="2924175"/>
          <p14:tracePt t="26069" x="6464300" y="2914650"/>
          <p14:tracePt t="26077" x="6484938" y="2905125"/>
          <p14:tracePt t="26085" x="6484938" y="2894013"/>
          <p14:tracePt t="26093" x="6484938" y="2884488"/>
          <p14:tracePt t="26101" x="6494463" y="2863850"/>
          <p14:tracePt t="26109" x="6494463" y="2854325"/>
          <p14:tracePt t="26117" x="6503988" y="2833688"/>
          <p14:tracePt t="26126" x="6503988" y="2813050"/>
          <p14:tracePt t="26133" x="6503988" y="2794000"/>
          <p14:tracePt t="26141" x="6503988" y="2782888"/>
          <p14:tracePt t="26149" x="6503988" y="2763838"/>
          <p14:tracePt t="26159" x="6503988" y="2733675"/>
          <p14:tracePt t="26169" x="6494463" y="2733675"/>
          <p14:tracePt t="26177" x="6484938" y="2713038"/>
          <p14:tracePt t="26185" x="6464300" y="2692400"/>
          <p14:tracePt t="26193" x="6464300" y="2673350"/>
          <p14:tracePt t="26201" x="6454775" y="2662238"/>
          <p14:tracePt t="26237" x="6454775" y="2652713"/>
          <p14:tracePt t="26458" x="6443663" y="2652713"/>
          <p14:tracePt t="26504" x="6434138" y="2652713"/>
          <p14:tracePt t="26535" x="6423025" y="2652713"/>
          <p14:tracePt t="26575" x="6413500" y="2652713"/>
          <p14:tracePt t="26583" x="6392863" y="2652713"/>
          <p14:tracePt t="26591" x="6373813" y="2662238"/>
          <p14:tracePt t="26599" x="6353175" y="2673350"/>
          <p14:tracePt t="26607" x="6313488" y="2713038"/>
          <p14:tracePt t="26615" x="6242050" y="2733675"/>
          <p14:tracePt t="26623" x="6142038" y="2803525"/>
          <p14:tracePt t="26631" x="6091238" y="2844800"/>
          <p14:tracePt t="26639" x="5989638" y="2905125"/>
          <p14:tracePt t="26647" x="5808663" y="3005138"/>
          <p14:tracePt t="26655" x="5707063" y="3076575"/>
          <p14:tracePt t="26663" x="5445125" y="3206750"/>
          <p14:tracePt t="26671" x="5264150" y="3308350"/>
          <p14:tracePt t="26679" x="5143500" y="3378200"/>
          <p14:tracePt t="26689" x="4981575" y="3459163"/>
          <p14:tracePt t="26695" x="4699000" y="3590925"/>
          <p14:tracePt t="26705" x="4598988" y="3640138"/>
          <p14:tracePt t="26713" x="4416425" y="3702050"/>
          <p14:tracePt t="26721" x="4225925" y="3781425"/>
          <p14:tracePt t="26729" x="4064000" y="3832225"/>
          <p14:tracePt t="26737" x="3841750" y="3903663"/>
          <p14:tracePt t="26745" x="3711575" y="3913188"/>
          <p14:tracePt t="26753" x="3600450" y="3922713"/>
          <p14:tracePt t="26761" x="3479800" y="3952875"/>
          <p14:tracePt t="26769" x="3357563" y="3983038"/>
          <p14:tracePt t="26778" x="3287713" y="4003675"/>
          <p14:tracePt t="26785" x="3125788" y="4033838"/>
          <p14:tracePt t="26794" x="3014663" y="4064000"/>
          <p14:tracePt t="26801" x="2914650" y="4075113"/>
          <p14:tracePt t="26811" x="2854325" y="4075113"/>
          <p14:tracePt t="26817" x="2743200" y="4105275"/>
          <p14:tracePt t="26825" x="2701925" y="4105275"/>
          <p14:tracePt t="26833" x="2641600" y="4114800"/>
          <p14:tracePt t="26841" x="2601913" y="4114800"/>
          <p14:tracePt t="26849" x="2551113" y="4124325"/>
          <p14:tracePt t="26858" x="2520950" y="4135438"/>
          <p14:tracePt t="26865" x="2481263" y="4135438"/>
          <p14:tracePt t="26873" x="2460625" y="4144963"/>
          <p14:tracePt t="26881" x="2430463" y="4144963"/>
          <p14:tracePt t="26891" x="2400300" y="4154488"/>
          <p14:tracePt t="26898" x="2370138" y="4154488"/>
          <p14:tracePt t="26905" x="2328863" y="4165600"/>
          <p14:tracePt t="26913" x="2298700" y="4165600"/>
          <p14:tracePt t="26921" x="2268538" y="4165600"/>
          <p14:tracePt t="26929" x="2238375" y="4175125"/>
          <p14:tracePt t="26937" x="2198688" y="4175125"/>
          <p14:tracePt t="26946" x="2168525" y="4175125"/>
          <p14:tracePt t="26953" x="2138363" y="4175125"/>
          <p14:tracePt t="26961" x="2108200" y="4175125"/>
          <p14:tracePt t="26976" x="2078038" y="4175125"/>
          <p14:tracePt t="26978" x="2027238" y="4175125"/>
          <p14:tracePt t="26985" x="1985963" y="4175125"/>
          <p14:tracePt t="26993" x="1946275" y="4175125"/>
          <p14:tracePt t="27001" x="1906588" y="4175125"/>
          <p14:tracePt t="27010" x="1844675" y="4175125"/>
          <p14:tracePt t="27017" x="1814513" y="4175125"/>
          <p14:tracePt t="27026" x="1774825" y="4175125"/>
          <p14:tracePt t="27035" x="1744663" y="4175125"/>
          <p14:tracePt t="27043" x="1724025" y="4175125"/>
          <p14:tracePt t="27051" x="1714500" y="4175125"/>
          <p14:tracePt t="27060" x="1704975" y="4175125"/>
          <p14:tracePt t="27171" x="1714500" y="4175125"/>
          <p14:tracePt t="27179" x="1724025" y="4175125"/>
          <p14:tracePt t="27187" x="1744663" y="4175125"/>
          <p14:tracePt t="27195" x="1765300" y="4175125"/>
          <p14:tracePt t="27203" x="1784350" y="4175125"/>
          <p14:tracePt t="27211" x="1814513" y="4175125"/>
          <p14:tracePt t="27219" x="1876425" y="4175125"/>
          <p14:tracePt t="27227" x="1916113" y="4175125"/>
          <p14:tracePt t="27235" x="1976438" y="4175125"/>
          <p14:tracePt t="27245" x="2027238" y="4175125"/>
          <p14:tracePt t="27251" x="2108200" y="4175125"/>
          <p14:tracePt t="27259" x="2168525" y="4175125"/>
          <p14:tracePt t="27267" x="2279650" y="4175125"/>
          <p14:tracePt t="27275" x="2370138" y="4175125"/>
          <p14:tracePt t="27283" x="2430463" y="4175125"/>
          <p14:tracePt t="27291" x="2511425" y="4175125"/>
          <p14:tracePt t="27299" x="2571750" y="4175125"/>
          <p14:tracePt t="27308" x="2611438" y="4175125"/>
          <p14:tracePt t="27315" x="2641600" y="4175125"/>
          <p14:tracePt t="27323" x="2662238" y="4175125"/>
          <p14:tracePt t="27581" x="2671763" y="4175125"/>
          <p14:tracePt t="27589" x="2682875" y="4175125"/>
          <p14:tracePt t="27597" x="2713038" y="4175125"/>
          <p14:tracePt t="27605" x="2773363" y="4195763"/>
          <p14:tracePt t="27613" x="2803525" y="4195763"/>
          <p14:tracePt t="27621" x="2873375" y="4216400"/>
          <p14:tracePt t="27629" x="2935288" y="4225925"/>
          <p14:tracePt t="27637" x="3025775" y="4235450"/>
          <p14:tracePt t="27645" x="3125788" y="4256088"/>
          <p14:tracePt t="27654" x="3236913" y="4256088"/>
          <p14:tracePt t="27663" x="3357563" y="4265613"/>
          <p14:tracePt t="27669" x="3449638" y="4265613"/>
          <p14:tracePt t="27679" x="3529013" y="4265613"/>
          <p14:tracePt t="27685" x="3600450" y="4265613"/>
          <p14:tracePt t="27695" x="3660775" y="4265613"/>
          <p14:tracePt t="27703" x="3690938" y="4265613"/>
          <p14:tracePt t="27711" x="3711575" y="4265613"/>
          <p14:tracePt t="27945" x="3721100" y="4265613"/>
          <p14:tracePt t="27951" x="3741738" y="4265613"/>
          <p14:tracePt t="27959" x="3760788" y="4265613"/>
          <p14:tracePt t="27967" x="3811588" y="4265613"/>
          <p14:tracePt t="27975" x="3852863" y="4256088"/>
          <p14:tracePt t="27983" x="3892550" y="4256088"/>
          <p14:tracePt t="27991" x="3932238" y="4246563"/>
          <p14:tracePt t="28001" x="4033838" y="4235450"/>
          <p14:tracePt t="28007" x="4073525" y="4216400"/>
          <p14:tracePt t="28017" x="4154488" y="4205288"/>
          <p14:tracePt t="28024" x="4184650" y="4205288"/>
          <p14:tracePt t="28033" x="4244975" y="4195763"/>
          <p14:tracePt t="28039" x="4305300" y="4184650"/>
          <p14:tracePt t="28049" x="4346575" y="4175125"/>
          <p14:tracePt t="28057" x="4376738" y="4175125"/>
          <p14:tracePt t="28065" x="4397375" y="4165600"/>
          <p14:tracePt t="28074" x="4416425" y="4165600"/>
          <p14:tracePt t="28089" x="4427538" y="4165600"/>
          <p14:tracePt t="28129" x="4427538" y="4154488"/>
          <p14:tracePt t="28265" x="4437063" y="4154488"/>
          <p14:tracePt t="28281" x="4437063" y="4144963"/>
          <p14:tracePt t="28379" x="4437063" y="4135438"/>
          <p14:tracePt t="28635" x="4427538" y="4135438"/>
          <p14:tracePt t="28650" x="4416425" y="4135438"/>
          <p14:tracePt t="28661" x="4416425" y="4144963"/>
          <p14:tracePt t="28667" x="4406900" y="4144963"/>
          <p14:tracePt t="28683" x="4406900" y="4154488"/>
          <p14:tracePt t="28733" x="4406900" y="4165600"/>
          <p14:tracePt t="28749" x="4416425" y="4165600"/>
          <p14:tracePt t="28757" x="4446588" y="4175125"/>
          <p14:tracePt t="28767" x="4476750" y="4175125"/>
          <p14:tracePt t="28773" x="4518025" y="4184650"/>
          <p14:tracePt t="28781" x="4587875" y="4205288"/>
          <p14:tracePt t="28789" x="4659313" y="4205288"/>
          <p14:tracePt t="28797" x="4740275" y="4205288"/>
          <p14:tracePt t="28805" x="4779963" y="4205288"/>
          <p14:tracePt t="28813" x="4819650" y="4205288"/>
          <p14:tracePt t="28821" x="4849813" y="4205288"/>
          <p14:tracePt t="28829" x="4870450" y="4205288"/>
          <p14:tracePt t="28837" x="4881563" y="4205288"/>
          <p14:tracePt t="28853" x="4881563" y="4195763"/>
          <p14:tracePt t="28869" x="4881563" y="4184650"/>
          <p14:tracePt t="28967" x="4881563" y="4175125"/>
          <p14:tracePt t="29039" x="4870450" y="4175125"/>
          <p14:tracePt t="29047" x="4860925" y="4175125"/>
          <p14:tracePt t="29055" x="4849813" y="4165600"/>
          <p14:tracePt t="29063" x="4830763" y="4165600"/>
          <p14:tracePt t="29071" x="4819650" y="4165600"/>
          <p14:tracePt t="29079" x="4800600" y="4165600"/>
          <p14:tracePt t="29087" x="4779963" y="4154488"/>
          <p14:tracePt t="29103" x="4759325" y="4154488"/>
          <p14:tracePt t="29111" x="4749800" y="4154488"/>
          <p14:tracePt t="29119" x="4740275" y="4154488"/>
          <p14:tracePt t="29127" x="4729163" y="4154488"/>
          <p14:tracePt t="29135" x="4719638" y="4154488"/>
          <p14:tracePt t="29143" x="4699000" y="4154488"/>
          <p14:tracePt t="29151" x="4689475" y="4154488"/>
          <p14:tracePt t="29159" x="4668838" y="4154488"/>
          <p14:tracePt t="29175" x="4648200" y="4165600"/>
          <p14:tracePt t="29183" x="4638675" y="4165600"/>
          <p14:tracePt t="29191" x="4618038" y="4165600"/>
          <p14:tracePt t="29223" x="4608513" y="4165600"/>
          <p14:tracePt t="29386" x="4618038" y="4165600"/>
          <p14:tracePt t="29394" x="4638675" y="4165600"/>
          <p14:tracePt t="29403" x="4668838" y="4165600"/>
          <p14:tracePt t="29409" x="4710113" y="4165600"/>
          <p14:tracePt t="29417" x="4740275" y="4165600"/>
          <p14:tracePt t="29425" x="4800600" y="4175125"/>
          <p14:tracePt t="29433" x="4840288" y="4175125"/>
          <p14:tracePt t="29441" x="4900613" y="4184650"/>
          <p14:tracePt t="29449" x="4960938" y="4184650"/>
          <p14:tracePt t="29457" x="5041900" y="4195763"/>
          <p14:tracePt t="29465" x="5153025" y="4216400"/>
          <p14:tracePt t="29473" x="5233988" y="4216400"/>
          <p14:tracePt t="29480" x="5284788" y="4216400"/>
          <p14:tracePt t="29489" x="5364163" y="4225925"/>
          <p14:tracePt t="29497" x="5445125" y="4225925"/>
          <p14:tracePt t="29505" x="5516563" y="4225925"/>
          <p14:tracePt t="29514" x="5576888" y="4225925"/>
          <p14:tracePt t="29521" x="5657850" y="4225925"/>
          <p14:tracePt t="29530" x="5697538" y="4225925"/>
          <p14:tracePt t="29537" x="5799138" y="4225925"/>
          <p14:tracePt t="29545" x="5878513" y="4225925"/>
          <p14:tracePt t="29553" x="5908675" y="4225925"/>
          <p14:tracePt t="29561" x="5929313" y="4225925"/>
          <p14:tracePt t="29569" x="5959475" y="4225925"/>
          <p14:tracePt t="29577" x="5970588" y="4225925"/>
          <p14:tracePt t="29585" x="5980113" y="4225925"/>
          <p14:tracePt t="29699" x="6000750" y="4225925"/>
          <p14:tracePt t="29707" x="6030913" y="4225925"/>
          <p14:tracePt t="29715" x="6061075" y="4225925"/>
          <p14:tracePt t="29723" x="6100763" y="4225925"/>
          <p14:tracePt t="29731" x="6142038" y="4225925"/>
          <p14:tracePt t="29739" x="6211888" y="4225925"/>
          <p14:tracePt t="29747" x="6292850" y="4225925"/>
          <p14:tracePt t="29755" x="6353175" y="4225925"/>
          <p14:tracePt t="29762" x="6392863" y="4225925"/>
          <p14:tracePt t="29771" x="6443663" y="4225925"/>
          <p14:tracePt t="29779" x="6503988" y="4225925"/>
          <p14:tracePt t="29787" x="6534150" y="4225925"/>
          <p14:tracePt t="29796" x="6575425" y="4225925"/>
          <p14:tracePt t="29803" x="6624638" y="4225925"/>
          <p14:tracePt t="29812" x="6635750" y="4225925"/>
          <p14:tracePt t="29819" x="6665913" y="4225925"/>
          <p14:tracePt t="29827" x="6686550" y="4225925"/>
          <p14:tracePt t="29835" x="6705600" y="4225925"/>
          <p14:tracePt t="29845" x="6746875" y="4225925"/>
          <p14:tracePt t="29855" x="6777038" y="4225925"/>
          <p14:tracePt t="29863" x="6816725" y="4225925"/>
          <p14:tracePt t="29871" x="6858000" y="4225925"/>
          <p14:tracePt t="29878" x="6888163" y="4225925"/>
          <p14:tracePt t="29887" x="6948488" y="4225925"/>
          <p14:tracePt t="29897" x="6988175" y="4225925"/>
          <p14:tracePt t="29903" x="7048500" y="4225925"/>
          <p14:tracePt t="29912" x="7069138" y="4225925"/>
          <p14:tracePt t="29919" x="7099300" y="4225925"/>
          <p14:tracePt t="29928" x="7108825" y="4225925"/>
          <p14:tracePt t="29935" x="7119938" y="4225925"/>
          <p14:tracePt t="29943" x="7129463" y="4225925"/>
          <p14:tracePt t="29967" x="7138988" y="4225925"/>
          <p14:tracePt t="29991" x="7150100" y="4216400"/>
          <p14:tracePt t="30045" x="7159625" y="4216400"/>
          <p14:tracePt t="30053" x="7159625" y="4205288"/>
          <p14:tracePt t="30061" x="7170738" y="4205288"/>
          <p14:tracePt t="30069" x="7180263" y="4205288"/>
          <p14:tracePt t="30078" x="7189788" y="4205288"/>
          <p14:tracePt t="30085" x="7189788" y="4195763"/>
          <p14:tracePt t="30095" x="7200900" y="4195763"/>
          <p14:tracePt t="30101" x="7210425" y="4184650"/>
          <p14:tracePt t="30109" x="7219950" y="4184650"/>
          <p14:tracePt t="30117" x="7219950" y="4175125"/>
          <p14:tracePt t="30125" x="7231063" y="4175125"/>
          <p14:tracePt t="30133" x="7231063" y="4165600"/>
          <p14:tracePt t="30149" x="7240588" y="4165600"/>
          <p14:tracePt t="30165" x="7250113" y="4165600"/>
          <p14:tracePt t="30181" x="7261225" y="4154488"/>
          <p14:tracePt t="30427" x="7270750" y="4154488"/>
          <p14:tracePt t="30434" x="7291388" y="4154488"/>
          <p14:tracePt t="30441" x="7310438" y="4154488"/>
          <p14:tracePt t="30450" x="7351713" y="4154488"/>
          <p14:tracePt t="30455" x="7381875" y="4154488"/>
          <p14:tracePt t="30464" x="7421563" y="4154488"/>
          <p14:tracePt t="30471" x="7481888" y="4154488"/>
          <p14:tracePt t="30479" x="7562850" y="4154488"/>
          <p14:tracePt t="30487" x="7623175" y="4144963"/>
          <p14:tracePt t="30495" x="7673975" y="4144963"/>
          <p14:tracePt t="30503" x="7734300" y="4144963"/>
          <p14:tracePt t="30511" x="7785100" y="4135438"/>
          <p14:tracePt t="30519" x="7824788" y="4135438"/>
          <p14:tracePt t="30527" x="7854950" y="4135438"/>
          <p14:tracePt t="30535" x="7896225" y="4114800"/>
          <p14:tracePt t="30543" x="7935913" y="4114800"/>
          <p14:tracePt t="30551" x="7956550" y="4114800"/>
          <p14:tracePt t="30559" x="7977188" y="4114800"/>
          <p14:tracePt t="30567" x="7986713" y="4114800"/>
          <p14:tracePt t="30583" x="7996238" y="4114800"/>
          <p14:tracePt t="30599" x="8007350" y="4114800"/>
          <p14:tracePt t="30609" x="8016875" y="4114800"/>
          <p14:tracePt t="30617" x="8026400" y="4114800"/>
          <p14:tracePt t="30633" x="8037513" y="4114800"/>
          <p14:tracePt t="30639" x="8047038" y="4114800"/>
          <p14:tracePt t="30649" x="8067675" y="4114800"/>
          <p14:tracePt t="30655" x="8077200" y="4114800"/>
          <p14:tracePt t="30665" x="8088313" y="4114800"/>
          <p14:tracePt t="30671" x="8107363" y="4114800"/>
          <p14:tracePt t="30681" x="8118475" y="4114800"/>
          <p14:tracePt t="30689" x="8128000" y="4114800"/>
          <p14:tracePt t="30705" x="8137525" y="4114800"/>
          <p14:tracePt t="30713" x="8148638" y="4114800"/>
          <p14:tracePt t="30721" x="8167688" y="4114800"/>
          <p14:tracePt t="30729" x="8178800" y="4114800"/>
          <p14:tracePt t="30737" x="8188325" y="4114800"/>
          <p14:tracePt t="30745" x="8218488" y="4114800"/>
          <p14:tracePt t="30753" x="8239125" y="4114800"/>
          <p14:tracePt t="30761" x="8259763" y="4114800"/>
          <p14:tracePt t="30769" x="8289925" y="4114800"/>
          <p14:tracePt t="30777" x="8320088" y="4114800"/>
          <p14:tracePt t="30785" x="8350250" y="4114800"/>
          <p14:tracePt t="30793" x="8359775" y="4114800"/>
          <p14:tracePt t="30801" x="8389938" y="4114800"/>
          <p14:tracePt t="30809" x="8410575" y="4114800"/>
          <p14:tracePt t="30819" x="8440738" y="4114800"/>
          <p14:tracePt t="30825" x="8461375" y="4105275"/>
          <p14:tracePt t="30833" x="8480425" y="4105275"/>
          <p14:tracePt t="30840" x="8491538" y="4105275"/>
          <p14:tracePt t="30849" x="8501063" y="4105275"/>
          <p14:tracePt t="30857" x="8510588" y="4105275"/>
          <p14:tracePt t="30865" x="8521700" y="4105275"/>
          <p14:tracePt t="30874" x="8531225" y="4105275"/>
          <p14:tracePt t="30890" x="8540750" y="4105275"/>
          <p14:tracePt t="30921" x="8551863" y="4105275"/>
          <p14:tracePt t="30937" x="8551863" y="4094163"/>
          <p14:tracePt t="30944" x="8561388" y="4094163"/>
          <p14:tracePt t="30960" x="8572500" y="4094163"/>
          <p14:tracePt t="31269" x="8602663" y="4094163"/>
          <p14:tracePt t="31277" x="8632825" y="4094163"/>
          <p14:tracePt t="31288" x="8662988" y="4094163"/>
          <p14:tracePt t="31292" x="8693150" y="4094163"/>
          <p14:tracePt t="31300" x="8732838" y="4094163"/>
          <p14:tracePt t="31307" x="8793163" y="4094163"/>
          <p14:tracePt t="31317" x="8853488" y="4094163"/>
          <p14:tracePt t="31325" x="8913813" y="4094163"/>
          <p14:tracePt t="31332" x="8975725" y="4105275"/>
          <p14:tracePt t="31341" x="9005888" y="4105275"/>
          <p14:tracePt t="31348" x="9036050" y="4105275"/>
          <p14:tracePt t="31357" x="9066213" y="4105275"/>
          <p14:tracePt t="31365" x="9096375" y="4105275"/>
          <p14:tracePt t="31373" x="9105900" y="4105275"/>
          <p14:tracePt t="31381" x="9117013" y="4105275"/>
          <p14:tracePt t="31388" x="9136063" y="4105275"/>
          <p14:tracePt t="31397" x="9147175" y="4105275"/>
          <p14:tracePt t="31404" x="9156700" y="4105275"/>
          <p14:tracePt t="31429" x="9166225" y="4105275"/>
          <p14:tracePt t="31437" x="9177338" y="4105275"/>
          <p14:tracePt t="31445" x="9186863" y="4105275"/>
          <p14:tracePt t="31454" x="9196388" y="4105275"/>
          <p14:tracePt t="31485" x="9207500" y="4105275"/>
          <p14:tracePt t="31501" x="9217025" y="4105275"/>
          <p14:tracePt t="31517" x="9226550" y="4105275"/>
          <p14:tracePt t="31549" x="9237663" y="4105275"/>
          <p14:tracePt t="31581" x="9247188" y="4105275"/>
          <p14:tracePt t="31589" x="9256713" y="4105275"/>
          <p14:tracePt t="31597" x="9267825" y="4105275"/>
          <p14:tracePt t="31605" x="9288463" y="4105275"/>
          <p14:tracePt t="31614" x="9318625" y="4105275"/>
          <p14:tracePt t="31620" x="9348788" y="4105275"/>
          <p14:tracePt t="31631" x="9378950" y="4094163"/>
          <p14:tracePt t="31636" x="9428163" y="4094163"/>
          <p14:tracePt t="31647" x="9469438" y="4084638"/>
          <p14:tracePt t="31655" x="9499600" y="4075113"/>
          <p14:tracePt t="31663" x="9529763" y="4075113"/>
          <p14:tracePt t="31670" x="9559925" y="4064000"/>
          <p14:tracePt t="31679" x="9599613" y="4054475"/>
          <p14:tracePt t="31686" x="9631363" y="4044950"/>
          <p14:tracePt t="31695" x="9650413" y="4044950"/>
          <p14:tracePt t="31703" x="9680575" y="4033838"/>
          <p14:tracePt t="31711" x="9701213" y="4024313"/>
          <p14:tracePt t="31719" x="9731375" y="4013200"/>
          <p14:tracePt t="31727" x="9761538" y="4013200"/>
          <p14:tracePt t="31736" x="9812338" y="4003675"/>
          <p14:tracePt t="31743" x="9842500" y="3994150"/>
          <p14:tracePt t="31750" x="9872663" y="3983038"/>
          <p14:tracePt t="31758" x="9912350" y="3983038"/>
          <p14:tracePt t="31767" x="9953625" y="3973513"/>
          <p14:tracePt t="31775" x="10013950" y="3963988"/>
          <p14:tracePt t="31782" x="10053638" y="3963988"/>
          <p14:tracePt t="31791" x="10104438" y="3952875"/>
          <p14:tracePt t="31798" x="10144125" y="3943350"/>
          <p14:tracePt t="31807" x="10175875" y="3933825"/>
          <p14:tracePt t="31815" x="10206038" y="3933825"/>
          <p14:tracePt t="31823" x="10225088" y="3922713"/>
          <p14:tracePt t="31831" x="10236200" y="3922713"/>
          <p14:tracePt t="31839" x="10255250" y="3922713"/>
          <p14:tracePt t="31855" x="10275888" y="3922713"/>
          <p14:tracePt t="31863" x="10285413" y="3922713"/>
          <p14:tracePt t="31871" x="10315575" y="3922713"/>
          <p14:tracePt t="31878" x="10326688" y="3922713"/>
          <p14:tracePt t="31887" x="10347325" y="3922713"/>
          <p14:tracePt t="31895" x="10377488" y="3922713"/>
          <p14:tracePt t="31902" x="10407650" y="3922713"/>
          <p14:tracePt t="31911" x="10467975" y="3922713"/>
          <p14:tracePt t="31918" x="10498138" y="3922713"/>
          <p14:tracePt t="31926" x="10528300" y="3922713"/>
          <p14:tracePt t="31935" x="10567988" y="3922713"/>
          <p14:tracePt t="31953" x="10598150" y="3922713"/>
          <p14:tracePt t="31955" x="10639425" y="3922713"/>
          <p14:tracePt t="31965" x="10669588" y="3922713"/>
          <p14:tracePt t="31970" x="10699750" y="3922713"/>
          <p14:tracePt t="31981" x="10709275" y="3922713"/>
          <p14:tracePt t="31988" x="10720388" y="3922713"/>
          <p14:tracePt t="31996" x="10729913" y="3922713"/>
          <p14:tracePt t="32005" x="10750550" y="3922713"/>
          <p14:tracePt t="32020" x="10760075" y="3922713"/>
          <p14:tracePt t="32475" x="10750550" y="3922713"/>
          <p14:tracePt t="32483" x="10729913" y="3922713"/>
          <p14:tracePt t="32491" x="10720388" y="3922713"/>
          <p14:tracePt t="32499" x="10688638" y="3922713"/>
          <p14:tracePt t="32506" x="10669588" y="3922713"/>
          <p14:tracePt t="32515" x="10639425" y="3922713"/>
          <p14:tracePt t="32522" x="10598150" y="3922713"/>
          <p14:tracePt t="32531" x="10567988" y="3922713"/>
          <p14:tracePt t="32539" x="10518775" y="3922713"/>
          <p14:tracePt t="32546" x="10487025" y="3922713"/>
          <p14:tracePt t="32554" x="10456863" y="3913188"/>
          <p14:tracePt t="32563" x="10437813" y="3903663"/>
          <p14:tracePt t="32571" x="10417175" y="3903663"/>
          <p14:tracePt t="32578" x="10407650" y="3892550"/>
          <p14:tracePt t="32586" x="10387013" y="3873500"/>
          <p14:tracePt t="32597" x="10366375" y="3862388"/>
          <p14:tracePt t="32603" x="10347325" y="3852863"/>
          <p14:tracePt t="32612" x="10315575" y="3832225"/>
          <p14:tracePt t="32619" x="10266363" y="3792538"/>
          <p14:tracePt t="32628" x="10215563" y="3751263"/>
          <p14:tracePt t="32635" x="10155238" y="3721100"/>
          <p14:tracePt t="32644" x="10064750" y="3670300"/>
          <p14:tracePt t="32652" x="9983788" y="3621088"/>
          <p14:tracePt t="32660" x="9902825" y="3579813"/>
          <p14:tracePt t="32669" x="9812338" y="3540125"/>
          <p14:tracePt t="32677" x="9731375" y="3509963"/>
          <p14:tracePt t="32685" x="9691688" y="3498850"/>
          <p14:tracePt t="32692" x="9650413" y="3489325"/>
          <p14:tracePt t="32700" x="9569450" y="3468688"/>
          <p14:tracePt t="32708" x="9490075" y="3468688"/>
          <p14:tracePt t="32717" x="9398000" y="3468688"/>
          <p14:tracePt t="32724" x="9318625" y="3468688"/>
          <p14:tracePt t="32733" x="9247188" y="3468688"/>
          <p14:tracePt t="32740" x="9147175" y="3489325"/>
          <p14:tracePt t="32748" x="9036050" y="3489325"/>
          <p14:tracePt t="32756" x="8934450" y="3509963"/>
          <p14:tracePt t="32764" x="8853488" y="3519488"/>
          <p14:tracePt t="32772" x="8682038" y="3530600"/>
          <p14:tracePt t="32781" x="8551863" y="3560763"/>
          <p14:tracePt t="32788" x="8431213" y="3579813"/>
          <p14:tracePt t="32797" x="8248650" y="3609975"/>
          <p14:tracePt t="32805" x="8097838" y="3621088"/>
          <p14:tracePt t="32814" x="7854950" y="3660775"/>
          <p14:tracePt t="32820" x="7704138" y="3670300"/>
          <p14:tracePt t="32828" x="7502525" y="3670300"/>
          <p14:tracePt t="32837" x="7331075" y="3690938"/>
          <p14:tracePt t="32844" x="7231063" y="3690938"/>
          <p14:tracePt t="32853" x="7048500" y="3702050"/>
          <p14:tracePt t="32861" x="6918325" y="3702050"/>
          <p14:tracePt t="32869" x="6796088" y="3702050"/>
          <p14:tracePt t="32876" x="6635750" y="3721100"/>
          <p14:tracePt t="32884" x="6515100" y="3721100"/>
          <p14:tracePt t="32892" x="6403975" y="3732213"/>
          <p14:tracePt t="32900" x="6362700" y="3732213"/>
          <p14:tracePt t="32908" x="6242050" y="3751263"/>
          <p14:tracePt t="32916" x="6130925" y="3762375"/>
          <p14:tracePt t="32926" x="6010275" y="3781425"/>
          <p14:tracePt t="32933" x="5899150" y="3792538"/>
          <p14:tracePt t="32942" x="5737225" y="3822700"/>
          <p14:tracePt t="32948" x="5586413" y="3832225"/>
          <p14:tracePt t="32965" x="5375275" y="3883025"/>
          <p14:tracePt t="32974" x="5314950" y="3892550"/>
          <p14:tracePt t="32982" x="5143500" y="3943350"/>
          <p14:tracePt t="32990" x="5083175" y="3952875"/>
          <p14:tracePt t="32999" x="4981575" y="3963988"/>
          <p14:tracePt t="33006" x="4830763" y="3994150"/>
          <p14:tracePt t="33014" x="4699000" y="4013200"/>
          <p14:tracePt t="33022" x="4598988" y="4044950"/>
          <p14:tracePt t="33030" x="4497388" y="4054475"/>
          <p14:tracePt t="33038" x="4427538" y="4064000"/>
          <p14:tracePt t="33046" x="4325938" y="4084638"/>
          <p14:tracePt t="33054" x="4205288" y="4114800"/>
          <p14:tracePt t="33062" x="4114800" y="4135438"/>
          <p14:tracePt t="33070" x="3943350" y="4165600"/>
          <p14:tracePt t="33079" x="3862388" y="4184650"/>
          <p14:tracePt t="33087" x="3741738" y="4195763"/>
          <p14:tracePt t="33096" x="3660775" y="4205288"/>
          <p14:tracePt t="33102" x="3589338" y="4225925"/>
          <p14:tracePt t="33110" x="3529013" y="4225925"/>
          <p14:tracePt t="33118" x="3429000" y="4235450"/>
          <p14:tracePt t="33127" x="3408363" y="4246563"/>
          <p14:tracePt t="33134" x="3368675" y="4246563"/>
          <p14:tracePt t="33142" x="3338513" y="4256088"/>
          <p14:tracePt t="33150" x="3297238" y="4256088"/>
          <p14:tracePt t="33159" x="3267075" y="4256088"/>
          <p14:tracePt t="33166" x="3236913" y="4265613"/>
          <p14:tracePt t="33174" x="3206750" y="4276725"/>
          <p14:tracePt t="33183" x="3155950" y="4276725"/>
          <p14:tracePt t="33190" x="3116263" y="4286250"/>
          <p14:tracePt t="33198" x="3055938" y="4295775"/>
          <p14:tracePt t="33206" x="3014663" y="4316413"/>
          <p14:tracePt t="33214" x="2954338" y="4325938"/>
          <p14:tracePt t="33222" x="2894013" y="4337050"/>
          <p14:tracePt t="33231" x="2794000" y="4367213"/>
          <p14:tracePt t="33238" x="2732088" y="4376738"/>
          <p14:tracePt t="33246" x="2632075" y="4387850"/>
          <p14:tracePt t="33254" x="2571750" y="4387850"/>
          <p14:tracePt t="33262" x="2511425" y="4406900"/>
          <p14:tracePt t="33272" x="2439988" y="4406900"/>
          <p14:tracePt t="33278" x="2379663" y="4418013"/>
          <p14:tracePt t="33288" x="2298700" y="4418013"/>
          <p14:tracePt t="33295" x="2219325" y="4418013"/>
          <p14:tracePt t="33304" x="2147888" y="4418013"/>
          <p14:tracePt t="33312" x="2087563" y="4418013"/>
          <p14:tracePt t="33320" x="2027238" y="4418013"/>
          <p14:tracePt t="33328" x="1985963" y="4418013"/>
          <p14:tracePt t="33336" x="1946275" y="4418013"/>
          <p14:tracePt t="33344" x="1925638" y="4418013"/>
          <p14:tracePt t="33352" x="1906588" y="4418013"/>
          <p14:tracePt t="33361" x="1885950" y="4427538"/>
          <p14:tracePt t="33378" x="1876425" y="4427538"/>
          <p14:tracePt t="33384" x="1865313" y="4427538"/>
          <p14:tracePt t="33392" x="1855788" y="4437063"/>
          <p14:tracePt t="33409" x="1844675" y="4437063"/>
          <p14:tracePt t="33432" x="1835150" y="4437063"/>
          <p14:tracePt t="33449" x="1825625" y="4448175"/>
          <p14:tracePt t="33456" x="1814513" y="4448175"/>
          <p14:tracePt t="33464" x="1804988" y="4457700"/>
          <p14:tracePt t="33472" x="1804988" y="4467225"/>
          <p14:tracePt t="33480" x="1795463" y="4467225"/>
          <p14:tracePt t="33488" x="1784350" y="4478338"/>
          <p14:tracePt t="33496" x="1774825" y="4478338"/>
          <p14:tracePt t="33512" x="1765300" y="4478338"/>
          <p14:tracePt t="33596" x="1754188" y="4478338"/>
          <p14:tracePt t="33636" x="1744663" y="4478338"/>
          <p14:tracePt t="33667" x="1735138" y="4478338"/>
          <p14:tracePt t="33911" x="1735138" y="4487863"/>
          <p14:tracePt t="33966" x="1744663" y="4497388"/>
          <p14:tracePt t="33971" x="1754188" y="4497388"/>
          <p14:tracePt t="33981" x="1765300" y="4497388"/>
          <p14:tracePt t="33989" x="1784350" y="4497388"/>
          <p14:tracePt t="33997" x="1804988" y="4497388"/>
          <p14:tracePt t="34004" x="1835150" y="4497388"/>
          <p14:tracePt t="34012" x="1865313" y="4497388"/>
          <p14:tracePt t="34020" x="1895475" y="4497388"/>
          <p14:tracePt t="34028" x="1925638" y="4497388"/>
          <p14:tracePt t="34036" x="1955800" y="4497388"/>
          <p14:tracePt t="34044" x="1976438" y="4497388"/>
          <p14:tracePt t="34052" x="1985963" y="4497388"/>
          <p14:tracePt t="34060" x="1997075" y="4497388"/>
          <p14:tracePt t="34068" x="2006600" y="4497388"/>
          <p14:tracePt t="34076" x="2006600" y="4487863"/>
          <p14:tracePt t="34084" x="2016125" y="4487863"/>
          <p14:tracePt t="34297" x="2006600" y="4487863"/>
          <p14:tracePt t="34313" x="1997075" y="4487863"/>
          <p14:tracePt t="34327" x="1985963" y="4487863"/>
          <p14:tracePt t="34335" x="1976438" y="4487863"/>
          <p14:tracePt t="34343" x="1966913" y="4497388"/>
          <p14:tracePt t="34351" x="1955800" y="4497388"/>
          <p14:tracePt t="34358" x="1955800" y="4508500"/>
          <p14:tracePt t="34366" x="1946275" y="4508500"/>
          <p14:tracePt t="34374" x="1936750" y="4508500"/>
          <p14:tracePt t="34382" x="1925638" y="4518025"/>
          <p14:tracePt t="34390" x="1916113" y="4518025"/>
          <p14:tracePt t="34398" x="1916113" y="4527550"/>
          <p14:tracePt t="34422" x="1916113" y="4538663"/>
          <p14:tracePt t="34592" x="1925638" y="4538663"/>
          <p14:tracePt t="34601" x="1936750" y="4538663"/>
          <p14:tracePt t="34613" x="1966913" y="4538663"/>
          <p14:tracePt t="34619" x="1997075" y="4527550"/>
          <p14:tracePt t="34625" x="2027238" y="4527550"/>
          <p14:tracePt t="34633" x="2057400" y="4527550"/>
          <p14:tracePt t="34641" x="2097088" y="4527550"/>
          <p14:tracePt t="34649" x="2138363" y="4527550"/>
          <p14:tracePt t="34656" x="2198688" y="4527550"/>
          <p14:tracePt t="34664" x="2238375" y="4527550"/>
          <p14:tracePt t="34672" x="2339975" y="4527550"/>
          <p14:tracePt t="34681" x="2409825" y="4527550"/>
          <p14:tracePt t="34688" x="2470150" y="4527550"/>
          <p14:tracePt t="34697" x="2511425" y="4527550"/>
          <p14:tracePt t="34705" x="2541588" y="4527550"/>
          <p14:tracePt t="34713" x="2601913" y="4527550"/>
          <p14:tracePt t="34721" x="2622550" y="4527550"/>
          <p14:tracePt t="34729" x="2641600" y="4527550"/>
          <p14:tracePt t="34761" x="2652713" y="4527550"/>
          <p14:tracePt t="34784" x="2662238" y="4527550"/>
          <p14:tracePt t="34817" x="2671763" y="4527550"/>
          <p14:tracePt t="34970" x="2682875" y="4527550"/>
          <p14:tracePt t="34994" x="2682875" y="4518025"/>
          <p14:tracePt t="35019" x="2692400" y="4518025"/>
          <p14:tracePt t="35034" x="2701925" y="4508500"/>
          <p14:tracePt t="35050" x="2713038" y="4508500"/>
          <p14:tracePt t="35066" x="2722563" y="4508500"/>
          <p14:tracePt t="35090" x="2732088" y="4508500"/>
          <p14:tracePt t="35106" x="2743200" y="4508500"/>
          <p14:tracePt t="35122" x="2752725" y="4508500"/>
          <p14:tracePt t="35138" x="2763838" y="4497388"/>
          <p14:tracePt t="35170" x="2773363" y="4497388"/>
          <p14:tracePt t="35178" x="2773363" y="4487863"/>
          <p14:tracePt t="35186" x="2782888" y="4487863"/>
          <p14:tracePt t="35210" x="2794000" y="4487863"/>
          <p14:tracePt t="35243" x="2803525" y="4487863"/>
          <p14:tracePt t="35253" x="2813050" y="4478338"/>
          <p14:tracePt t="35259" x="2824163" y="4478338"/>
          <p14:tracePt t="35270" x="2854325" y="4467225"/>
          <p14:tracePt t="35277" x="2863850" y="4467225"/>
          <p14:tracePt t="35287" x="2894013" y="4457700"/>
          <p14:tracePt t="35293" x="2924175" y="4457700"/>
          <p14:tracePt t="35303" x="2984500" y="4448175"/>
          <p14:tracePt t="35309" x="3065463" y="4437063"/>
          <p14:tracePt t="35318" x="3125788" y="4427538"/>
          <p14:tracePt t="35325" x="3206750" y="4427538"/>
          <p14:tracePt t="35333" x="3267075" y="4427538"/>
          <p14:tracePt t="35341" x="3338513" y="4406900"/>
          <p14:tracePt t="35348" x="3387725" y="4406900"/>
          <p14:tracePt t="35356" x="3438525" y="4406900"/>
          <p14:tracePt t="35364" x="3459163" y="4406900"/>
          <p14:tracePt t="35372" x="3489325" y="4406900"/>
          <p14:tracePt t="35384" x="3519488" y="4397375"/>
          <p14:tracePt t="35392" x="3540125" y="4397375"/>
          <p14:tracePt t="35570" x="3540125" y="4387850"/>
          <p14:tracePt t="35971" x="3559175" y="4397375"/>
          <p14:tracePt t="35979" x="3559175" y="4406900"/>
          <p14:tracePt t="35987" x="3579813" y="4418013"/>
          <p14:tracePt t="35994" x="3600450" y="4427538"/>
          <p14:tracePt t="36002" x="3619500" y="4437063"/>
          <p14:tracePt t="36009" x="3651250" y="4448175"/>
          <p14:tracePt t="36017" x="3681413" y="4457700"/>
          <p14:tracePt t="36024" x="3711575" y="4467225"/>
          <p14:tracePt t="36032" x="3741738" y="4478338"/>
          <p14:tracePt t="36040" x="3771900" y="4478338"/>
          <p14:tracePt t="36049" x="3822700" y="4487863"/>
          <p14:tracePt t="36056" x="3883025" y="4497388"/>
          <p14:tracePt t="36065" x="3943350" y="4508500"/>
          <p14:tracePt t="36072" x="4003675" y="4527550"/>
          <p14:tracePt t="36082" x="4043363" y="4527550"/>
          <p14:tracePt t="36089" x="4103688" y="4527550"/>
          <p14:tracePt t="36098" x="4175125" y="4538663"/>
          <p14:tracePt t="36104" x="4225925" y="4538663"/>
          <p14:tracePt t="36112" x="4265613" y="4538663"/>
          <p14:tracePt t="36120" x="4305300" y="4538663"/>
          <p14:tracePt t="36128" x="4337050" y="4538663"/>
          <p14:tracePt t="36137" x="4367213" y="4538663"/>
          <p14:tracePt t="36144" x="4406900" y="4538663"/>
          <p14:tracePt t="36152" x="4416425" y="4538663"/>
          <p14:tracePt t="36161" x="4437063" y="4538663"/>
          <p14:tracePt t="36226" x="4446588" y="4538663"/>
          <p14:tracePt t="36458" x="4457700" y="4538663"/>
          <p14:tracePt t="36466" x="4476750" y="4538663"/>
          <p14:tracePt t="36474" x="4508500" y="4538663"/>
          <p14:tracePt t="36482" x="4538663" y="4538663"/>
          <p14:tracePt t="36490" x="4578350" y="4538663"/>
          <p14:tracePt t="36498" x="4638675" y="4538663"/>
          <p14:tracePt t="36506" x="4689475" y="4538663"/>
          <p14:tracePt t="36514" x="4789488" y="4527550"/>
          <p14:tracePt t="36522" x="4830763" y="4527550"/>
          <p14:tracePt t="36530" x="4891088" y="4518025"/>
          <p14:tracePt t="36538" x="4972050" y="4518025"/>
          <p14:tracePt t="36548" x="5041900" y="4497388"/>
          <p14:tracePt t="36554" x="5122863" y="4487863"/>
          <p14:tracePt t="36564" x="5203825" y="4487863"/>
          <p14:tracePt t="36572" x="5264150" y="4487863"/>
          <p14:tracePt t="36580" x="5324475" y="4478338"/>
          <p14:tracePt t="36588" x="5384800" y="4467225"/>
          <p14:tracePt t="36596" x="5426075" y="4467225"/>
          <p14:tracePt t="36604" x="5456238" y="4467225"/>
          <p14:tracePt t="36612" x="5486400" y="4467225"/>
          <p14:tracePt t="36620" x="5505450" y="4467225"/>
          <p14:tracePt t="36628" x="5526088" y="4467225"/>
          <p14:tracePt t="36636" x="5535613" y="4467225"/>
          <p14:tracePt t="36652" x="5546725" y="4467225"/>
          <p14:tracePt t="36661" x="5567363" y="4467225"/>
          <p14:tracePt t="36669" x="5576888" y="4467225"/>
          <p14:tracePt t="36685" x="5586413" y="4467225"/>
          <p14:tracePt t="36693" x="5597525" y="4467225"/>
          <p14:tracePt t="36717" x="5607050" y="4467225"/>
          <p14:tracePt t="36749" x="5616575" y="4467225"/>
          <p14:tracePt t="36838" x="5627688" y="4467225"/>
          <p14:tracePt t="36863" x="5627688" y="4457700"/>
          <p14:tracePt t="36885" x="5637213" y="4457700"/>
          <p14:tracePt t="36903" x="5637213" y="4448175"/>
          <p14:tracePt t="36909" x="5646738" y="4448175"/>
          <p14:tracePt t="36926" x="5657850" y="4448175"/>
          <p14:tracePt t="36943" x="5667375" y="4437063"/>
          <p14:tracePt t="36950" x="5676900" y="4437063"/>
          <p14:tracePt t="36965" x="5697538" y="4437063"/>
          <p14:tracePt t="36967" x="5707063" y="4437063"/>
          <p14:tracePt t="36975" x="5727700" y="4437063"/>
          <p14:tracePt t="36983" x="5757863" y="4437063"/>
          <p14:tracePt t="36991" x="5778500" y="4437063"/>
          <p14:tracePt t="36998" x="5808663" y="4437063"/>
          <p14:tracePt t="37006" x="5838825" y="4437063"/>
          <p14:tracePt t="37014" x="5859463" y="4437063"/>
          <p14:tracePt t="37022" x="5889625" y="4437063"/>
          <p14:tracePt t="37031" x="5919788" y="4427538"/>
          <p14:tracePt t="37038" x="5949950" y="4427538"/>
          <p14:tracePt t="37047" x="5980113" y="4418013"/>
          <p14:tracePt t="37054" x="6019800" y="4418013"/>
          <p14:tracePt t="37062" x="6061075" y="4406900"/>
          <p14:tracePt t="37070" x="6100763" y="4387850"/>
          <p14:tracePt t="37078" x="6142038" y="4376738"/>
          <p14:tracePt t="37086" x="6172200" y="4367213"/>
          <p14:tracePt t="37094" x="6202363" y="4367213"/>
          <p14:tracePt t="37102" x="6242050" y="4356100"/>
          <p14:tracePt t="37110" x="6262688" y="4346575"/>
          <p14:tracePt t="37118" x="6283325" y="4337050"/>
          <p14:tracePt t="37125" x="6292850" y="4337050"/>
          <p14:tracePt t="37134" x="6302375" y="4325938"/>
          <p14:tracePt t="37142" x="6313488" y="4325938"/>
          <p14:tracePt t="37150" x="6323013" y="4325938"/>
          <p14:tracePt t="37166" x="6332538" y="4325938"/>
          <p14:tracePt t="37175" x="6343650" y="4325938"/>
          <p14:tracePt t="37182" x="6353175" y="4325938"/>
          <p14:tracePt t="37198" x="6362700" y="4325938"/>
          <p14:tracePt t="37214" x="6373813" y="4325938"/>
          <p14:tracePt t="37225" x="6383338" y="4325938"/>
          <p14:tracePt t="37240" x="6392863" y="4325938"/>
          <p14:tracePt t="37279" x="6403975" y="4325938"/>
          <p14:tracePt t="37295" x="6413500" y="4325938"/>
          <p14:tracePt t="37304" x="6423025" y="4325938"/>
          <p14:tracePt t="37328" x="6434138" y="4325938"/>
          <p14:tracePt t="37336" x="6443663" y="4325938"/>
          <p14:tracePt t="37344" x="6464300" y="4337050"/>
          <p14:tracePt t="37351" x="6473825" y="4337050"/>
          <p14:tracePt t="37360" x="6484938" y="4337050"/>
          <p14:tracePt t="37367" x="6515100" y="4337050"/>
          <p14:tracePt t="37376" x="6534150" y="4337050"/>
          <p14:tracePt t="37383" x="6564313" y="4337050"/>
          <p14:tracePt t="37392" x="6594475" y="4337050"/>
          <p14:tracePt t="37400" x="6615113" y="4337050"/>
          <p14:tracePt t="37407" x="6635750" y="4337050"/>
          <p14:tracePt t="37424" x="6645275" y="4337050"/>
          <p14:tracePt t="37432" x="6656388" y="4337050"/>
          <p14:tracePt t="37440" x="6665913" y="4337050"/>
          <p14:tracePt t="37457" x="6675438" y="4337050"/>
          <p14:tracePt t="37474" x="6686550" y="4337050"/>
          <p14:tracePt t="37484" x="6696075" y="4337050"/>
          <p14:tracePt t="37492" x="6705600" y="4325938"/>
          <p14:tracePt t="37500" x="6716713" y="4325938"/>
          <p14:tracePt t="37797" x="6705600" y="4325938"/>
          <p14:tracePt t="37820" x="6696075" y="4325938"/>
          <p14:tracePt t="37842" x="6686550" y="4325938"/>
          <p14:tracePt t="37874" x="6675438" y="4325938"/>
          <p14:tracePt t="37884" x="6665913" y="4325938"/>
          <p14:tracePt t="37890" x="6645275" y="4316413"/>
          <p14:tracePt t="37900" x="6645275" y="4306888"/>
          <p14:tracePt t="37908" x="6615113" y="4306888"/>
          <p14:tracePt t="37916" x="6594475" y="4295775"/>
          <p14:tracePt t="37924" x="6564313" y="4295775"/>
          <p14:tracePt t="37932" x="6524625" y="4286250"/>
          <p14:tracePt t="37940" x="6473825" y="4286250"/>
          <p14:tracePt t="37948" x="6434138" y="4265613"/>
          <p14:tracePt t="37956" x="6323013" y="4256088"/>
          <p14:tracePt t="37964" x="6262688" y="4256088"/>
          <p14:tracePt t="37972" x="6142038" y="4246563"/>
          <p14:tracePt t="37980" x="6049963" y="4246563"/>
          <p14:tracePt t="37988" x="5989638" y="4225925"/>
          <p14:tracePt t="37996" x="5878513" y="4225925"/>
          <p14:tracePt t="38005" x="5799138" y="4225925"/>
          <p14:tracePt t="38012" x="5627688" y="4225925"/>
          <p14:tracePt t="38021" x="5475288" y="4235450"/>
          <p14:tracePt t="38028" x="5364163" y="4246563"/>
          <p14:tracePt t="38036" x="5192713" y="4265613"/>
          <p14:tracePt t="38044" x="5041900" y="4276725"/>
          <p14:tracePt t="38052" x="4930775" y="4295775"/>
          <p14:tracePt t="38060" x="4789488" y="4306888"/>
          <p14:tracePt t="38068" x="4538663" y="4325938"/>
          <p14:tracePt t="38076" x="4416425" y="4337050"/>
          <p14:tracePt t="38084" x="4184650" y="4356100"/>
          <p14:tracePt t="38092" x="4013200" y="4376738"/>
          <p14:tracePt t="38100" x="3811588" y="4387850"/>
          <p14:tracePt t="38108" x="3619500" y="4418013"/>
          <p14:tracePt t="38116" x="3449638" y="4437063"/>
          <p14:tracePt t="38124" x="3348038" y="4448175"/>
          <p14:tracePt t="38132" x="3186113" y="4467225"/>
          <p14:tracePt t="38140" x="3044825" y="4478338"/>
          <p14:tracePt t="38148" x="2944813" y="4508500"/>
          <p14:tracePt t="38156" x="2884488" y="4518025"/>
          <p14:tracePt t="38164" x="2773363" y="4538663"/>
          <p14:tracePt t="38172" x="2692400" y="4559300"/>
          <p14:tracePt t="38180" x="2652713" y="4568825"/>
          <p14:tracePt t="38187" x="2560638" y="4598988"/>
          <p14:tracePt t="38196" x="2520950" y="4619625"/>
          <p14:tracePt t="38206" x="2439988" y="4649788"/>
          <p14:tracePt t="38212" x="2379663" y="4659313"/>
          <p14:tracePt t="38222" x="2328863" y="4689475"/>
          <p14:tracePt t="38230" x="2268538" y="4710113"/>
          <p14:tracePt t="38238" x="2228850" y="4710113"/>
          <p14:tracePt t="38245" x="2187575" y="4719638"/>
          <p14:tracePt t="38253" x="2147888" y="4730750"/>
          <p14:tracePt t="38262" x="2117725" y="4740275"/>
          <p14:tracePt t="38269" x="2097088" y="4749800"/>
          <p14:tracePt t="38278" x="2078038" y="4749800"/>
          <p14:tracePt t="38286" x="2066925" y="4760913"/>
          <p14:tracePt t="38294" x="2047875" y="4770438"/>
          <p14:tracePt t="38302" x="2036763" y="4770438"/>
          <p14:tracePt t="38310" x="2027238" y="4779963"/>
          <p14:tracePt t="38318" x="2006600" y="4791075"/>
          <p14:tracePt t="38326" x="1997075" y="4791075"/>
          <p14:tracePt t="38333" x="1985963" y="4800600"/>
          <p14:tracePt t="38344" x="1976438" y="4800600"/>
          <p14:tracePt t="38350" x="1966913" y="4800600"/>
          <p14:tracePt t="38357" x="1955800" y="4810125"/>
          <p14:tracePt t="38390" x="1946275" y="4810125"/>
          <p14:tracePt t="38398" x="1925638" y="4810125"/>
          <p14:tracePt t="38405" x="1916113" y="4810125"/>
          <p14:tracePt t="38414" x="1895475" y="4810125"/>
          <p14:tracePt t="38421" x="1876425" y="4810125"/>
          <p14:tracePt t="38429" x="1844675" y="4810125"/>
          <p14:tracePt t="38437" x="1825625" y="4810125"/>
          <p14:tracePt t="38445" x="1795463" y="4810125"/>
          <p14:tracePt t="38453" x="1774825" y="4810125"/>
          <p14:tracePt t="38462" x="1744663" y="4810125"/>
          <p14:tracePt t="38469" x="1714500" y="4810125"/>
          <p14:tracePt t="38477" x="1693863" y="4810125"/>
          <p14:tracePt t="38485" x="1684338" y="4810125"/>
          <p14:tracePt t="38494" x="1654175" y="4810125"/>
          <p14:tracePt t="38502" x="1624013" y="4810125"/>
          <p14:tracePt t="38512" x="1593850" y="4810125"/>
          <p14:tracePt t="38518" x="1563688" y="4810125"/>
          <p14:tracePt t="38528" x="1533525" y="4810125"/>
          <p14:tracePt t="38535" x="1482725" y="4810125"/>
          <p14:tracePt t="38543" x="1441450" y="4810125"/>
          <p14:tracePt t="38551" x="1411288" y="4810125"/>
          <p14:tracePt t="38560" x="1381125" y="4810125"/>
          <p14:tracePt t="38568" x="1341438" y="4810125"/>
          <p14:tracePt t="38576" x="1320800" y="4810125"/>
          <p14:tracePt t="38585" x="1300163" y="4810125"/>
          <p14:tracePt t="38592" x="1290638" y="4810125"/>
          <p14:tracePt t="38599" x="1270000" y="4810125"/>
          <p14:tracePt t="38608" x="1260475" y="4810125"/>
          <p14:tracePt t="38616" x="1250950" y="4810125"/>
          <p14:tracePt t="38624" x="1239838" y="4810125"/>
          <p14:tracePt t="38656" x="1230313" y="4810125"/>
          <p14:tracePt t="38672" x="1220788" y="4810125"/>
          <p14:tracePt t="38697" x="1209675" y="4810125"/>
          <p14:tracePt t="39164" x="1209675" y="4821238"/>
          <p14:tracePt t="39444" x="1200150" y="4821238"/>
          <p14:tracePt t="40872" x="1209675" y="4821238"/>
          <p14:tracePt t="40880" x="1220788" y="4821238"/>
          <p14:tracePt t="40888" x="1239838" y="4821238"/>
          <p14:tracePt t="40893" x="1250950" y="4821238"/>
          <p14:tracePt t="40901" x="1270000" y="4821238"/>
          <p14:tracePt t="40909" x="1290638" y="4821238"/>
          <p14:tracePt t="40917" x="1320800" y="4821238"/>
          <p14:tracePt t="40925" x="1350963" y="4821238"/>
          <p14:tracePt t="40933" x="1392238" y="4821238"/>
          <p14:tracePt t="40941" x="1422400" y="4821238"/>
          <p14:tracePt t="40949" x="1482725" y="4821238"/>
          <p14:tracePt t="40958" x="1573213" y="4821238"/>
          <p14:tracePt t="40965" x="1633538" y="4821238"/>
          <p14:tracePt t="40973" x="1704975" y="4821238"/>
          <p14:tracePt t="40981" x="1765300" y="4821238"/>
          <p14:tracePt t="40989" x="1825625" y="4821238"/>
          <p14:tracePt t="40997" x="1844675" y="4821238"/>
          <p14:tracePt t="41006" x="1895475" y="4821238"/>
          <p14:tracePt t="41013" x="1955800" y="4821238"/>
          <p14:tracePt t="41022" x="1985963" y="4821238"/>
          <p14:tracePt t="41029" x="2016125" y="4821238"/>
          <p14:tracePt t="41037" x="2036763" y="4821238"/>
          <p14:tracePt t="41045" x="2057400" y="4821238"/>
          <p14:tracePt t="41070" x="2066925" y="4821238"/>
          <p14:tracePt t="41224" x="2078038" y="4821238"/>
          <p14:tracePt t="41231" x="2087563" y="4821238"/>
          <p14:tracePt t="41239" x="2108200" y="4810125"/>
          <p14:tracePt t="41247" x="2138363" y="4800600"/>
          <p14:tracePt t="41255" x="2168525" y="4800600"/>
          <p14:tracePt t="41263" x="2198688" y="4791075"/>
          <p14:tracePt t="41271" x="2259013" y="4779963"/>
          <p14:tracePt t="41279" x="2349500" y="4779963"/>
          <p14:tracePt t="41287" x="2430463" y="4760913"/>
          <p14:tracePt t="41295" x="2520950" y="4760913"/>
          <p14:tracePt t="41304" x="2601913" y="4760913"/>
          <p14:tracePt t="41311" x="2682875" y="4760913"/>
          <p14:tracePt t="41319" x="2732088" y="4760913"/>
          <p14:tracePt t="41327" x="2813050" y="4760913"/>
          <p14:tracePt t="41335" x="2894013" y="4760913"/>
          <p14:tracePt t="41343" x="3005138" y="4770438"/>
          <p14:tracePt t="41351" x="3065463" y="4770438"/>
          <p14:tracePt t="41359" x="3136900" y="4770438"/>
          <p14:tracePt t="41367" x="3216275" y="4770438"/>
          <p14:tracePt t="41375" x="3278188" y="4770438"/>
          <p14:tracePt t="41383" x="3348038" y="4770438"/>
          <p14:tracePt t="41391" x="3368675" y="4770438"/>
          <p14:tracePt t="41399" x="3398838" y="4770438"/>
          <p14:tracePt t="41407" x="3417888" y="4770438"/>
          <p14:tracePt t="41415" x="3429000" y="4770438"/>
          <p14:tracePt t="42048" x="3438525" y="4770438"/>
          <p14:tracePt t="42056" x="3449638" y="4770438"/>
          <p14:tracePt t="42061" x="3468688" y="4770438"/>
          <p14:tracePt t="42069" x="3489325" y="4770438"/>
          <p14:tracePt t="42078" x="3498850" y="4770438"/>
          <p14:tracePt t="42086" x="3529013" y="4770438"/>
          <p14:tracePt t="42093" x="3570288" y="4770438"/>
          <p14:tracePt t="42101" x="3630613" y="4770438"/>
          <p14:tracePt t="42108" x="3690938" y="4770438"/>
          <p14:tracePt t="42115" x="3790950" y="4770438"/>
          <p14:tracePt t="42124" x="3841750" y="4770438"/>
          <p14:tracePt t="42131" x="3892550" y="4770438"/>
          <p14:tracePt t="42142" x="3932238" y="4770438"/>
          <p14:tracePt t="42147" x="3952875" y="4770438"/>
          <p14:tracePt t="42158" x="3962400" y="4770438"/>
          <p14:tracePt t="42166" x="3983038" y="4770438"/>
          <p14:tracePt t="42173" x="3994150" y="4770438"/>
          <p14:tracePt t="42182" x="4003675" y="4770438"/>
          <p14:tracePt t="42450" x="4013200" y="4770438"/>
          <p14:tracePt t="42462" x="4033838" y="4770438"/>
          <p14:tracePt t="42471" x="4054475" y="4770438"/>
          <p14:tracePt t="42477" x="4073525" y="4770438"/>
          <p14:tracePt t="42488" x="4103688" y="4770438"/>
          <p14:tracePt t="42493" x="4133850" y="4770438"/>
          <p14:tracePt t="42503" x="4165600" y="4760913"/>
          <p14:tracePt t="42511" x="4195763" y="4760913"/>
          <p14:tracePt t="42519" x="4235450" y="4749800"/>
          <p14:tracePt t="42528" x="4295775" y="4749800"/>
          <p14:tracePt t="42535" x="4325938" y="4740275"/>
          <p14:tracePt t="42543" x="4367213" y="4730750"/>
          <p14:tracePt t="42552" x="4397375" y="4730750"/>
          <p14:tracePt t="42559" x="4427538" y="4730750"/>
          <p14:tracePt t="42567" x="4457700" y="4730750"/>
          <p14:tracePt t="42575" x="4476750" y="4719638"/>
          <p14:tracePt t="42583" x="4497388" y="4719638"/>
          <p14:tracePt t="42599" x="4518025" y="4719638"/>
          <p14:tracePt t="42607" x="4538663" y="4719638"/>
          <p14:tracePt t="42615" x="4548188" y="4719638"/>
          <p14:tracePt t="42624" x="4557713" y="4719638"/>
          <p14:tracePt t="42632" x="4568825" y="4719638"/>
          <p14:tracePt t="42640" x="4587875" y="4719638"/>
          <p14:tracePt t="42648" x="4608513" y="4719638"/>
          <p14:tracePt t="42655" x="4629150" y="4719638"/>
          <p14:tracePt t="42672" x="4648200" y="4719638"/>
          <p14:tracePt t="42679" x="4659313" y="4719638"/>
          <p14:tracePt t="42687" x="4678363" y="4719638"/>
          <p14:tracePt t="42695" x="4689475" y="4719638"/>
          <p14:tracePt t="42703" x="4710113" y="4719638"/>
          <p14:tracePt t="42711" x="4729163" y="4719638"/>
          <p14:tracePt t="42719" x="4749800" y="4719638"/>
          <p14:tracePt t="42727" x="4770438" y="4710113"/>
          <p14:tracePt t="42735" x="4779963" y="4710113"/>
          <p14:tracePt t="42743" x="4810125" y="4710113"/>
          <p14:tracePt t="42751" x="4830763" y="4710113"/>
          <p14:tracePt t="42759" x="4849813" y="4710113"/>
          <p14:tracePt t="42767" x="4860925" y="4710113"/>
          <p14:tracePt t="42775" x="4870450" y="4710113"/>
          <p14:tracePt t="42809" x="4881563" y="4710113"/>
          <p14:tracePt t="42817" x="4891088" y="4710113"/>
          <p14:tracePt t="42853" x="4900613" y="4710113"/>
          <p14:tracePt t="42881" x="4911725" y="4710113"/>
          <p14:tracePt t="42945" x="4921250" y="4710113"/>
          <p14:tracePt t="42954" x="4930775" y="4710113"/>
          <p14:tracePt t="42962" x="4951413" y="4710113"/>
          <p14:tracePt t="42969" x="4960938" y="4710113"/>
          <p14:tracePt t="42977" x="4981575" y="4710113"/>
          <p14:tracePt t="42985" x="5002213" y="4719638"/>
          <p14:tracePt t="42993" x="5021263" y="4719638"/>
          <p14:tracePt t="43001" x="5032375" y="4719638"/>
          <p14:tracePt t="43009" x="5062538" y="4730750"/>
          <p14:tracePt t="43017" x="5083175" y="4740275"/>
          <p14:tracePt t="43025" x="5092700" y="4740275"/>
          <p14:tracePt t="43033" x="5113338" y="4740275"/>
          <p14:tracePt t="43041" x="5132388" y="4740275"/>
          <p14:tracePt t="43049" x="5143500" y="4740275"/>
          <p14:tracePt t="43065" x="5153025" y="4740275"/>
          <p14:tracePt t="43073" x="5162550" y="4740275"/>
          <p14:tracePt t="43081" x="5173663" y="4740275"/>
          <p14:tracePt t="43089" x="5183188" y="4740275"/>
          <p14:tracePt t="43113" x="5192713" y="4740275"/>
          <p14:tracePt t="43123" x="5192713" y="4730750"/>
          <p14:tracePt t="43129" x="5203825" y="4730750"/>
          <p14:tracePt t="43145" x="5213350" y="4730750"/>
          <p14:tracePt t="43155" x="5213350" y="4719638"/>
          <p14:tracePt t="43171" x="5224463" y="4719638"/>
          <p14:tracePt t="43195" x="5224463" y="4710113"/>
          <p14:tracePt t="43807" x="5233988" y="4710113"/>
          <p14:tracePt t="43815" x="5254625" y="4710113"/>
          <p14:tracePt t="43823" x="5284788" y="4710113"/>
          <p14:tracePt t="43831" x="5314950" y="4710113"/>
          <p14:tracePt t="43839" x="5354638" y="4710113"/>
          <p14:tracePt t="43847" x="5384800" y="4710113"/>
          <p14:tracePt t="43855" x="5414963" y="4710113"/>
          <p14:tracePt t="43863" x="5445125" y="4719638"/>
          <p14:tracePt t="43871" x="5465763" y="4719638"/>
          <p14:tracePt t="43879" x="5495925" y="4719638"/>
          <p14:tracePt t="43887" x="5516563" y="4719638"/>
          <p14:tracePt t="43895" x="5546725" y="4719638"/>
          <p14:tracePt t="43903" x="5567363" y="4719638"/>
          <p14:tracePt t="43911" x="5576888" y="4730750"/>
          <p14:tracePt t="43919" x="5597525" y="4730750"/>
          <p14:tracePt t="43927" x="5616575" y="4730750"/>
          <p14:tracePt t="43935" x="5637213" y="4730750"/>
          <p14:tracePt t="43943" x="5657850" y="4730750"/>
          <p14:tracePt t="43959" x="5676900" y="4730750"/>
          <p14:tracePt t="43974" x="5688013" y="4730750"/>
          <p14:tracePt t="44023" x="5697538" y="4730750"/>
          <p14:tracePt t="44056" x="5707063" y="4730750"/>
          <p14:tracePt t="44088" x="5718175" y="4730750"/>
          <p14:tracePt t="44096" x="5737225" y="4740275"/>
          <p14:tracePt t="44104" x="5768975" y="4740275"/>
          <p14:tracePt t="44114" x="5799138" y="4740275"/>
          <p14:tracePt t="44120" x="5899150" y="4740275"/>
          <p14:tracePt t="44130" x="5959475" y="4749800"/>
          <p14:tracePt t="44135" x="5980113" y="4749800"/>
          <p14:tracePt t="44145" x="6049963" y="4760913"/>
          <p14:tracePt t="44153" x="6091238" y="4770438"/>
          <p14:tracePt t="44161" x="6151563" y="4770438"/>
          <p14:tracePt t="44169" x="6181725" y="4791075"/>
          <p14:tracePt t="44177" x="6202363" y="4791075"/>
          <p14:tracePt t="44185" x="6221413" y="4791075"/>
          <p14:tracePt t="44201" x="6232525" y="4791075"/>
          <p14:tracePt t="44225" x="6262688" y="4791075"/>
          <p14:tracePt t="44233" x="6292850" y="4791075"/>
          <p14:tracePt t="44241" x="6323013" y="4800600"/>
          <p14:tracePt t="44249" x="6353175" y="4800600"/>
          <p14:tracePt t="44257" x="6392863" y="4810125"/>
          <p14:tracePt t="44265" x="6423025" y="4810125"/>
          <p14:tracePt t="44274" x="6484938" y="4810125"/>
          <p14:tracePt t="44281" x="6524625" y="4821238"/>
          <p14:tracePt t="44290" x="6584950" y="4821238"/>
          <p14:tracePt t="44297" x="6624638" y="4840288"/>
          <p14:tracePt t="44307" x="6656388" y="4840288"/>
          <p14:tracePt t="44313" x="6696075" y="4851400"/>
          <p14:tracePt t="44322" x="6705600" y="4851400"/>
          <p14:tracePt t="44330" x="6726238" y="4860925"/>
          <p14:tracePt t="44338" x="6735763" y="4860925"/>
          <p14:tracePt t="44353" x="6746875" y="4860925"/>
          <p14:tracePt t="44369" x="6756400" y="4860925"/>
          <p14:tracePt t="44385" x="6765925" y="4860925"/>
          <p14:tracePt t="44393" x="6796088" y="4860925"/>
          <p14:tracePt t="44401" x="6816725" y="4860925"/>
          <p14:tracePt t="44409" x="6846888" y="4860925"/>
          <p14:tracePt t="44417" x="6858000" y="4860925"/>
          <p14:tracePt t="44424" x="6888163" y="4860925"/>
          <p14:tracePt t="44434" x="6907213" y="4860925"/>
          <p14:tracePt t="44441" x="6948488" y="4860925"/>
          <p14:tracePt t="44450" x="6999288" y="4860925"/>
          <p14:tracePt t="44457" x="7029450" y="4860925"/>
          <p14:tracePt t="44467" x="7069138" y="4860925"/>
          <p14:tracePt t="44473" x="7099300" y="4860925"/>
          <p14:tracePt t="44483" x="7129463" y="4860925"/>
          <p14:tracePt t="44488" x="7159625" y="4860925"/>
          <p14:tracePt t="44499" x="7200900" y="4860925"/>
          <p14:tracePt t="44507" x="7231063" y="4860925"/>
          <p14:tracePt t="44514" x="7261225" y="4860925"/>
          <p14:tracePt t="44523" x="7300913" y="4860925"/>
          <p14:tracePt t="44531" x="7331075" y="4860925"/>
          <p14:tracePt t="44538" x="7361238" y="4860925"/>
          <p14:tracePt t="44547" x="7381875" y="4860925"/>
          <p14:tracePt t="44554" x="7442200" y="4860925"/>
          <p14:tracePt t="44563" x="7451725" y="4860925"/>
          <p14:tracePt t="44571" x="7472363" y="4860925"/>
          <p14:tracePt t="44579" x="7493000" y="4860925"/>
          <p14:tracePt t="44587" x="7523163" y="4860925"/>
          <p14:tracePt t="44595" x="7543800" y="4860925"/>
          <p14:tracePt t="44603" x="7553325" y="4860925"/>
          <p14:tracePt t="44611" x="7573963" y="4860925"/>
          <p14:tracePt t="44627" x="7583488" y="4860925"/>
          <p14:tracePt t="44643" x="7593013" y="4860925"/>
          <p14:tracePt t="44667" x="7593013" y="4851400"/>
          <p14:tracePt t="44724" x="7593013" y="4840288"/>
          <p14:tracePt t="44887" x="7604125" y="4840288"/>
          <p14:tracePt t="44920" x="7604125" y="4851400"/>
          <p14:tracePt t="44943" x="7613650" y="4860925"/>
          <p14:tracePt t="44950" x="7623175" y="4860925"/>
          <p14:tracePt t="44960" x="7634288" y="4870450"/>
          <p14:tracePt t="44965" x="7653338" y="4891088"/>
          <p14:tracePt t="44972" x="7673975" y="4902200"/>
          <p14:tracePt t="44980" x="7694613" y="4921250"/>
          <p14:tracePt t="44989" x="7704138" y="4932363"/>
          <p14:tracePt t="44998" x="7724775" y="4941888"/>
          <p14:tracePt t="45009" x="7745413" y="4951413"/>
          <p14:tracePt t="45017" x="7754938" y="4962525"/>
          <p14:tracePt t="45025" x="7775575" y="4972050"/>
          <p14:tracePt t="45033" x="7794625" y="4972050"/>
          <p14:tracePt t="45041" x="7794625" y="4981575"/>
          <p14:tracePt t="45048" x="7815263" y="4992688"/>
          <p14:tracePt t="45057" x="7824788" y="5002213"/>
          <p14:tracePt t="45065" x="7835900" y="5002213"/>
          <p14:tracePt t="45073" x="7845425" y="5011738"/>
          <p14:tracePt t="45089" x="7866063" y="5011738"/>
          <p14:tracePt t="45096" x="7875588" y="5011738"/>
          <p14:tracePt t="45104" x="7886700" y="5011738"/>
          <p14:tracePt t="45120" x="7896225" y="5011738"/>
          <p14:tracePt t="45155" x="7905750" y="5011738"/>
          <p14:tracePt t="45163" x="7916863" y="5011738"/>
          <p14:tracePt t="45170" x="7926388" y="5011738"/>
          <p14:tracePt t="45179" x="7935913" y="5011738"/>
          <p14:tracePt t="45186" x="7935913" y="5002213"/>
          <p14:tracePt t="45194" x="7935913" y="4992688"/>
          <p14:tracePt t="45202" x="7947025" y="4992688"/>
          <p14:tracePt t="45215" x="7956550" y="4981575"/>
          <p14:tracePt t="45222" x="7956550" y="4972050"/>
          <p14:tracePt t="45230" x="7966075" y="4951413"/>
          <p14:tracePt t="45238" x="7977188" y="4941888"/>
          <p14:tracePt t="45246" x="7977188" y="4932363"/>
          <p14:tracePt t="45254" x="7986713" y="4921250"/>
          <p14:tracePt t="45262" x="7986713" y="4902200"/>
          <p14:tracePt t="45270" x="7986713" y="4881563"/>
          <p14:tracePt t="45278" x="7996238" y="4881563"/>
          <p14:tracePt t="45287" x="7996238" y="4870450"/>
          <p14:tracePt t="45294" x="7996238" y="4851400"/>
          <p14:tracePt t="45302" x="8007350" y="4840288"/>
          <p14:tracePt t="45311" x="8007350" y="4830763"/>
          <p14:tracePt t="45318" x="8007350" y="4821238"/>
          <p14:tracePt t="45326" x="8007350" y="4810125"/>
          <p14:tracePt t="45334" x="8007350" y="4800600"/>
          <p14:tracePt t="45350" x="8007350" y="4791075"/>
          <p14:tracePt t="45398" x="8007350" y="4779963"/>
          <p14:tracePt t="45407" x="7996238" y="4779963"/>
          <p14:tracePt t="45415" x="7996238" y="4770438"/>
          <p14:tracePt t="45425" x="7986713" y="4770438"/>
          <p14:tracePt t="45430" x="7986713" y="4760913"/>
          <p14:tracePt t="45441" x="7977188" y="4740275"/>
          <p14:tracePt t="45446" x="7956550" y="4730750"/>
          <p14:tracePt t="45457" x="7947025" y="4730750"/>
          <p14:tracePt t="45462" x="7935913" y="4730750"/>
          <p14:tracePt t="45473" x="7926388" y="4719638"/>
          <p14:tracePt t="45478" x="7916863" y="4710113"/>
          <p14:tracePt t="45489" x="7905750" y="4699000"/>
          <p14:tracePt t="45496" x="7886700" y="4699000"/>
          <p14:tracePt t="45505" x="7875588" y="4699000"/>
          <p14:tracePt t="45512" x="7875588" y="4689475"/>
          <p14:tracePt t="45520" x="7866063" y="4689475"/>
          <p14:tracePt t="45528" x="7835900" y="4689475"/>
          <p14:tracePt t="45537" x="7824788" y="4689475"/>
          <p14:tracePt t="45544" x="7824788" y="4679950"/>
          <p14:tracePt t="45552" x="7805738" y="4668838"/>
          <p14:tracePt t="45560" x="7785100" y="4668838"/>
          <p14:tracePt t="45573" x="7775575" y="4668838"/>
          <p14:tracePt t="45581" x="7754938" y="4659313"/>
          <p14:tracePt t="45588" x="7745413" y="4659313"/>
          <p14:tracePt t="45596" x="7734300" y="4649788"/>
          <p14:tracePt t="45605" x="7715250" y="4649788"/>
          <p14:tracePt t="45612" x="7694613" y="4638675"/>
          <p14:tracePt t="45621" x="7683500" y="4638675"/>
          <p14:tracePt t="45628" x="7673975" y="4638675"/>
          <p14:tracePt t="45636" x="7664450" y="4638675"/>
          <p14:tracePt t="45644" x="7653338" y="4638675"/>
          <p14:tracePt t="45653" x="7643813" y="4638675"/>
          <p14:tracePt t="45669" x="7634288" y="4638675"/>
          <p14:tracePt t="45676" x="7613650" y="4638675"/>
          <p14:tracePt t="45684" x="7604125" y="4638675"/>
          <p14:tracePt t="45692" x="7593013" y="4638675"/>
          <p14:tracePt t="45701" x="7583488" y="4638675"/>
          <p14:tracePt t="45709" x="7562850" y="4649788"/>
          <p14:tracePt t="45718" x="7553325" y="4659313"/>
          <p14:tracePt t="45725" x="7543800" y="4659313"/>
          <p14:tracePt t="45732" x="7543800" y="4668838"/>
          <p14:tracePt t="45740" x="7532688" y="4668838"/>
          <p14:tracePt t="45748" x="7523163" y="4668838"/>
          <p14:tracePt t="45757" x="7513638" y="4679950"/>
          <p14:tracePt t="45765" x="7502525" y="4689475"/>
          <p14:tracePt t="45772" x="7502525" y="4699000"/>
          <p14:tracePt t="45782" x="7502525" y="4710113"/>
          <p14:tracePt t="45791" x="7493000" y="4710113"/>
          <p14:tracePt t="45806" x="7481888" y="4719638"/>
          <p14:tracePt t="45814" x="7481888" y="4730750"/>
          <p14:tracePt t="45823" x="7481888" y="4740275"/>
          <p14:tracePt t="45839" x="7481888" y="4749800"/>
          <p14:tracePt t="45855" x="7481888" y="4770438"/>
          <p14:tracePt t="45862" x="7481888" y="4791075"/>
          <p14:tracePt t="45871" x="7481888" y="4800600"/>
          <p14:tracePt t="45878" x="7481888" y="4810125"/>
          <p14:tracePt t="45887" x="7481888" y="4830763"/>
          <p14:tracePt t="45894" x="7493000" y="4851400"/>
          <p14:tracePt t="45911" x="7513638" y="4870450"/>
          <p14:tracePt t="45921" x="7523163" y="4891088"/>
          <p14:tracePt t="45931" x="7543800" y="4902200"/>
          <p14:tracePt t="45939" x="7553325" y="4921250"/>
          <p14:tracePt t="45947" x="7573963" y="4932363"/>
          <p14:tracePt t="45954" x="7593013" y="4951413"/>
          <p14:tracePt t="45965" x="7593013" y="4962525"/>
          <p14:tracePt t="45970" x="7613650" y="4962525"/>
          <p14:tracePt t="45979" x="7623175" y="4962525"/>
          <p14:tracePt t="45986" x="7643813" y="4972050"/>
          <p14:tracePt t="46003" x="7673975" y="4972050"/>
          <p14:tracePt t="46010" x="7694613" y="4981575"/>
          <p14:tracePt t="46019" x="7715250" y="4981575"/>
          <p14:tracePt t="46027" x="7734300" y="4981575"/>
          <p14:tracePt t="46034" x="7745413" y="4981575"/>
          <p14:tracePt t="46042" x="7764463" y="4981575"/>
          <p14:tracePt t="46051" x="7785100" y="4981575"/>
          <p14:tracePt t="46058" x="7794625" y="4981575"/>
          <p14:tracePt t="46067" x="7815263" y="4981575"/>
          <p14:tracePt t="46082" x="7824788" y="4981575"/>
          <p14:tracePt t="46090" x="7845425" y="4981575"/>
          <p14:tracePt t="46098" x="7854950" y="4981575"/>
          <p14:tracePt t="46109" x="7866063" y="4972050"/>
          <p14:tracePt t="46117" x="7886700" y="4962525"/>
          <p14:tracePt t="46124" x="7896225" y="4951413"/>
          <p14:tracePt t="46132" x="7896225" y="4941888"/>
          <p14:tracePt t="46140" x="7905750" y="4932363"/>
          <p14:tracePt t="46148" x="7916863" y="4932363"/>
          <p14:tracePt t="46173" x="7926388" y="4921250"/>
          <p14:tracePt t="46582" x="7935913" y="4921250"/>
          <p14:tracePt t="46591" x="7956550" y="4921250"/>
          <p14:tracePt t="46599" x="7977188" y="4921250"/>
          <p14:tracePt t="46606" x="8007350" y="4921250"/>
          <p14:tracePt t="46614" x="8047038" y="4921250"/>
          <p14:tracePt t="46622" x="8097838" y="4921250"/>
          <p14:tracePt t="46631" x="8158163" y="4921250"/>
          <p14:tracePt t="46638" x="8218488" y="4921250"/>
          <p14:tracePt t="46646" x="8289925" y="4921250"/>
          <p14:tracePt t="46654" x="8350250" y="4921250"/>
          <p14:tracePt t="46662" x="8389938" y="4921250"/>
          <p14:tracePt t="46670" x="8440738" y="4921250"/>
          <p14:tracePt t="46678" x="8470900" y="4921250"/>
          <p14:tracePt t="46686" x="8480425" y="4921250"/>
          <p14:tracePt t="46694" x="8501063" y="4921250"/>
          <p14:tracePt t="46702" x="8521700" y="4921250"/>
          <p14:tracePt t="46710" x="8540750" y="4921250"/>
          <p14:tracePt t="46718" x="8551863" y="4921250"/>
          <p14:tracePt t="46726" x="8561388" y="4921250"/>
          <p14:tracePt t="46734" x="8591550" y="4921250"/>
          <p14:tracePt t="46743" x="8612188" y="4921250"/>
          <p14:tracePt t="46750" x="8642350" y="4921250"/>
          <p14:tracePt t="46760" x="8672513" y="4911725"/>
          <p14:tracePt t="46768" x="8693150" y="4891088"/>
          <p14:tracePt t="46776" x="8732838" y="4881563"/>
          <p14:tracePt t="46784" x="8753475" y="4881563"/>
          <p14:tracePt t="46793" x="8763000" y="4870450"/>
          <p14:tracePt t="47069" x="8783638" y="4870450"/>
          <p14:tracePt t="47076" x="8793163" y="4870450"/>
          <p14:tracePt t="47085" x="8843963" y="4870450"/>
          <p14:tracePt t="47093" x="8874125" y="4870450"/>
          <p14:tracePt t="47101" x="8913813" y="4870450"/>
          <p14:tracePt t="47105" x="8945563" y="4881563"/>
          <p14:tracePt t="47115" x="8975725" y="4881563"/>
          <p14:tracePt t="47121" x="9005888" y="4881563"/>
          <p14:tracePt t="47131" x="9036050" y="4881563"/>
          <p14:tracePt t="47139" x="9055100" y="4881563"/>
          <p14:tracePt t="47147" x="9066213" y="4881563"/>
          <p14:tracePt t="47179" x="9075738" y="4881563"/>
          <p14:tracePt t="47203" x="9085263" y="4881563"/>
          <p14:tracePt t="47227" x="9096375" y="4881563"/>
          <p14:tracePt t="47243" x="9096375" y="4870450"/>
          <p14:tracePt t="47283" x="9105900" y="4870450"/>
          <p14:tracePt t="47306" x="9105900" y="4860925"/>
          <p14:tracePt t="47685" x="9096375" y="4860925"/>
          <p14:tracePt t="47709" x="9085263" y="4860925"/>
          <p14:tracePt t="47725" x="9075738" y="4860925"/>
          <p14:tracePt t="47741" x="9055100" y="4860925"/>
          <p14:tracePt t="47751" x="9036050" y="4860925"/>
          <p14:tracePt t="47759" x="9005888" y="4860925"/>
          <p14:tracePt t="47767" x="8985250" y="4860925"/>
          <p14:tracePt t="47775" x="8964613" y="4860925"/>
          <p14:tracePt t="47783" x="8934450" y="4860925"/>
          <p14:tracePt t="47791" x="8904288" y="4860925"/>
          <p14:tracePt t="47799" x="8834438" y="4860925"/>
          <p14:tracePt t="47806" x="8793163" y="4860925"/>
          <p14:tracePt t="47817" x="8753475" y="4851400"/>
          <p14:tracePt t="47827" x="8672513" y="4821238"/>
          <p14:tracePt t="47835" x="8612188" y="4810125"/>
          <p14:tracePt t="47843" x="8450263" y="4760913"/>
          <p14:tracePt t="47851" x="8299450" y="4699000"/>
          <p14:tracePt t="47859" x="8197850" y="4668838"/>
          <p14:tracePt t="47867" x="7996238" y="4589463"/>
          <p14:tracePt t="47875" x="7745413" y="4467225"/>
          <p14:tracePt t="47883" x="7421563" y="4316413"/>
          <p14:tracePt t="47891" x="6907213" y="4084638"/>
          <p14:tracePt t="47899" x="6392863" y="3852863"/>
          <p14:tracePt t="47907" x="5878513" y="3621088"/>
          <p14:tracePt t="47915" x="5314950" y="3359150"/>
          <p14:tracePt t="47922" x="4840288" y="3125788"/>
          <p14:tracePt t="47931" x="4508500" y="2954338"/>
          <p14:tracePt t="47939" x="4064000" y="2752725"/>
          <p14:tracePt t="47947" x="3862388" y="2673350"/>
          <p14:tracePt t="47956" x="3700463" y="2592388"/>
          <p14:tracePt t="47963" x="3519488" y="2490788"/>
          <p14:tracePt t="47972" x="3398838" y="2430463"/>
          <p14:tracePt t="47978" x="3317875" y="2379663"/>
          <p14:tracePt t="47987" x="3227388" y="2319338"/>
          <p14:tracePt t="47994" x="3186113" y="2298700"/>
          <p14:tracePt t="48002" x="3116263" y="2238375"/>
          <p14:tracePt t="48010" x="3055938" y="2198688"/>
          <p14:tracePt t="48020" x="2984500" y="2147888"/>
          <p14:tracePt t="48026" x="2884488" y="2087563"/>
          <p14:tracePt t="48034" x="2833688" y="2057400"/>
          <p14:tracePt t="48042" x="2671763" y="1955800"/>
          <p14:tracePt t="48050" x="2611438" y="1916113"/>
          <p14:tracePt t="48058" x="2520950" y="1865313"/>
          <p14:tracePt t="48068" x="2439988" y="1804988"/>
          <p14:tracePt t="48074" x="2319338" y="1735138"/>
          <p14:tracePt t="48084" x="2249488" y="1663700"/>
          <p14:tracePt t="48090" x="2198688" y="1624013"/>
          <p14:tracePt t="48100" x="2168525" y="1593850"/>
          <p14:tracePt t="48108" x="2117725" y="1552575"/>
          <p14:tracePt t="48116" x="2087563" y="1522413"/>
          <p14:tracePt t="48124" x="2047875" y="1473200"/>
          <p14:tracePt t="48132" x="2006600" y="1422400"/>
          <p14:tracePt t="48140" x="1946275" y="1371600"/>
          <p14:tracePt t="48148" x="1876425" y="1301750"/>
          <p14:tracePt t="48156" x="1804988" y="1250950"/>
          <p14:tracePt t="48164" x="1735138" y="1190625"/>
          <p14:tracePt t="48172" x="1633538" y="1119188"/>
          <p14:tracePt t="48180" x="1543050" y="1049338"/>
          <p14:tracePt t="48188" x="1482725" y="989013"/>
          <p14:tracePt t="48196" x="1392238" y="938213"/>
          <p14:tracePt t="48204" x="1311275" y="866775"/>
          <p14:tracePt t="48212" x="1220788" y="806450"/>
          <p14:tracePt t="48220" x="1190625" y="787400"/>
          <p14:tracePt t="48228" x="1149350" y="746125"/>
          <p14:tracePt t="48236" x="1119188" y="736600"/>
          <p14:tracePt t="48244" x="1089025" y="706438"/>
          <p14:tracePt t="48252" x="1068388" y="685800"/>
          <p14:tracePt t="48260" x="1038225" y="655638"/>
          <p14:tracePt t="48269" x="989013" y="604838"/>
          <p14:tracePt t="48276" x="957263" y="584200"/>
          <p14:tracePt t="48284" x="866775" y="514350"/>
          <p14:tracePt t="48292" x="796925" y="463550"/>
          <p14:tracePt t="48300" x="766763" y="444500"/>
          <p14:tracePt t="48308" x="695325" y="403225"/>
          <p14:tracePt t="48316" x="584200" y="342900"/>
          <p14:tracePt t="48324" x="484188" y="292100"/>
          <p14:tracePt t="48332" x="454025" y="261938"/>
          <p14:tracePt t="48340" x="393700" y="241300"/>
          <p14:tracePt t="48348" x="363538" y="222250"/>
          <p14:tracePt t="48356" x="333375" y="192088"/>
          <p14:tracePt t="48364" x="312738" y="171450"/>
          <p14:tracePt t="48372" x="292100" y="161925"/>
          <p14:tracePt t="48380" x="273050" y="150813"/>
          <p14:tracePt t="48388" x="273050" y="141288"/>
          <p14:tracePt t="48396" x="261938" y="131763"/>
          <p14:tracePt t="48404" x="261938" y="120650"/>
          <p14:tracePt t="48420" x="252413" y="120650"/>
          <p14:tracePt t="48430" x="252413" y="111125"/>
          <p14:tracePt t="48436" x="252413" y="101600"/>
          <p14:tracePt t="48446" x="241300" y="80963"/>
          <p14:tracePt t="48454" x="231775" y="80963"/>
          <p14:tracePt t="48462" x="231775" y="69850"/>
          <p14:tracePt t="48470" x="222250" y="60325"/>
          <p14:tracePt t="48478" x="211138" y="50800"/>
          <p14:tracePt t="48486" x="201613" y="30163"/>
          <p14:tracePt t="48494" x="17145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6.3.2 </a:t>
            </a:r>
            <a:r>
              <a:rPr lang="ko-KR" altLang="en-US" dirty="0"/>
              <a:t>잡음 제거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7335" y="1143000"/>
            <a:ext cx="5723890" cy="5532582"/>
          </a:xfrm>
        </p:spPr>
        <p:txBody>
          <a:bodyPr>
            <a:normAutofit/>
          </a:bodyPr>
          <a:lstStyle/>
          <a:p>
            <a:pPr marL="355600" indent="-355600" defTabSz="508000">
              <a:spcBef>
                <a:spcPts val="600"/>
              </a:spcBef>
              <a:buFont typeface="+mj-ea"/>
              <a:buAutoNum type="circleNumDbPlain" startAt="7"/>
              <a:defRPr/>
            </a:pPr>
            <a:r>
              <a:rPr lang="ko-KR" altLang="en-US" dirty="0"/>
              <a:t>시각화를 위해 </a:t>
            </a:r>
            <a:r>
              <a:rPr lang="en-US" altLang="ko-KR" dirty="0"/>
              <a:t>subplot() </a:t>
            </a:r>
            <a:r>
              <a:rPr lang="ko-KR" altLang="en-US" dirty="0"/>
              <a:t>함수로 </a:t>
            </a:r>
            <a:r>
              <a:rPr lang="en-US" altLang="ko-KR" dirty="0"/>
              <a:t>1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열의 표를 정의하고</a:t>
            </a:r>
            <a:r>
              <a:rPr lang="en-US" altLang="ko-KR" dirty="0"/>
              <a:t>, </a:t>
            </a:r>
            <a:r>
              <a:rPr lang="ko-KR" altLang="en-US" dirty="0"/>
              <a:t>각 이미지 크기를 </a:t>
            </a:r>
            <a:r>
              <a:rPr lang="en-US" altLang="ko-KR" dirty="0"/>
              <a:t>15 x 15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그리고 원본 이미지</a:t>
            </a:r>
            <a:r>
              <a:rPr lang="en-US" altLang="ko-KR" dirty="0"/>
              <a:t>, </a:t>
            </a:r>
            <a:r>
              <a:rPr lang="ko-KR" altLang="en-US" dirty="0"/>
              <a:t>오염된 이미지</a:t>
            </a:r>
            <a:r>
              <a:rPr lang="en-US" altLang="ko-KR" dirty="0"/>
              <a:t>, </a:t>
            </a:r>
            <a:r>
              <a:rPr lang="ko-KR" altLang="en-US" dirty="0"/>
              <a:t>복원된 이미지들을 각각 </a:t>
            </a:r>
            <a:r>
              <a:rPr lang="ko-KR" altLang="en-US" dirty="0" err="1"/>
              <a:t>맷플롯립으로</a:t>
            </a:r>
            <a:r>
              <a:rPr lang="ko-KR" altLang="en-US" dirty="0"/>
              <a:t> 시각화하기 위해 </a:t>
            </a:r>
            <a:r>
              <a:rPr lang="ko-KR" altLang="en-US" dirty="0" err="1"/>
              <a:t>넘파이</a:t>
            </a:r>
            <a:r>
              <a:rPr lang="ko-KR" altLang="en-US" dirty="0"/>
              <a:t> 행렬로 변환합니다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이미지 하나당 </a:t>
            </a:r>
            <a:r>
              <a:rPr lang="en-US" altLang="ko-KR" dirty="0" err="1"/>
              <a:t>set_title</a:t>
            </a:r>
            <a:r>
              <a:rPr lang="en-US" altLang="ko-KR" dirty="0"/>
              <a:t>() </a:t>
            </a:r>
            <a:r>
              <a:rPr lang="ko-KR" altLang="en-US" dirty="0"/>
              <a:t>함수로 제목을 지정하고 </a:t>
            </a:r>
            <a:r>
              <a:rPr lang="en-US" altLang="ko-KR" dirty="0" err="1"/>
              <a:t>imshow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ko-KR" altLang="en-US" dirty="0" err="1"/>
              <a:t>시각화하도록</a:t>
            </a:r>
            <a:r>
              <a:rPr lang="ko-KR" altLang="en-US" dirty="0"/>
              <a:t> 설정합니다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마지막으로 </a:t>
            </a:r>
            <a:r>
              <a:rPr lang="en-US" altLang="ko-KR" dirty="0" err="1"/>
              <a:t>plt.show</a:t>
            </a:r>
            <a:r>
              <a:rPr lang="en-US" altLang="ko-KR" dirty="0"/>
              <a:t>() </a:t>
            </a:r>
            <a:r>
              <a:rPr lang="ko-KR" altLang="en-US" dirty="0"/>
              <a:t>함수로 화면을 띄웁니다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4247DE-FC5C-4A0A-974D-AD2CB8B0E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25" y="1181894"/>
            <a:ext cx="6200775" cy="50482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006A1C7-21A8-4619-9E1E-20EABD618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66064"/>
      </p:ext>
    </p:extLst>
  </p:cSld>
  <p:clrMapOvr>
    <a:masterClrMapping/>
  </p:clrMapOvr>
  <p:transition advTm="438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5" x="908050" y="1422400"/>
          <p14:tracePt t="255" x="917575" y="1431925"/>
          <p14:tracePt t="279" x="927100" y="1431925"/>
          <p14:tracePt t="305" x="938213" y="1431925"/>
          <p14:tracePt t="354" x="947738" y="1431925"/>
          <p14:tracePt t="369" x="957263" y="1422400"/>
          <p14:tracePt t="377" x="957263" y="1411288"/>
          <p14:tracePt t="393" x="957263" y="1401763"/>
          <p14:tracePt t="409" x="957263" y="1392238"/>
          <p14:tracePt t="707" x="968375" y="1392238"/>
          <p14:tracePt t="747" x="977900" y="1401763"/>
          <p14:tracePt t="764" x="977900" y="1411288"/>
          <p14:tracePt t="773" x="977900" y="1422400"/>
          <p14:tracePt t="780" x="989013" y="1422400"/>
          <p14:tracePt t="788" x="989013" y="1431925"/>
          <p14:tracePt t="796" x="998538" y="1431925"/>
          <p14:tracePt t="803" x="998538" y="1441450"/>
          <p14:tracePt t="812" x="1008063" y="1462088"/>
          <p14:tracePt t="819" x="1019175" y="1462088"/>
          <p14:tracePt t="827" x="1038225" y="1482725"/>
          <p14:tracePt t="835" x="1038225" y="1492250"/>
          <p14:tracePt t="843" x="1049338" y="1512888"/>
          <p14:tracePt t="852" x="1058863" y="1522413"/>
          <p14:tracePt t="868" x="1068388" y="1522413"/>
          <p14:tracePt t="926" x="1079500" y="1522413"/>
          <p14:tracePt t="984" x="1089025" y="1522413"/>
          <p14:tracePt t="998" x="1098550" y="1522413"/>
          <p14:tracePt t="1014" x="1109663" y="1522413"/>
          <p14:tracePt t="1021" x="1119188" y="1522413"/>
          <p14:tracePt t="1038" x="1128713" y="1522413"/>
          <p14:tracePt t="1046" x="1139825" y="1522413"/>
          <p14:tracePt t="1062" x="1149350" y="1522413"/>
          <p14:tracePt t="1069" x="1169988" y="1522413"/>
          <p14:tracePt t="1085" x="1179513" y="1522413"/>
          <p14:tracePt t="1093" x="1200150" y="1522413"/>
          <p14:tracePt t="1101" x="1209675" y="1522413"/>
          <p14:tracePt t="1109" x="1220788" y="1522413"/>
          <p14:tracePt t="1117" x="1239838" y="1522413"/>
          <p14:tracePt t="1125" x="1260475" y="1522413"/>
          <p14:tracePt t="1133" x="1281113" y="1522413"/>
          <p14:tracePt t="1141" x="1311275" y="1533525"/>
          <p14:tracePt t="1149" x="1341438" y="1533525"/>
          <p14:tracePt t="1157" x="1371600" y="1543050"/>
          <p14:tracePt t="1165" x="1381125" y="1552575"/>
          <p14:tracePt t="1173" x="1401763" y="1552575"/>
          <p14:tracePt t="1181" x="1431925" y="1552575"/>
          <p14:tracePt t="1190" x="1462088" y="1563688"/>
          <p14:tracePt t="1197" x="1492250" y="1563688"/>
          <p14:tracePt t="1206" x="1512888" y="1563688"/>
          <p14:tracePt t="1213" x="1533525" y="1563688"/>
          <p14:tracePt t="1221" x="1552575" y="1563688"/>
          <p14:tracePt t="1233" x="1573213" y="1563688"/>
          <p14:tracePt t="1251" x="1582738" y="1563688"/>
          <p14:tracePt t="1273" x="1593850" y="1563688"/>
          <p14:tracePt t="1281" x="1603375" y="1563688"/>
          <p14:tracePt t="1291" x="1612900" y="1563688"/>
          <p14:tracePt t="1299" x="1624013" y="1563688"/>
          <p14:tracePt t="1315" x="1643063" y="1563688"/>
          <p14:tracePt t="1323" x="1663700" y="1563688"/>
          <p14:tracePt t="1331" x="1684338" y="1563688"/>
          <p14:tracePt t="1339" x="1693863" y="1563688"/>
          <p14:tracePt t="1347" x="1714500" y="1552575"/>
          <p14:tracePt t="1355" x="1735138" y="1552575"/>
          <p14:tracePt t="1363" x="1744663" y="1552575"/>
          <p14:tracePt t="1372" x="1754188" y="1552575"/>
          <p14:tracePt t="1379" x="1765300" y="1552575"/>
          <p14:tracePt t="1395" x="1765300" y="1543050"/>
          <p14:tracePt t="1586" x="1774825" y="1543050"/>
          <p14:tracePt t="1592" x="1795463" y="1543050"/>
          <p14:tracePt t="1602" x="1814513" y="1533525"/>
          <p14:tracePt t="1607" x="1844675" y="1533525"/>
          <p14:tracePt t="1618" x="1855788" y="1533525"/>
          <p14:tracePt t="1625" x="1906588" y="1533525"/>
          <p14:tracePt t="1633" x="1936750" y="1522413"/>
          <p14:tracePt t="1641" x="1966913" y="1522413"/>
          <p14:tracePt t="1649" x="2006600" y="1522413"/>
          <p14:tracePt t="1657" x="2047875" y="1522413"/>
          <p14:tracePt t="1665" x="2066925" y="1522413"/>
          <p14:tracePt t="1673" x="2087563" y="1522413"/>
          <p14:tracePt t="1681" x="2097088" y="1522413"/>
          <p14:tracePt t="2028" x="2108200" y="1522413"/>
          <p14:tracePt t="2044" x="2117725" y="1522413"/>
          <p14:tracePt t="2052" x="2127250" y="1522413"/>
          <p14:tracePt t="2068" x="2147888" y="1522413"/>
          <p14:tracePt t="2076" x="2178050" y="1522413"/>
          <p14:tracePt t="2084" x="2198688" y="1522413"/>
          <p14:tracePt t="2092" x="2228850" y="1522413"/>
          <p14:tracePt t="2100" x="2259013" y="1522413"/>
          <p14:tracePt t="2108" x="2298700" y="1522413"/>
          <p14:tracePt t="2116" x="2339975" y="1522413"/>
          <p14:tracePt t="2124" x="2390775" y="1522413"/>
          <p14:tracePt t="2132" x="2420938" y="1522413"/>
          <p14:tracePt t="2140" x="2460625" y="1533525"/>
          <p14:tracePt t="2148" x="2520950" y="1533525"/>
          <p14:tracePt t="2156" x="2551113" y="1533525"/>
          <p14:tracePt t="2163" x="2592388" y="1543050"/>
          <p14:tracePt t="2171" x="2622550" y="1543050"/>
          <p14:tracePt t="2179" x="2652713" y="1543050"/>
          <p14:tracePt t="2187" x="2682875" y="1543050"/>
          <p14:tracePt t="2195" x="2713038" y="1543050"/>
          <p14:tracePt t="2203" x="2732088" y="1543050"/>
          <p14:tracePt t="2211" x="2743200" y="1543050"/>
          <p14:tracePt t="2219" x="2763838" y="1543050"/>
          <p14:tracePt t="2227" x="2773363" y="1543050"/>
          <p14:tracePt t="2234" x="2782888" y="1543050"/>
          <p14:tracePt t="2251" x="2794000" y="1543050"/>
          <p14:tracePt t="2416" x="2803525" y="1543050"/>
          <p14:tracePt t="2424" x="2813050" y="1543050"/>
          <p14:tracePt t="2431" x="2824163" y="1543050"/>
          <p14:tracePt t="2438" x="2843213" y="1543050"/>
          <p14:tracePt t="2446" x="2854325" y="1533525"/>
          <p14:tracePt t="2454" x="2873375" y="1533525"/>
          <p14:tracePt t="2462" x="2894013" y="1533525"/>
          <p14:tracePt t="2469" x="2935288" y="1533525"/>
          <p14:tracePt t="2477" x="2965450" y="1533525"/>
          <p14:tracePt t="2485" x="2995613" y="1533525"/>
          <p14:tracePt t="2493" x="3035300" y="1533525"/>
          <p14:tracePt t="2501" x="3065463" y="1533525"/>
          <p14:tracePt t="2509" x="3116263" y="1533525"/>
          <p14:tracePt t="2516" x="3155950" y="1533525"/>
          <p14:tracePt t="2525" x="3186113" y="1533525"/>
          <p14:tracePt t="2533" x="3227388" y="1543050"/>
          <p14:tracePt t="2541" x="3257550" y="1543050"/>
          <p14:tracePt t="2550" x="3317875" y="1543050"/>
          <p14:tracePt t="2557" x="3348038" y="1543050"/>
          <p14:tracePt t="2566" x="3357563" y="1543050"/>
          <p14:tracePt t="2573" x="3378200" y="1543050"/>
          <p14:tracePt t="2581" x="3387725" y="1543050"/>
          <p14:tracePt t="2591" x="3398838" y="1543050"/>
          <p14:tracePt t="2599" x="3408363" y="1543050"/>
          <p14:tracePt t="3081" x="3417888" y="1543050"/>
          <p14:tracePt t="3089" x="3449638" y="1543050"/>
          <p14:tracePt t="3097" x="3468688" y="1543050"/>
          <p14:tracePt t="3105" x="3509963" y="1563688"/>
          <p14:tracePt t="3114" x="3549650" y="1563688"/>
          <p14:tracePt t="3121" x="3600450" y="1573213"/>
          <p14:tracePt t="3130" x="3640138" y="1573213"/>
          <p14:tracePt t="3137" x="3711575" y="1573213"/>
          <p14:tracePt t="3145" x="3771900" y="1582738"/>
          <p14:tracePt t="3153" x="3841750" y="1582738"/>
          <p14:tracePt t="3161" x="3913188" y="1593850"/>
          <p14:tracePt t="3169" x="3962400" y="1593850"/>
          <p14:tracePt t="3177" x="4024313" y="1593850"/>
          <p14:tracePt t="3185" x="4084638" y="1593850"/>
          <p14:tracePt t="3193" x="4124325" y="1593850"/>
          <p14:tracePt t="3201" x="4165600" y="1593850"/>
          <p14:tracePt t="3209" x="4195763" y="1593850"/>
          <p14:tracePt t="3217" x="4214813" y="1603375"/>
          <p14:tracePt t="3225" x="4256088" y="1612900"/>
          <p14:tracePt t="3233" x="4265613" y="1612900"/>
          <p14:tracePt t="3243" x="4275138" y="1612900"/>
          <p14:tracePt t="3325" x="4286250" y="1612900"/>
          <p14:tracePt t="3526" x="4295775" y="1612900"/>
          <p14:tracePt t="3558" x="4316413" y="1612900"/>
          <p14:tracePt t="3566" x="4346575" y="1612900"/>
          <p14:tracePt t="3573" x="4376738" y="1603375"/>
          <p14:tracePt t="3580" x="4416425" y="1603375"/>
          <p14:tracePt t="3590" x="4467225" y="1593850"/>
          <p14:tracePt t="3596" x="4508500" y="1593850"/>
          <p14:tracePt t="3605" x="4568825" y="1582738"/>
          <p14:tracePt t="3613" x="4618038" y="1582738"/>
          <p14:tracePt t="3621" x="4648200" y="1582738"/>
          <p14:tracePt t="3629" x="4699000" y="1582738"/>
          <p14:tracePt t="3637" x="4740275" y="1582738"/>
          <p14:tracePt t="3644" x="4800600" y="1573213"/>
          <p14:tracePt t="3653" x="4830763" y="1573213"/>
          <p14:tracePt t="3661" x="4860925" y="1573213"/>
          <p14:tracePt t="3669" x="4881563" y="1573213"/>
          <p14:tracePt t="3677" x="4900613" y="1573213"/>
          <p14:tracePt t="3685" x="4921250" y="1573213"/>
          <p14:tracePt t="3694" x="4941888" y="1563688"/>
          <p14:tracePt t="3701" x="4951413" y="1563688"/>
          <p14:tracePt t="3716" x="4960938" y="1563688"/>
          <p14:tracePt t="3935" x="4960938" y="1552575"/>
          <p14:tracePt t="3991" x="4972050" y="1543050"/>
          <p14:tracePt t="3999" x="4981575" y="1543050"/>
          <p14:tracePt t="4007" x="4991100" y="1543050"/>
          <p14:tracePt t="4014" x="5002213" y="1543050"/>
          <p14:tracePt t="4023" x="5032375" y="1543050"/>
          <p14:tracePt t="4031" x="5062538" y="1543050"/>
          <p14:tracePt t="4039" x="5092700" y="1543050"/>
          <p14:tracePt t="4047" x="5122863" y="1543050"/>
          <p14:tracePt t="4055" x="5153025" y="1543050"/>
          <p14:tracePt t="4063" x="5203825" y="1543050"/>
          <p14:tracePt t="4070" x="5233988" y="1543050"/>
          <p14:tracePt t="4079" x="5264150" y="1543050"/>
          <p14:tracePt t="4086" x="5294313" y="1533525"/>
          <p14:tracePt t="4095" x="5324475" y="1533525"/>
          <p14:tracePt t="4103" x="5354638" y="1533525"/>
          <p14:tracePt t="4111" x="5384800" y="1533525"/>
          <p14:tracePt t="4118" x="5384800" y="1522413"/>
          <p14:tracePt t="4126" x="5405438" y="1522413"/>
          <p14:tracePt t="4135" x="5414963" y="1512888"/>
          <p14:tracePt t="4142" x="5426075" y="1512888"/>
          <p14:tracePt t="4218" x="5426075" y="1503363"/>
          <p14:tracePt t="4416" x="5414963" y="1503363"/>
          <p14:tracePt t="4424" x="5384800" y="1503363"/>
          <p14:tracePt t="4432" x="5354638" y="1503363"/>
          <p14:tracePt t="4440" x="5294313" y="1533525"/>
          <p14:tracePt t="4448" x="5233988" y="1543050"/>
          <p14:tracePt t="4457" x="5153025" y="1552575"/>
          <p14:tracePt t="4464" x="5062538" y="1552575"/>
          <p14:tracePt t="4473" x="4921250" y="1563688"/>
          <p14:tracePt t="4480" x="4789488" y="1582738"/>
          <p14:tracePt t="4490" x="4638675" y="1582738"/>
          <p14:tracePt t="4496" x="4568825" y="1582738"/>
          <p14:tracePt t="4509" x="4416425" y="1593850"/>
          <p14:tracePt t="4516" x="4337050" y="1593850"/>
          <p14:tracePt t="4524" x="4184650" y="1593850"/>
          <p14:tracePt t="4532" x="4094163" y="1593850"/>
          <p14:tracePt t="4540" x="3994150" y="1593850"/>
          <p14:tracePt t="4551" x="3922713" y="1593850"/>
          <p14:tracePt t="4559" x="3841750" y="1593850"/>
          <p14:tracePt t="4564" x="3751263" y="1593850"/>
          <p14:tracePt t="4574" x="3670300" y="1593850"/>
          <p14:tracePt t="4582" x="3630613" y="1593850"/>
          <p14:tracePt t="4590" x="3589338" y="1593850"/>
          <p14:tracePt t="4599" x="3529013" y="1612900"/>
          <p14:tracePt t="4606" x="3509963" y="1612900"/>
          <p14:tracePt t="4615" x="3479800" y="1612900"/>
          <p14:tracePt t="4622" x="3438525" y="1624013"/>
          <p14:tracePt t="4631" x="3408363" y="1624013"/>
          <p14:tracePt t="4639" x="3368675" y="1624013"/>
          <p14:tracePt t="4646" x="3338513" y="1633538"/>
          <p14:tracePt t="4655" x="3267075" y="1633538"/>
          <p14:tracePt t="4663" x="3206750" y="1644650"/>
          <p14:tracePt t="4670" x="3125788" y="1654175"/>
          <p14:tracePt t="4679" x="3044825" y="1674813"/>
          <p14:tracePt t="4686" x="3005138" y="1674813"/>
          <p14:tracePt t="4695" x="2944813" y="1684338"/>
          <p14:tracePt t="4702" x="2863850" y="1693863"/>
          <p14:tracePt t="4715" x="2824163" y="1693863"/>
          <p14:tracePt t="4722" x="2763838" y="1693863"/>
          <p14:tracePt t="4730" x="2732088" y="1693863"/>
          <p14:tracePt t="4738" x="2701925" y="1704975"/>
          <p14:tracePt t="4746" x="2671763" y="1704975"/>
          <p14:tracePt t="4755" x="2652713" y="1704975"/>
          <p14:tracePt t="4763" x="2641600" y="1704975"/>
          <p14:tracePt t="4772" x="2632075" y="1704975"/>
          <p14:tracePt t="4779" x="2622550" y="1704975"/>
          <p14:tracePt t="4786" x="2622550" y="1714500"/>
          <p14:tracePt t="4794" x="2611438" y="1714500"/>
          <p14:tracePt t="4810" x="2601913" y="1724025"/>
          <p14:tracePt t="4819" x="2592388" y="1724025"/>
          <p14:tracePt t="4826" x="2581275" y="1724025"/>
          <p14:tracePt t="4834" x="2551113" y="1735138"/>
          <p14:tracePt t="4843" x="2530475" y="1744663"/>
          <p14:tracePt t="4850" x="2500313" y="1744663"/>
          <p14:tracePt t="4858" x="2490788" y="1754188"/>
          <p14:tracePt t="4867" x="2460625" y="1765300"/>
          <p14:tracePt t="4875" x="2409825" y="1795463"/>
          <p14:tracePt t="4882" x="2379663" y="1804988"/>
          <p14:tracePt t="4893" x="2339975" y="1816100"/>
          <p14:tracePt t="4898" x="2319338" y="1825625"/>
          <p14:tracePt t="4911" x="2289175" y="1835150"/>
          <p14:tracePt t="4918" x="2268538" y="1835150"/>
          <p14:tracePt t="4928" x="2249488" y="1846263"/>
          <p14:tracePt t="4938" x="2238375" y="1846263"/>
          <p14:tracePt t="4944" x="2228850" y="1846263"/>
          <p14:tracePt t="4961" x="2228850" y="1855788"/>
          <p14:tracePt t="4976" x="2219325" y="1855788"/>
          <p14:tracePt t="6300" x="2228850" y="1855788"/>
          <p14:tracePt t="6308" x="2238375" y="1855788"/>
          <p14:tracePt t="6316" x="2249488" y="1855788"/>
          <p14:tracePt t="6324" x="2268538" y="1855788"/>
          <p14:tracePt t="6332" x="2319338" y="1855788"/>
          <p14:tracePt t="6340" x="2359025" y="1855788"/>
          <p14:tracePt t="6348" x="2400300" y="1855788"/>
          <p14:tracePt t="6356" x="2420938" y="1855788"/>
          <p14:tracePt t="6364" x="2460625" y="1855788"/>
          <p14:tracePt t="6372" x="2500313" y="1855788"/>
          <p14:tracePt t="6380" x="2541588" y="1855788"/>
          <p14:tracePt t="6388" x="2601913" y="1855788"/>
          <p14:tracePt t="6397" x="2662238" y="1855788"/>
          <p14:tracePt t="6404" x="2722563" y="1855788"/>
          <p14:tracePt t="6413" x="2773363" y="1855788"/>
          <p14:tracePt t="6420" x="2813050" y="1855788"/>
          <p14:tracePt t="6428" x="2843213" y="1855788"/>
          <p14:tracePt t="6436" x="2894013" y="1855788"/>
          <p14:tracePt t="6452" x="2914650" y="1855788"/>
          <p14:tracePt t="6460" x="2935288" y="1855788"/>
          <p14:tracePt t="6468" x="2944813" y="1855788"/>
          <p14:tracePt t="6476" x="2954338" y="1855788"/>
          <p14:tracePt t="6508" x="2965450" y="1855788"/>
          <p14:tracePt t="6524" x="2974975" y="1855788"/>
          <p14:tracePt t="6540" x="2984500" y="1855788"/>
          <p14:tracePt t="6550" x="2995613" y="1855788"/>
          <p14:tracePt t="6556" x="2995613" y="1846263"/>
          <p14:tracePt t="6566" x="3005138" y="1846263"/>
          <p14:tracePt t="6574" x="3014663" y="1846263"/>
          <p14:tracePt t="6582" x="3025775" y="1846263"/>
          <p14:tracePt t="6590" x="3025775" y="1835150"/>
          <p14:tracePt t="6598" x="3035300" y="1835150"/>
          <p14:tracePt t="6606" x="3044825" y="1835150"/>
          <p14:tracePt t="6622" x="3055938" y="1835150"/>
          <p14:tracePt t="6630" x="3065463" y="1835150"/>
          <p14:tracePt t="6646" x="3086100" y="1835150"/>
          <p14:tracePt t="6654" x="3106738" y="1835150"/>
          <p14:tracePt t="6662" x="3136900" y="1835150"/>
          <p14:tracePt t="6670" x="3155950" y="1825625"/>
          <p14:tracePt t="6679" x="3186113" y="1825625"/>
          <p14:tracePt t="6686" x="3206750" y="1825625"/>
          <p14:tracePt t="6695" x="3246438" y="1825625"/>
          <p14:tracePt t="6702" x="3278188" y="1825625"/>
          <p14:tracePt t="6710" x="3308350" y="1825625"/>
          <p14:tracePt t="6718" x="3348038" y="1825625"/>
          <p14:tracePt t="6726" x="3387725" y="1825625"/>
          <p14:tracePt t="6734" x="3417888" y="1825625"/>
          <p14:tracePt t="6742" x="3459163" y="1825625"/>
          <p14:tracePt t="6752" x="3509963" y="1825625"/>
          <p14:tracePt t="6762" x="3540125" y="1825625"/>
          <p14:tracePt t="6770" x="3570288" y="1825625"/>
          <p14:tracePt t="6778" x="3600450" y="1825625"/>
          <p14:tracePt t="6786" x="3630613" y="1825625"/>
          <p14:tracePt t="6795" x="3660775" y="1825625"/>
          <p14:tracePt t="6802" x="3670300" y="1825625"/>
          <p14:tracePt t="6811" x="3681413" y="1825625"/>
          <p14:tracePt t="6818" x="3700463" y="1825625"/>
          <p14:tracePt t="6826" x="3711575" y="1825625"/>
          <p14:tracePt t="6842" x="3721100" y="1825625"/>
          <p14:tracePt t="6850" x="3730625" y="1825625"/>
          <p14:tracePt t="6866" x="3741738" y="1825625"/>
          <p14:tracePt t="6892" x="3751263" y="1825625"/>
          <p14:tracePt t="7282" x="3771900" y="1825625"/>
          <p14:tracePt t="7290" x="3790950" y="1825625"/>
          <p14:tracePt t="7298" x="3811588" y="1825625"/>
          <p14:tracePt t="7306" x="3841750" y="1825625"/>
          <p14:tracePt t="7314" x="3871913" y="1825625"/>
          <p14:tracePt t="7322" x="3902075" y="1825625"/>
          <p14:tracePt t="7330" x="3932238" y="1825625"/>
          <p14:tracePt t="7338" x="3973513" y="1825625"/>
          <p14:tracePt t="7346" x="4003675" y="1825625"/>
          <p14:tracePt t="7354" x="4033838" y="1825625"/>
          <p14:tracePt t="7363" x="4073525" y="1825625"/>
          <p14:tracePt t="7371" x="4114800" y="1825625"/>
          <p14:tracePt t="7379" x="4144963" y="1825625"/>
          <p14:tracePt t="7387" x="4175125" y="1825625"/>
          <p14:tracePt t="7394" x="4195763" y="1825625"/>
          <p14:tracePt t="7403" x="4205288" y="1825625"/>
          <p14:tracePt t="7411" x="4214813" y="1825625"/>
          <p14:tracePt t="7860" x="4235450" y="1825625"/>
          <p14:tracePt t="7870" x="4265613" y="1825625"/>
          <p14:tracePt t="7876" x="4295775" y="1825625"/>
          <p14:tracePt t="7890" x="4325938" y="1825625"/>
          <p14:tracePt t="7896" x="4367213" y="1825625"/>
          <p14:tracePt t="7906" x="4427538" y="1825625"/>
          <p14:tracePt t="7914" x="4457700" y="1825625"/>
          <p14:tracePt t="7922" x="4527550" y="1825625"/>
          <p14:tracePt t="7930" x="4618038" y="1825625"/>
          <p14:tracePt t="7939" x="4678363" y="1825625"/>
          <p14:tracePt t="7946" x="4719638" y="1825625"/>
          <p14:tracePt t="7954" x="4759325" y="1825625"/>
          <p14:tracePt t="7975" x="4911725" y="1825625"/>
          <p14:tracePt t="7978" x="4991100" y="1825625"/>
          <p14:tracePt t="7986" x="5053013" y="1825625"/>
          <p14:tracePt t="7994" x="5092700" y="1825625"/>
          <p14:tracePt t="8002" x="5122863" y="1825625"/>
          <p14:tracePt t="8010" x="5162550" y="1835150"/>
          <p14:tracePt t="8018" x="5203825" y="1835150"/>
          <p14:tracePt t="8026" x="5264150" y="1835150"/>
          <p14:tracePt t="8034" x="5294313" y="1835150"/>
          <p14:tracePt t="8042" x="5314950" y="1835150"/>
          <p14:tracePt t="8050" x="5334000" y="1846263"/>
          <p14:tracePt t="8066" x="5345113" y="1846263"/>
          <p14:tracePt t="8074" x="5354638" y="1846263"/>
          <p14:tracePt t="8515" x="5354638" y="1855788"/>
          <p14:tracePt t="8530" x="5364163" y="1855788"/>
          <p14:tracePt t="8549" x="5375275" y="1855788"/>
          <p14:tracePt t="8563" x="5395913" y="1855788"/>
          <p14:tracePt t="8571" x="5414963" y="1865313"/>
          <p14:tracePt t="8579" x="5445125" y="1865313"/>
          <p14:tracePt t="8586" x="5475288" y="1865313"/>
          <p14:tracePt t="8594" x="5535613" y="1865313"/>
          <p14:tracePt t="8602" x="5627688" y="1865313"/>
          <p14:tracePt t="8610" x="5707063" y="1865313"/>
          <p14:tracePt t="8619" x="5778500" y="1865313"/>
          <p14:tracePt t="8626" x="5878513" y="1865313"/>
          <p14:tracePt t="8634" x="6010275" y="1865313"/>
          <p14:tracePt t="8642" x="6142038" y="1846263"/>
          <p14:tracePt t="8650" x="6313488" y="1846263"/>
          <p14:tracePt t="8658" x="6464300" y="1835150"/>
          <p14:tracePt t="8666" x="6575425" y="1816100"/>
          <p14:tracePt t="8674" x="6675438" y="1816100"/>
          <p14:tracePt t="8682" x="6746875" y="1816100"/>
          <p14:tracePt t="8690" x="6807200" y="1816100"/>
          <p14:tracePt t="8698" x="6846888" y="1804988"/>
          <p14:tracePt t="8706" x="6867525" y="1804988"/>
          <p14:tracePt t="8714" x="6888163" y="1804988"/>
          <p14:tracePt t="8722" x="6897688" y="1795463"/>
          <p14:tracePt t="8924" x="6907213" y="1784350"/>
          <p14:tracePt t="8932" x="6918325" y="1774825"/>
          <p14:tracePt t="8940" x="6937375" y="1744663"/>
          <p14:tracePt t="8948" x="6958013" y="1724025"/>
          <p14:tracePt t="8956" x="6978650" y="1693863"/>
          <p14:tracePt t="8969" x="6999288" y="1663700"/>
          <p14:tracePt t="8972" x="7018338" y="1633538"/>
          <p14:tracePt t="8980" x="7048500" y="1603375"/>
          <p14:tracePt t="8988" x="7089775" y="1563688"/>
          <p14:tracePt t="8996" x="7119938" y="1512888"/>
          <p14:tracePt t="9004" x="7138988" y="1492250"/>
          <p14:tracePt t="9012" x="7159625" y="1473200"/>
          <p14:tracePt t="9020" x="7180263" y="1473200"/>
          <p14:tracePt t="9036" x="7189788" y="1462088"/>
          <p14:tracePt t="9183" x="7200900" y="1462088"/>
          <p14:tracePt t="9198" x="7210425" y="1462088"/>
          <p14:tracePt t="9214" x="7210425" y="1473200"/>
          <p14:tracePt t="9222" x="7231063" y="1482725"/>
          <p14:tracePt t="9230" x="7240588" y="1503363"/>
          <p14:tracePt t="9238" x="7270750" y="1522413"/>
          <p14:tracePt t="9246" x="7291388" y="1543050"/>
          <p14:tracePt t="9255" x="7310438" y="1563688"/>
          <p14:tracePt t="9262" x="7331075" y="1582738"/>
          <p14:tracePt t="9270" x="7351713" y="1593850"/>
          <p14:tracePt t="9278" x="7372350" y="1603375"/>
          <p14:tracePt t="9286" x="7391400" y="1612900"/>
          <p14:tracePt t="9294" x="7421563" y="1624013"/>
          <p14:tracePt t="9302" x="7451725" y="1633538"/>
          <p14:tracePt t="9310" x="7481888" y="1633538"/>
          <p14:tracePt t="9322" x="7513638" y="1633538"/>
          <p14:tracePt t="9330" x="7543800" y="1633538"/>
          <p14:tracePt t="9338" x="7562850" y="1633538"/>
          <p14:tracePt t="9346" x="7593013" y="1633538"/>
          <p14:tracePt t="9354" x="7613650" y="1633538"/>
          <p14:tracePt t="9362" x="7643813" y="1633538"/>
          <p14:tracePt t="9370" x="7664450" y="1633538"/>
          <p14:tracePt t="9378" x="7694613" y="1633538"/>
          <p14:tracePt t="9386" x="7704138" y="1633538"/>
          <p14:tracePt t="9394" x="7734300" y="1624013"/>
          <p14:tracePt t="9402" x="7754938" y="1624013"/>
          <p14:tracePt t="9409" x="7775575" y="1612900"/>
          <p14:tracePt t="9418" x="7794625" y="1612900"/>
          <p14:tracePt t="9426" x="7815263" y="1612900"/>
          <p14:tracePt t="9434" x="7835900" y="1603375"/>
          <p14:tracePt t="9442" x="7845425" y="1603375"/>
          <p14:tracePt t="9450" x="7866063" y="1593850"/>
          <p14:tracePt t="9458" x="7875588" y="1593850"/>
          <p14:tracePt t="9466" x="7896225" y="1582738"/>
          <p14:tracePt t="9474" x="7905750" y="1573213"/>
          <p14:tracePt t="9796" x="7916863" y="1573213"/>
          <p14:tracePt t="9804" x="7926388" y="1573213"/>
          <p14:tracePt t="9812" x="7947025" y="1573213"/>
          <p14:tracePt t="9819" x="7966075" y="1573213"/>
          <p14:tracePt t="9824" x="7977188" y="1563688"/>
          <p14:tracePt t="9835" x="8007350" y="1563688"/>
          <p14:tracePt t="9840" x="8058150" y="1563688"/>
          <p14:tracePt t="9850" x="8107363" y="1563688"/>
          <p14:tracePt t="9858" x="8148638" y="1563688"/>
          <p14:tracePt t="9866" x="8197850" y="1563688"/>
          <p14:tracePt t="9874" x="8229600" y="1563688"/>
          <p14:tracePt t="9881" x="8269288" y="1563688"/>
          <p14:tracePt t="9889" x="8289925" y="1563688"/>
          <p14:tracePt t="9898" x="8320088" y="1563688"/>
          <p14:tracePt t="9906" x="8329613" y="1563688"/>
          <p14:tracePt t="9914" x="8350250" y="1563688"/>
          <p14:tracePt t="9922" x="8359775" y="1563688"/>
          <p14:tracePt t="9937" x="8369300" y="1552575"/>
          <p14:tracePt t="10334" x="8380413" y="1552575"/>
          <p14:tracePt t="10365" x="8401050" y="1552575"/>
          <p14:tracePt t="10373" x="8431213" y="1552575"/>
          <p14:tracePt t="10381" x="8470900" y="1552575"/>
          <p14:tracePt t="10389" x="8540750" y="1552575"/>
          <p14:tracePt t="10397" x="8642350" y="1552575"/>
          <p14:tracePt t="10405" x="8774113" y="1573213"/>
          <p14:tracePt t="10412" x="8894763" y="1582738"/>
          <p14:tracePt t="10420" x="8985250" y="1593850"/>
          <p14:tracePt t="10428" x="9136063" y="1612900"/>
          <p14:tracePt t="10439" x="9256713" y="1612900"/>
          <p14:tracePt t="10449" x="9348788" y="1624013"/>
          <p14:tracePt t="10457" x="9409113" y="1624013"/>
          <p14:tracePt t="10465" x="9490075" y="1624013"/>
          <p14:tracePt t="10473" x="9539288" y="1624013"/>
          <p14:tracePt t="10481" x="9590088" y="1624013"/>
          <p14:tracePt t="10490" x="9599613" y="1624013"/>
          <p14:tracePt t="10497" x="9610725" y="1624013"/>
          <p14:tracePt t="10505" x="9620250" y="1624013"/>
          <p14:tracePt t="10522" x="9631363" y="1624013"/>
          <p14:tracePt t="10537" x="9640888" y="1624013"/>
          <p14:tracePt t="10553" x="9640888" y="1612900"/>
          <p14:tracePt t="10561" x="9661525" y="1603375"/>
          <p14:tracePt t="10570" x="9671050" y="1593850"/>
          <p14:tracePt t="10578" x="9691688" y="1593850"/>
          <p14:tracePt t="10585" x="9691688" y="1582738"/>
          <p14:tracePt t="10601" x="9701213" y="1582738"/>
          <p14:tracePt t="10662" x="9710738" y="1573213"/>
          <p14:tracePt t="10929" x="9701213" y="1573213"/>
          <p14:tracePt t="10937" x="9691688" y="1573213"/>
          <p14:tracePt t="10945" x="9640888" y="1573213"/>
          <p14:tracePt t="10953" x="9599613" y="1563688"/>
          <p14:tracePt t="10960" x="9520238" y="1563688"/>
          <p14:tracePt t="10968" x="9469438" y="1563688"/>
          <p14:tracePt t="10976" x="9348788" y="1563688"/>
          <p14:tracePt t="10983" x="9217025" y="1563688"/>
          <p14:tracePt t="10992" x="9105900" y="1563688"/>
          <p14:tracePt t="11001" x="8994775" y="1563688"/>
          <p14:tracePt t="11007" x="8864600" y="1563688"/>
          <p14:tracePt t="11015" x="8651875" y="1582738"/>
          <p14:tracePt t="11024" x="8521700" y="1593850"/>
          <p14:tracePt t="11031" x="8329613" y="1612900"/>
          <p14:tracePt t="11040" x="8047038" y="1633538"/>
          <p14:tracePt t="11047" x="7764463" y="1654175"/>
          <p14:tracePt t="11057" x="7442200" y="1663700"/>
          <p14:tracePt t="11064" x="7048500" y="1714500"/>
          <p14:tracePt t="11071" x="6837363" y="1724025"/>
          <p14:tracePt t="11079" x="6494463" y="1744663"/>
          <p14:tracePt t="11088" x="6302375" y="1784350"/>
          <p14:tracePt t="11095" x="5959475" y="1795463"/>
          <p14:tracePt t="11103" x="5788025" y="1816100"/>
          <p14:tracePt t="11112" x="5616575" y="1825625"/>
          <p14:tracePt t="11119" x="5505450" y="1825625"/>
          <p14:tracePt t="11128" x="5375275" y="1846263"/>
          <p14:tracePt t="11137" x="5314950" y="1855788"/>
          <p14:tracePt t="11143" x="5173663" y="1876425"/>
          <p14:tracePt t="11153" x="5122863" y="1876425"/>
          <p14:tracePt t="11162" x="5041900" y="1895475"/>
          <p14:tracePt t="11169" x="4960938" y="1916113"/>
          <p14:tracePt t="11177" x="4900613" y="1925638"/>
          <p14:tracePt t="11185" x="4819650" y="1936750"/>
          <p14:tracePt t="11193" x="4719638" y="1955800"/>
          <p14:tracePt t="11202" x="4638675" y="1966913"/>
          <p14:tracePt t="11210" x="4568825" y="1976438"/>
          <p14:tracePt t="11217" x="4487863" y="1987550"/>
          <p14:tracePt t="11225" x="4386263" y="2006600"/>
          <p14:tracePt t="11233" x="4305300" y="2017713"/>
          <p14:tracePt t="11242" x="4225925" y="2027238"/>
          <p14:tracePt t="11249" x="4154488" y="2027238"/>
          <p14:tracePt t="11258" x="4073525" y="2047875"/>
          <p14:tracePt t="11265" x="3973513" y="2057400"/>
          <p14:tracePt t="11273" x="3892550" y="2066925"/>
          <p14:tracePt t="11282" x="3741738" y="2087563"/>
          <p14:tracePt t="11289" x="3651250" y="2097088"/>
          <p14:tracePt t="11298" x="3570288" y="2117725"/>
          <p14:tracePt t="11306" x="3417888" y="2127250"/>
          <p14:tracePt t="11317" x="3317875" y="2147888"/>
          <p14:tracePt t="11325" x="3236913" y="2159000"/>
          <p14:tracePt t="11333" x="3146425" y="2168525"/>
          <p14:tracePt t="11341" x="2995613" y="2189163"/>
          <p14:tracePt t="11349" x="2873375" y="2198688"/>
          <p14:tracePt t="11359" x="2803525" y="2198688"/>
          <p14:tracePt t="11370" x="2632075" y="2219325"/>
          <p14:tracePt t="11378" x="2571750" y="2228850"/>
          <p14:tracePt t="11385" x="2400300" y="2238375"/>
          <p14:tracePt t="11394" x="2319338" y="2259013"/>
          <p14:tracePt t="11401" x="2208213" y="2259013"/>
          <p14:tracePt t="11410" x="2108200" y="2259013"/>
          <p14:tracePt t="11417" x="2036763" y="2268538"/>
          <p14:tracePt t="11425" x="1976438" y="2268538"/>
          <p14:tracePt t="11433" x="1925638" y="2279650"/>
          <p14:tracePt t="11444" x="1876425" y="2279650"/>
          <p14:tracePt t="11449" x="1825625" y="2289175"/>
          <p14:tracePt t="11459" x="1795463" y="2289175"/>
          <p14:tracePt t="11465" x="1754188" y="2298700"/>
          <p14:tracePt t="11475" x="1735138" y="2298700"/>
          <p14:tracePt t="11481" x="1704975" y="2298700"/>
          <p14:tracePt t="11500" x="1693863" y="2309813"/>
          <p14:tracePt t="11507" x="1684338" y="2309813"/>
          <p14:tracePt t="11723" x="1693863" y="2309813"/>
          <p14:tracePt t="11731" x="1704975" y="2298700"/>
          <p14:tracePt t="11740" x="1735138" y="2289175"/>
          <p14:tracePt t="11747" x="1765300" y="2289175"/>
          <p14:tracePt t="11755" x="1825625" y="2268538"/>
          <p14:tracePt t="11765" x="1885950" y="2268538"/>
          <p14:tracePt t="11771" x="1985963" y="2259013"/>
          <p14:tracePt t="11782" x="2066925" y="2238375"/>
          <p14:tracePt t="11787" x="2127250" y="2228850"/>
          <p14:tracePt t="11797" x="2198688" y="2219325"/>
          <p14:tracePt t="11803" x="2259013" y="2219325"/>
          <p14:tracePt t="11814" x="2359025" y="2198688"/>
          <p14:tracePt t="11821" x="2470150" y="2189163"/>
          <p14:tracePt t="11829" x="2551113" y="2178050"/>
          <p14:tracePt t="11837" x="2592388" y="2178050"/>
          <p14:tracePt t="11845" x="2641600" y="2168525"/>
          <p14:tracePt t="11853" x="2652713" y="2168525"/>
          <p14:tracePt t="11862" x="2662238" y="2168525"/>
          <p14:tracePt t="12055" x="2662238" y="2159000"/>
          <p14:tracePt t="12217" x="2662238" y="2147888"/>
          <p14:tracePt t="12443" x="2671763" y="2147888"/>
          <p14:tracePt t="12456" x="2682875" y="2147888"/>
          <p14:tracePt t="12467" x="2692400" y="2147888"/>
          <p14:tracePt t="12482" x="2722563" y="2147888"/>
          <p14:tracePt t="12490" x="2743200" y="2159000"/>
          <p14:tracePt t="12497" x="2773363" y="2159000"/>
          <p14:tracePt t="12505" x="2813050" y="2159000"/>
          <p14:tracePt t="12513" x="2843213" y="2159000"/>
          <p14:tracePt t="12522" x="2884488" y="2159000"/>
          <p14:tracePt t="12529" x="2935288" y="2159000"/>
          <p14:tracePt t="12538" x="2984500" y="2159000"/>
          <p14:tracePt t="12545" x="3065463" y="2159000"/>
          <p14:tracePt t="12553" x="3116263" y="2159000"/>
          <p14:tracePt t="12561" x="3216275" y="2147888"/>
          <p14:tracePt t="12570" x="3297238" y="2147888"/>
          <p14:tracePt t="12577" x="3378200" y="2138363"/>
          <p14:tracePt t="12586" x="3438525" y="2127250"/>
          <p14:tracePt t="12593" x="3498850" y="2117725"/>
          <p14:tracePt t="12601" x="3529013" y="2117725"/>
          <p14:tracePt t="12609" x="3570288" y="2108200"/>
          <p14:tracePt t="12617" x="3589338" y="2097088"/>
          <p14:tracePt t="12625" x="3600450" y="2097088"/>
          <p14:tracePt t="13197" x="3609975" y="2097088"/>
          <p14:tracePt t="13205" x="3619500" y="2097088"/>
          <p14:tracePt t="13213" x="3640138" y="2097088"/>
          <p14:tracePt t="13221" x="3660775" y="2097088"/>
          <p14:tracePt t="13229" x="3681413" y="2097088"/>
          <p14:tracePt t="13237" x="3711575" y="2108200"/>
          <p14:tracePt t="13245" x="3741738" y="2108200"/>
          <p14:tracePt t="13253" x="3771900" y="2108200"/>
          <p14:tracePt t="13262" x="3822700" y="2127250"/>
          <p14:tracePt t="13269" x="3902075" y="2138363"/>
          <p14:tracePt t="13277" x="3962400" y="2138363"/>
          <p14:tracePt t="13285" x="4043363" y="2147888"/>
          <p14:tracePt t="13293" x="4124325" y="2168525"/>
          <p14:tracePt t="13301" x="4195763" y="2168525"/>
          <p14:tracePt t="13309" x="4235450" y="2168525"/>
          <p14:tracePt t="13317" x="4295775" y="2168525"/>
          <p14:tracePt t="13325" x="4337050" y="2168525"/>
          <p14:tracePt t="13333" x="4376738" y="2168525"/>
          <p14:tracePt t="13341" x="4406900" y="2168525"/>
          <p14:tracePt t="13349" x="4427538" y="2168525"/>
          <p14:tracePt t="13358" x="4446588" y="2168525"/>
          <p14:tracePt t="13365" x="4467225" y="2168525"/>
          <p14:tracePt t="13373" x="4487863" y="2168525"/>
          <p14:tracePt t="13381" x="4497388" y="2168525"/>
          <p14:tracePt t="13389" x="4518025" y="2178050"/>
          <p14:tracePt t="13397" x="4527550" y="2178050"/>
          <p14:tracePt t="13405" x="4538663" y="2178050"/>
          <p14:tracePt t="13413" x="4548188" y="2178050"/>
          <p14:tracePt t="13429" x="4557713" y="2178050"/>
          <p14:tracePt t="13437" x="4568825" y="2178050"/>
          <p14:tracePt t="13447" x="4578350" y="2178050"/>
          <p14:tracePt t="13461" x="4587875" y="2178050"/>
          <p14:tracePt t="13512" x="4598988" y="2178050"/>
          <p14:tracePt t="13528" x="4608513" y="2178050"/>
          <p14:tracePt t="13536" x="4618038" y="2178050"/>
          <p14:tracePt t="13545" x="4638675" y="2178050"/>
          <p14:tracePt t="13552" x="4648200" y="2178050"/>
          <p14:tracePt t="13560" x="4668838" y="2178050"/>
          <p14:tracePt t="13571" x="4689475" y="2178050"/>
          <p14:tracePt t="13579" x="4729163" y="2168525"/>
          <p14:tracePt t="13587" x="4759325" y="2168525"/>
          <p14:tracePt t="13595" x="4789488" y="2168525"/>
          <p14:tracePt t="13603" x="4810125" y="2159000"/>
          <p14:tracePt t="13611" x="4840288" y="2159000"/>
          <p14:tracePt t="13619" x="4870450" y="2159000"/>
          <p14:tracePt t="13627" x="4900613" y="2147888"/>
          <p14:tracePt t="13635" x="4930775" y="2147888"/>
          <p14:tracePt t="13643" x="4972050" y="2147888"/>
          <p14:tracePt t="13651" x="5002213" y="2147888"/>
          <p14:tracePt t="13660" x="5021263" y="2138363"/>
          <p14:tracePt t="13667" x="5053013" y="2138363"/>
          <p14:tracePt t="13675" x="5072063" y="2138363"/>
          <p14:tracePt t="13683" x="5083175" y="2138363"/>
          <p14:tracePt t="13691" x="5092700" y="2138363"/>
          <p14:tracePt t="14460" x="5072063" y="2147888"/>
          <p14:tracePt t="14467" x="5041900" y="2168525"/>
          <p14:tracePt t="14478" x="4981575" y="2189163"/>
          <p14:tracePt t="14483" x="4911725" y="2208213"/>
          <p14:tracePt t="14494" x="4840288" y="2228850"/>
          <p14:tracePt t="14502" x="4749800" y="2249488"/>
          <p14:tracePt t="14510" x="4678363" y="2268538"/>
          <p14:tracePt t="14518" x="4578350" y="2298700"/>
          <p14:tracePt t="14526" x="4497388" y="2319338"/>
          <p14:tracePt t="14534" x="4437063" y="2330450"/>
          <p14:tracePt t="14542" x="4316413" y="2360613"/>
          <p14:tracePt t="14550" x="4235450" y="2390775"/>
          <p14:tracePt t="14557" x="4133850" y="2400300"/>
          <p14:tracePt t="14566" x="4073525" y="2430463"/>
          <p14:tracePt t="14574" x="4013200" y="2439988"/>
          <p14:tracePt t="14582" x="3973513" y="2439988"/>
          <p14:tracePt t="14590" x="3862388" y="2470150"/>
          <p14:tracePt t="14598" x="3771900" y="2470150"/>
          <p14:tracePt t="14607" x="3730625" y="2481263"/>
          <p14:tracePt t="14614" x="3651250" y="2481263"/>
          <p14:tracePt t="14624" x="3519488" y="2490788"/>
          <p14:tracePt t="14630" x="3438525" y="2490788"/>
          <p14:tracePt t="14638" x="3368675" y="2490788"/>
          <p14:tracePt t="14646" x="3287713" y="2490788"/>
          <p14:tracePt t="14654" x="3257550" y="2501900"/>
          <p14:tracePt t="14662" x="3197225" y="2501900"/>
          <p14:tracePt t="14669" x="3155950" y="2501900"/>
          <p14:tracePt t="14678" x="3116263" y="2501900"/>
          <p14:tracePt t="14690" x="3086100" y="2501900"/>
          <p14:tracePt t="14694" x="3074988" y="2501900"/>
          <p14:tracePt t="14701" x="3065463" y="2501900"/>
          <p14:tracePt t="14718" x="3055938" y="2501900"/>
          <p14:tracePt t="14726" x="3044825" y="2501900"/>
          <p14:tracePt t="14734" x="3025775" y="2501900"/>
          <p14:tracePt t="14750" x="3014663" y="2501900"/>
          <p14:tracePt t="14758" x="2995613" y="2501900"/>
          <p14:tracePt t="14768" x="2974975" y="2501900"/>
          <p14:tracePt t="14776" x="2965450" y="2501900"/>
          <p14:tracePt t="14783" x="2935288" y="2501900"/>
          <p14:tracePt t="14792" x="2894013" y="2511425"/>
          <p14:tracePt t="14808" x="2884488" y="2511425"/>
          <p14:tracePt t="14816" x="2873375" y="2511425"/>
          <p14:tracePt t="14921" x="2863850" y="2511425"/>
          <p14:tracePt t="14937" x="2854325" y="2511425"/>
          <p14:tracePt t="14946" x="2843213" y="2520950"/>
          <p14:tracePt t="14952" x="2833688" y="2520950"/>
          <p14:tracePt t="14965" x="2813050" y="2520950"/>
          <p14:tracePt t="14968" x="2803525" y="2520950"/>
          <p14:tracePt t="14975" x="2803525" y="2532063"/>
          <p14:tracePt t="15057" x="2794000" y="2532063"/>
          <p14:tracePt t="15091" x="2782888" y="2532063"/>
          <p14:tracePt t="16143" x="2794000" y="2532063"/>
          <p14:tracePt t="16167" x="2803525" y="2532063"/>
          <p14:tracePt t="16175" x="2824163" y="2532063"/>
          <p14:tracePt t="16183" x="2843213" y="2532063"/>
          <p14:tracePt t="16191" x="2873375" y="2532063"/>
          <p14:tracePt t="16199" x="2903538" y="2532063"/>
          <p14:tracePt t="16207" x="2944813" y="2532063"/>
          <p14:tracePt t="16214" x="3005138" y="2532063"/>
          <p14:tracePt t="16223" x="3055938" y="2532063"/>
          <p14:tracePt t="16230" x="3136900" y="2532063"/>
          <p14:tracePt t="16239" x="3176588" y="2532063"/>
          <p14:tracePt t="16247" x="3246438" y="2532063"/>
          <p14:tracePt t="16255" x="3308350" y="2532063"/>
          <p14:tracePt t="16264" x="3387725" y="2532063"/>
          <p14:tracePt t="16271" x="3459163" y="2532063"/>
          <p14:tracePt t="16279" x="3519488" y="2532063"/>
          <p14:tracePt t="16287" x="3549650" y="2532063"/>
          <p14:tracePt t="16295" x="3579813" y="2532063"/>
          <p14:tracePt t="16303" x="3609975" y="2532063"/>
          <p14:tracePt t="16311" x="3640138" y="2532063"/>
          <p14:tracePt t="16319" x="3670300" y="2532063"/>
          <p14:tracePt t="16326" x="3700463" y="2532063"/>
          <p14:tracePt t="16335" x="3721100" y="2532063"/>
          <p14:tracePt t="16343" x="3751263" y="2532063"/>
          <p14:tracePt t="16359" x="3771900" y="2532063"/>
          <p14:tracePt t="16367" x="3802063" y="2532063"/>
          <p14:tracePt t="16375" x="3822700" y="2532063"/>
          <p14:tracePt t="16385" x="3832225" y="2532063"/>
          <p14:tracePt t="16391" x="3841750" y="2532063"/>
          <p14:tracePt t="16406" x="3852863" y="2532063"/>
          <p14:tracePt t="16580" x="3871913" y="2532063"/>
          <p14:tracePt t="16587" x="3902075" y="2532063"/>
          <p14:tracePt t="16598" x="3932238" y="2532063"/>
          <p14:tracePt t="16604" x="4003675" y="2532063"/>
          <p14:tracePt t="16612" x="4084638" y="2520950"/>
          <p14:tracePt t="16620" x="4175125" y="2520950"/>
          <p14:tracePt t="16625" x="4275138" y="2520950"/>
          <p14:tracePt t="16633" x="4346575" y="2520950"/>
          <p14:tracePt t="16641" x="4446588" y="2520950"/>
          <p14:tracePt t="16649" x="4598988" y="2501900"/>
          <p14:tracePt t="16657" x="4668838" y="2501900"/>
          <p14:tracePt t="16666" x="4729163" y="2501900"/>
          <p14:tracePt t="16673" x="4770438" y="2501900"/>
          <p14:tracePt t="16683" x="4789488" y="2501900"/>
          <p14:tracePt t="16689" x="4810125" y="2501900"/>
          <p14:tracePt t="16699" x="4819650" y="2501900"/>
          <p14:tracePt t="17591" x="4840288" y="2481263"/>
          <p14:tracePt t="17598" x="4860925" y="2470150"/>
          <p14:tracePt t="17606" x="4900613" y="2460625"/>
          <p14:tracePt t="17615" x="4921250" y="2451100"/>
          <p14:tracePt t="17623" x="5002213" y="2439988"/>
          <p14:tracePt t="17631" x="5072063" y="2439988"/>
          <p14:tracePt t="17638" x="5153025" y="2430463"/>
          <p14:tracePt t="17647" x="5233988" y="2409825"/>
          <p14:tracePt t="17657" x="5303838" y="2409825"/>
          <p14:tracePt t="17663" x="5354638" y="2400300"/>
          <p14:tracePt t="17670" x="5384800" y="2400300"/>
          <p14:tracePt t="17680" x="5426075" y="2390775"/>
          <p14:tracePt t="17686" x="5445125" y="2390775"/>
          <p14:tracePt t="17696" x="5456238" y="2390775"/>
          <p14:tracePt t="17712" x="5465763" y="2390775"/>
          <p14:tracePt t="18034" x="5445125" y="2390775"/>
          <p14:tracePt t="18043" x="5395913" y="2390775"/>
          <p14:tracePt t="18049" x="5284788" y="2420938"/>
          <p14:tracePt t="18059" x="5132388" y="2451100"/>
          <p14:tracePt t="18067" x="5053013" y="2460625"/>
          <p14:tracePt t="18075" x="4911725" y="2490788"/>
          <p14:tracePt t="18082" x="4740275" y="2520950"/>
          <p14:tracePt t="18091" x="4557713" y="2532063"/>
          <p14:tracePt t="18098" x="4427538" y="2532063"/>
          <p14:tracePt t="18106" x="4054475" y="2551113"/>
          <p14:tracePt t="18114" x="3862388" y="2551113"/>
          <p14:tracePt t="18122" x="3519488" y="2551113"/>
          <p14:tracePt t="18130" x="3278188" y="2551113"/>
          <p14:tracePt t="18138" x="3095625" y="2551113"/>
          <p14:tracePt t="18146" x="2924175" y="2551113"/>
          <p14:tracePt t="18154" x="2732088" y="2532063"/>
          <p14:tracePt t="18162" x="2662238" y="2532063"/>
          <p14:tracePt t="18171" x="2470150" y="2532063"/>
          <p14:tracePt t="18179" x="2430463" y="2532063"/>
          <p14:tracePt t="18187" x="2379663" y="2532063"/>
          <p14:tracePt t="18195" x="2349500" y="2532063"/>
          <p14:tracePt t="18202" x="2339975" y="2520950"/>
          <p14:tracePt t="18267" x="2328863" y="2520950"/>
          <p14:tracePt t="18283" x="2319338" y="2520950"/>
          <p14:tracePt t="18291" x="2309813" y="2532063"/>
          <p14:tracePt t="18315" x="2298700" y="2541588"/>
          <p14:tracePt t="18323" x="2289175" y="2541588"/>
          <p14:tracePt t="18331" x="2279650" y="2541588"/>
          <p14:tracePt t="18347" x="2268538" y="2551113"/>
          <p14:tracePt t="18381" x="2259013" y="2551113"/>
          <p14:tracePt t="18387" x="2249488" y="2551113"/>
          <p14:tracePt t="18397" x="2249488" y="2562225"/>
          <p14:tracePt t="18405" x="2228850" y="2562225"/>
          <p14:tracePt t="18413" x="2198688" y="2562225"/>
          <p14:tracePt t="18423" x="2157413" y="2571750"/>
          <p14:tracePt t="18429" x="2097088" y="2611438"/>
          <p14:tracePt t="18439" x="2027238" y="2641600"/>
          <p14:tracePt t="18446" x="1966913" y="2662238"/>
          <p14:tracePt t="18455" x="1916113" y="2703513"/>
          <p14:tracePt t="18461" x="1844675" y="2743200"/>
          <p14:tracePt t="18471" x="1814513" y="2763838"/>
          <p14:tracePt t="18478" x="1795463" y="2782888"/>
          <p14:tracePt t="18488" x="1765300" y="2803525"/>
          <p14:tracePt t="18502" x="1754188" y="2803525"/>
          <p14:tracePt t="18509" x="1754188" y="2813050"/>
          <p14:tracePt t="18646" x="1765300" y="2813050"/>
          <p14:tracePt t="18662" x="1774825" y="2813050"/>
          <p14:tracePt t="18680" x="1784350" y="2813050"/>
          <p14:tracePt t="18694" x="1784350" y="2803525"/>
          <p14:tracePt t="18710" x="1795463" y="2803525"/>
          <p14:tracePt t="18728" x="1795463" y="2794000"/>
          <p14:tracePt t="18768" x="1804988" y="2794000"/>
          <p14:tracePt t="18911" x="1795463" y="2794000"/>
          <p14:tracePt t="18918" x="1765300" y="2803525"/>
          <p14:tracePt t="18926" x="1744663" y="2824163"/>
          <p14:tracePt t="18934" x="1735138" y="2833688"/>
          <p14:tracePt t="18946" x="1735138" y="2844800"/>
          <p14:tracePt t="18954" x="1714500" y="2854325"/>
          <p14:tracePt t="19042" x="1724025" y="2854325"/>
          <p14:tracePt t="19050" x="1765300" y="2854325"/>
          <p14:tracePt t="19057" x="1804988" y="2844800"/>
          <p14:tracePt t="19066" x="1976438" y="2824163"/>
          <p14:tracePt t="19073" x="2087563" y="2813050"/>
          <p14:tracePt t="19081" x="2298700" y="2813050"/>
          <p14:tracePt t="19088" x="2641600" y="2813050"/>
          <p14:tracePt t="19096" x="3055938" y="2813050"/>
          <p14:tracePt t="19104" x="3408363" y="2813050"/>
          <p14:tracePt t="19112" x="3832225" y="2813050"/>
          <p14:tracePt t="19120" x="4286250" y="2813050"/>
          <p14:tracePt t="19128" x="4749800" y="2813050"/>
          <p14:tracePt t="19136" x="5183188" y="2782888"/>
          <p14:tracePt t="19144" x="5576888" y="2763838"/>
          <p14:tracePt t="19152" x="5778500" y="2763838"/>
          <p14:tracePt t="19160" x="6172200" y="2763838"/>
          <p14:tracePt t="19168" x="6362700" y="2752725"/>
          <p14:tracePt t="19176" x="6686550" y="2733675"/>
          <p14:tracePt t="19184" x="6867525" y="2713038"/>
          <p14:tracePt t="19192" x="7038975" y="2703513"/>
          <p14:tracePt t="19200" x="7170738" y="2682875"/>
          <p14:tracePt t="19208" x="7342188" y="2682875"/>
          <p14:tracePt t="19216" x="7442200" y="2673350"/>
          <p14:tracePt t="19224" x="7493000" y="2673350"/>
          <p14:tracePt t="19232" x="7593013" y="2652713"/>
          <p14:tracePt t="19240" x="7623175" y="2652713"/>
          <p14:tracePt t="19248" x="7653338" y="2641600"/>
          <p14:tracePt t="19257" x="7664450" y="2641600"/>
          <p14:tracePt t="19265" x="7673975" y="2641600"/>
          <p14:tracePt t="19436" x="7673975" y="2632075"/>
          <p14:tracePt t="19443" x="7673975" y="2622550"/>
          <p14:tracePt t="19450" x="7673975" y="2611438"/>
          <p14:tracePt t="19459" x="7664450" y="2601913"/>
          <p14:tracePt t="19466" x="7643813" y="2581275"/>
          <p14:tracePt t="19474" x="7623175" y="2541588"/>
          <p14:tracePt t="19482" x="7593013" y="2520950"/>
          <p14:tracePt t="19490" x="7543800" y="2490788"/>
          <p14:tracePt t="19498" x="7502525" y="2470150"/>
          <p14:tracePt t="19506" x="7451725" y="2430463"/>
          <p14:tracePt t="19514" x="7372350" y="2400300"/>
          <p14:tracePt t="19522" x="7300913" y="2360613"/>
          <p14:tracePt t="19530" x="7270750" y="2349500"/>
          <p14:tracePt t="19538" x="7210425" y="2330450"/>
          <p14:tracePt t="19547" x="7170738" y="2319338"/>
          <p14:tracePt t="19554" x="7119938" y="2309813"/>
          <p14:tracePt t="19563" x="7089775" y="2298700"/>
          <p14:tracePt t="19570" x="7059613" y="2298700"/>
          <p14:tracePt t="19578" x="7038975" y="2289175"/>
          <p14:tracePt t="19594" x="7029450" y="2289175"/>
          <p14:tracePt t="19611" x="7018338" y="2289175"/>
          <p14:tracePt t="19642" x="7008813" y="2289175"/>
          <p14:tracePt t="19658" x="6999288" y="2289175"/>
          <p14:tracePt t="19698" x="6988175" y="2289175"/>
          <p14:tracePt t="19894" x="6999288" y="2279650"/>
          <p14:tracePt t="19910" x="7008813" y="2279650"/>
          <p14:tracePt t="20075" x="6999288" y="2289175"/>
          <p14:tracePt t="20091" x="6988175" y="2298700"/>
          <p14:tracePt t="20098" x="6978650" y="2309813"/>
          <p14:tracePt t="20106" x="6958013" y="2319338"/>
          <p14:tracePt t="20122" x="6948488" y="2330450"/>
          <p14:tracePt t="20130" x="6927850" y="2330450"/>
          <p14:tracePt t="20138" x="6918325" y="2330450"/>
          <p14:tracePt t="20146" x="6907213" y="2339975"/>
          <p14:tracePt t="20154" x="6907213" y="2349500"/>
          <p14:tracePt t="20162" x="6897688" y="2360613"/>
          <p14:tracePt t="20170" x="6877050" y="2370138"/>
          <p14:tracePt t="20178" x="6867525" y="2379663"/>
          <p14:tracePt t="20186" x="6858000" y="2379663"/>
          <p14:tracePt t="20194" x="6858000" y="2390775"/>
          <p14:tracePt t="20202" x="6846888" y="2409825"/>
          <p14:tracePt t="20210" x="6827838" y="2420938"/>
          <p14:tracePt t="20218" x="6816725" y="2430463"/>
          <p14:tracePt t="20227" x="6816725" y="2439988"/>
          <p14:tracePt t="20234" x="6807200" y="2460625"/>
          <p14:tracePt t="20242" x="6796088" y="2470150"/>
          <p14:tracePt t="20250" x="6796088" y="2481263"/>
          <p14:tracePt t="20266" x="6796088" y="2490788"/>
          <p14:tracePt t="20426" x="6807200" y="2501900"/>
          <p14:tracePt t="20434" x="6816725" y="2501900"/>
          <p14:tracePt t="20445" x="6827838" y="2501900"/>
          <p14:tracePt t="20450" x="6837363" y="2501900"/>
          <p14:tracePt t="20459" x="6867525" y="2501900"/>
          <p14:tracePt t="20465" x="6877050" y="2501900"/>
          <p14:tracePt t="20473" x="6888163" y="2501900"/>
          <p14:tracePt t="20481" x="6907213" y="2501900"/>
          <p14:tracePt t="20489" x="6937375" y="2501900"/>
          <p14:tracePt t="20497" x="6948488" y="2501900"/>
          <p14:tracePt t="20505" x="6958013" y="2501900"/>
          <p14:tracePt t="20513" x="6967538" y="2501900"/>
          <p14:tracePt t="20853" x="6967538" y="2511425"/>
          <p14:tracePt t="20861" x="6967538" y="2532063"/>
          <p14:tracePt t="20868" x="6967538" y="2541588"/>
          <p14:tracePt t="20876" x="6978650" y="2581275"/>
          <p14:tracePt t="20883" x="6978650" y="2592388"/>
          <p14:tracePt t="20890" x="6978650" y="2622550"/>
          <p14:tracePt t="20899" x="6988175" y="2632075"/>
          <p14:tracePt t="20908" x="6988175" y="2652713"/>
          <p14:tracePt t="20914" x="6988175" y="2673350"/>
          <p14:tracePt t="20923" x="6988175" y="2682875"/>
          <p14:tracePt t="20931" x="6988175" y="2692400"/>
          <p14:tracePt t="20938" x="6988175" y="2703513"/>
          <p14:tracePt t="20947" x="6988175" y="2713038"/>
          <p14:tracePt t="20954" x="6978650" y="2722563"/>
          <p14:tracePt t="20964" x="6967538" y="2722563"/>
          <p14:tracePt t="20971" x="6958013" y="2722563"/>
          <p14:tracePt t="20979" x="6948488" y="2722563"/>
          <p14:tracePt t="20986" x="6927850" y="2733675"/>
          <p14:tracePt t="20994" x="6907213" y="2733675"/>
          <p14:tracePt t="21005" x="6888163" y="2743200"/>
          <p14:tracePt t="21011" x="6858000" y="2743200"/>
          <p14:tracePt t="21021" x="6837363" y="2743200"/>
          <p14:tracePt t="21027" x="6816725" y="2743200"/>
          <p14:tracePt t="21037" x="6786563" y="2743200"/>
          <p14:tracePt t="21045" x="6756400" y="2743200"/>
          <p14:tracePt t="21052" x="6746875" y="2743200"/>
          <p14:tracePt t="21061" x="6705600" y="2752725"/>
          <p14:tracePt t="21076" x="6696075" y="2752725"/>
          <p14:tracePt t="21084" x="6686550" y="2752725"/>
          <p14:tracePt t="21092" x="6675438" y="2752725"/>
          <p14:tracePt t="21116" x="6675438" y="2763838"/>
          <p14:tracePt t="21124" x="6665913" y="2763838"/>
          <p14:tracePt t="21148" x="6656388" y="2773363"/>
          <p14:tracePt t="21164" x="6635750" y="2782888"/>
          <p14:tracePt t="21172" x="6624638" y="2782888"/>
          <p14:tracePt t="21180" x="6624638" y="2794000"/>
          <p14:tracePt t="21189" x="6615113" y="2794000"/>
          <p14:tracePt t="21205" x="6605588" y="2794000"/>
          <p14:tracePt t="21333" x="6615113" y="2794000"/>
          <p14:tracePt t="21359" x="6635750" y="2794000"/>
          <p14:tracePt t="21366" x="6645275" y="2794000"/>
          <p14:tracePt t="21375" x="6656388" y="2794000"/>
          <p14:tracePt t="21384" x="6665913" y="2794000"/>
          <p14:tracePt t="21391" x="6675438" y="2782888"/>
          <p14:tracePt t="21398" x="6686550" y="2782888"/>
          <p14:tracePt t="21406" x="6696075" y="2773363"/>
          <p14:tracePt t="21414" x="6705600" y="2773363"/>
          <p14:tracePt t="21430" x="6716713" y="2773363"/>
          <p14:tracePt t="21438" x="6716713" y="2763838"/>
          <p14:tracePt t="21446" x="6726238" y="2763838"/>
          <p14:tracePt t="21454" x="6735763" y="2763838"/>
          <p14:tracePt t="21478" x="6746875" y="2763838"/>
          <p14:tracePt t="21487" x="6765925" y="2763838"/>
          <p14:tracePt t="21494" x="6786563" y="2763838"/>
          <p14:tracePt t="21506" x="6816725" y="2763838"/>
          <p14:tracePt t="21514" x="6837363" y="2763838"/>
          <p14:tracePt t="21522" x="6867525" y="2763838"/>
          <p14:tracePt t="21530" x="6877050" y="2763838"/>
          <p14:tracePt t="21538" x="6897688" y="2763838"/>
          <p14:tracePt t="21548" x="6907213" y="2763838"/>
          <p14:tracePt t="21554" x="6918325" y="2763838"/>
          <p14:tracePt t="21864" x="6927850" y="2763838"/>
          <p14:tracePt t="21888" x="6937375" y="2763838"/>
          <p14:tracePt t="21896" x="6958013" y="2752725"/>
          <p14:tracePt t="21904" x="6978650" y="2743200"/>
          <p14:tracePt t="21912" x="6999288" y="2733675"/>
          <p14:tracePt t="21920" x="7029450" y="2733675"/>
          <p14:tracePt t="21928" x="7059613" y="2722563"/>
          <p14:tracePt t="21936" x="7099300" y="2703513"/>
          <p14:tracePt t="21944" x="7150100" y="2682875"/>
          <p14:tracePt t="21952" x="7210425" y="2662238"/>
          <p14:tracePt t="21971" x="7372350" y="2622550"/>
          <p14:tracePt t="21978" x="7523163" y="2601913"/>
          <p14:tracePt t="21985" x="7673975" y="2592388"/>
          <p14:tracePt t="21994" x="7824788" y="2571750"/>
          <p14:tracePt t="22000" x="7956550" y="2562225"/>
          <p14:tracePt t="22010" x="8067675" y="2562225"/>
          <p14:tracePt t="22018" x="8188325" y="2562225"/>
          <p14:tracePt t="22026" x="8320088" y="2562225"/>
          <p14:tracePt t="22035" x="8431213" y="2551113"/>
          <p14:tracePt t="22042" x="8582025" y="2532063"/>
          <p14:tracePt t="22051" x="8712200" y="2520950"/>
          <p14:tracePt t="22058" x="8793163" y="2501900"/>
          <p14:tracePt t="22070" x="8894763" y="2501900"/>
          <p14:tracePt t="22078" x="8964613" y="2490788"/>
          <p14:tracePt t="22086" x="9036050" y="2481263"/>
          <p14:tracePt t="22094" x="9096375" y="2470150"/>
          <p14:tracePt t="22102" x="9126538" y="2451100"/>
          <p14:tracePt t="22110" x="9156700" y="2439988"/>
          <p14:tracePt t="22117" x="9166225" y="2439988"/>
          <p14:tracePt t="22126" x="9177338" y="2439988"/>
          <p14:tracePt t="22134" x="9177338" y="2430463"/>
          <p14:tracePt t="22142" x="9186863" y="2430463"/>
          <p14:tracePt t="22150" x="9196388" y="2420938"/>
          <p14:tracePt t="22167" x="9207500" y="2409825"/>
          <p14:tracePt t="22174" x="9207500" y="2400300"/>
          <p14:tracePt t="22182" x="9217025" y="2400300"/>
          <p14:tracePt t="22198" x="9226550" y="2390775"/>
          <p14:tracePt t="22206" x="9237663" y="2390775"/>
          <p14:tracePt t="22222" x="9247188" y="2379663"/>
          <p14:tracePt t="22246" x="9256713" y="2360613"/>
          <p14:tracePt t="22254" x="9267825" y="2360613"/>
          <p14:tracePt t="22262" x="9277350" y="2360613"/>
          <p14:tracePt t="22270" x="9288463" y="2349500"/>
          <p14:tracePt t="22278" x="9288463" y="2339975"/>
          <p14:tracePt t="22286" x="9297988" y="2339975"/>
          <p14:tracePt t="22294" x="9307513" y="2330450"/>
          <p14:tracePt t="22304" x="9307513" y="2319338"/>
          <p14:tracePt t="22310" x="9328150" y="2309813"/>
          <p14:tracePt t="22320" x="9337675" y="2309813"/>
          <p14:tracePt t="22336" x="9348788" y="2298700"/>
          <p14:tracePt t="22344" x="9358313" y="2289175"/>
          <p14:tracePt t="22352" x="9378950" y="2289175"/>
          <p14:tracePt t="22360" x="9388475" y="2279650"/>
          <p14:tracePt t="22368" x="9398000" y="2268538"/>
          <p14:tracePt t="22376" x="9409113" y="2268538"/>
          <p14:tracePt t="22384" x="9428163" y="2259013"/>
          <p14:tracePt t="22392" x="9459913" y="2259013"/>
          <p14:tracePt t="22400" x="9478963" y="2249488"/>
          <p14:tracePt t="22408" x="9499600" y="2238375"/>
          <p14:tracePt t="22416" x="9529763" y="2238375"/>
          <p14:tracePt t="22424" x="9559925" y="2228850"/>
          <p14:tracePt t="22432" x="9590088" y="2219325"/>
          <p14:tracePt t="22440" x="9599613" y="2208213"/>
          <p14:tracePt t="22472" x="9599613" y="2198688"/>
          <p14:tracePt t="22480" x="9610725" y="2198688"/>
          <p14:tracePt t="22710" x="9620250" y="2198688"/>
          <p14:tracePt t="22846" x="9631363" y="2198688"/>
          <p14:tracePt t="22853" x="9640888" y="2198688"/>
          <p14:tracePt t="22862" x="9650413" y="2198688"/>
          <p14:tracePt t="22870" x="9671050" y="2208213"/>
          <p14:tracePt t="22878" x="9710738" y="2208213"/>
          <p14:tracePt t="22886" x="9740900" y="2219325"/>
          <p14:tracePt t="22894" x="9791700" y="2228850"/>
          <p14:tracePt t="22901" x="9842500" y="2228850"/>
          <p14:tracePt t="22910" x="9912350" y="2238375"/>
          <p14:tracePt t="22918" x="9963150" y="2238375"/>
          <p14:tracePt t="22926" x="9993313" y="2249488"/>
          <p14:tracePt t="22933" x="10053638" y="2249488"/>
          <p14:tracePt t="22941" x="10113963" y="2268538"/>
          <p14:tracePt t="22950" x="10144125" y="2268538"/>
          <p14:tracePt t="22960" x="10185400" y="2268538"/>
          <p14:tracePt t="22966" x="10215563" y="2268538"/>
          <p14:tracePt t="22979" x="10245725" y="2268538"/>
          <p14:tracePt t="22982" x="10266363" y="2268538"/>
          <p14:tracePt t="22992" x="10275888" y="2268538"/>
          <p14:tracePt t="22998" x="10285413" y="2268538"/>
          <p14:tracePt t="23031" x="10296525" y="2268538"/>
          <p14:tracePt t="23048" x="10306050" y="2268538"/>
          <p14:tracePt t="23056" x="10315575" y="2259013"/>
          <p14:tracePt t="23064" x="10326688" y="2259013"/>
          <p14:tracePt t="23072" x="10326688" y="2249488"/>
          <p14:tracePt t="23080" x="10356850" y="2238375"/>
          <p14:tracePt t="23087" x="10377488" y="2228850"/>
          <p14:tracePt t="23098" x="10396538" y="2219325"/>
          <p14:tracePt t="23105" x="10417175" y="2208213"/>
          <p14:tracePt t="23112" x="10437813" y="2208213"/>
          <p14:tracePt t="23120" x="10456863" y="2198688"/>
          <p14:tracePt t="23136" x="10477500" y="2198688"/>
          <p14:tracePt t="23144" x="10498138" y="2198688"/>
          <p14:tracePt t="23152" x="10518775" y="2189163"/>
          <p14:tracePt t="23160" x="10537825" y="2189163"/>
          <p14:tracePt t="23168" x="10567988" y="2189163"/>
          <p14:tracePt t="23176" x="10579100" y="2189163"/>
          <p14:tracePt t="23184" x="10609263" y="2189163"/>
          <p14:tracePt t="23193" x="10639425" y="2189163"/>
          <p14:tracePt t="23200" x="10679113" y="2189163"/>
          <p14:tracePt t="23208" x="10709275" y="2189163"/>
          <p14:tracePt t="23216" x="10739438" y="2189163"/>
          <p14:tracePt t="23224" x="10769600" y="2189163"/>
          <p14:tracePt t="23231" x="10820400" y="2189163"/>
          <p14:tracePt t="23239" x="10829925" y="2189163"/>
          <p14:tracePt t="23249" x="10871200" y="2189163"/>
          <p14:tracePt t="23255" x="10901363" y="2189163"/>
          <p14:tracePt t="23264" x="10910888" y="2198688"/>
          <p14:tracePt t="23271" x="10931525" y="2198688"/>
          <p14:tracePt t="23295" x="10941050" y="2198688"/>
          <p14:tracePt t="23564" x="10941050" y="2208213"/>
          <p14:tracePt t="23572" x="10931525" y="2228850"/>
          <p14:tracePt t="23578" x="10910888" y="2238375"/>
          <p14:tracePt t="23587" x="10880725" y="2268538"/>
          <p14:tracePt t="23593" x="10850563" y="2298700"/>
          <p14:tracePt t="23601" x="10810875" y="2349500"/>
          <p14:tracePt t="23611" x="10790238" y="2370138"/>
          <p14:tracePt t="23617" x="10769600" y="2390775"/>
          <p14:tracePt t="23627" x="10750550" y="2409825"/>
          <p14:tracePt t="23633" x="10729913" y="2430463"/>
          <p14:tracePt t="23643" x="10729913" y="2439988"/>
          <p14:tracePt t="23652" x="10709275" y="2460625"/>
          <p14:tracePt t="23661" x="10699750" y="2470150"/>
          <p14:tracePt t="23667" x="10688638" y="2470150"/>
          <p14:tracePt t="23682" x="10679113" y="2481263"/>
          <p14:tracePt t="23708" x="10679113" y="2490788"/>
          <p14:tracePt t="23916" x="10688638" y="2490788"/>
          <p14:tracePt t="23926" x="10699750" y="2481263"/>
          <p14:tracePt t="23932" x="10709275" y="2481263"/>
          <p14:tracePt t="23947" x="10720388" y="2481263"/>
          <p14:tracePt t="23958" x="10729913" y="2481263"/>
          <p14:tracePt t="23972" x="10739438" y="2481263"/>
          <p14:tracePt t="23982" x="10750550" y="2481263"/>
          <p14:tracePt t="24006" x="10760075" y="2481263"/>
          <p14:tracePt t="24021" x="10769600" y="2481263"/>
          <p14:tracePt t="24046" x="10780713" y="2481263"/>
          <p14:tracePt t="24074" x="10790238" y="2481263"/>
          <p14:tracePt t="24097" x="10799763" y="2481263"/>
          <p14:tracePt t="24106" x="10810875" y="2481263"/>
          <p14:tracePt t="24113" x="10820400" y="2481263"/>
          <p14:tracePt t="24129" x="10829925" y="2481263"/>
          <p14:tracePt t="24278" x="10829925" y="2490788"/>
          <p14:tracePt t="24287" x="10829925" y="2501900"/>
          <p14:tracePt t="24293" x="10829925" y="2511425"/>
          <p14:tracePt t="24303" x="10829925" y="2551113"/>
          <p14:tracePt t="24311" x="10820400" y="2592388"/>
          <p14:tracePt t="24319" x="10810875" y="2611438"/>
          <p14:tracePt t="24327" x="10790238" y="2641600"/>
          <p14:tracePt t="24335" x="10769600" y="2682875"/>
          <p14:tracePt t="24343" x="10760075" y="2713038"/>
          <p14:tracePt t="24351" x="10739438" y="2752725"/>
          <p14:tracePt t="24359" x="10720388" y="2773363"/>
          <p14:tracePt t="24367" x="10709275" y="2782888"/>
          <p14:tracePt t="24375" x="10709275" y="2803525"/>
          <p14:tracePt t="24383" x="10709275" y="2813050"/>
          <p14:tracePt t="24392" x="10699750" y="2813050"/>
          <p14:tracePt t="24399" x="10699750" y="2824163"/>
          <p14:tracePt t="24447" x="10688638" y="2824163"/>
          <p14:tracePt t="24591" x="10699750" y="2824163"/>
          <p14:tracePt t="24607" x="10720388" y="2824163"/>
          <p14:tracePt t="24616" x="10720388" y="2813050"/>
          <p14:tracePt t="24623" x="10739438" y="2813050"/>
          <p14:tracePt t="24631" x="10750550" y="2813050"/>
          <p14:tracePt t="24641" x="10769600" y="2803525"/>
          <p14:tracePt t="24649" x="10780713" y="2803525"/>
          <p14:tracePt t="24657" x="10799763" y="2803525"/>
          <p14:tracePt t="24665" x="10820400" y="2794000"/>
          <p14:tracePt t="24673" x="10841038" y="2794000"/>
          <p14:tracePt t="24681" x="10850563" y="2794000"/>
          <p14:tracePt t="24690" x="10860088" y="2794000"/>
          <p14:tracePt t="24697" x="10871200" y="2794000"/>
          <p14:tracePt t="24706" x="10891838" y="2794000"/>
          <p14:tracePt t="24713" x="10910888" y="2782888"/>
          <p14:tracePt t="24721" x="10922000" y="2782888"/>
          <p14:tracePt t="24738" x="10931525" y="2782888"/>
          <p14:tracePt t="24745" x="10941050" y="2773363"/>
          <p14:tracePt t="24754" x="10952163" y="2773363"/>
          <p14:tracePt t="24990" x="10952163" y="2763838"/>
          <p14:tracePt t="24998" x="10931525" y="2763838"/>
          <p14:tracePt t="25005" x="10922000" y="2763838"/>
          <p14:tracePt t="25013" x="10860088" y="2752725"/>
          <p14:tracePt t="25022" x="10760075" y="2733675"/>
          <p14:tracePt t="25028" x="10648950" y="2722563"/>
          <p14:tracePt t="25037" x="10548938" y="2713038"/>
          <p14:tracePt t="25044" x="10487025" y="2692400"/>
          <p14:tracePt t="25053" x="10377488" y="2692400"/>
          <p14:tracePt t="25059" x="10185400" y="2692400"/>
          <p14:tracePt t="25068" x="10034588" y="2703513"/>
          <p14:tracePt t="25075" x="9832975" y="2703513"/>
          <p14:tracePt t="25083" x="9620250" y="2722563"/>
          <p14:tracePt t="25091" x="9388475" y="2733675"/>
          <p14:tracePt t="25099" x="9217025" y="2752725"/>
          <p14:tracePt t="25107" x="9036050" y="2752725"/>
          <p14:tracePt t="25115" x="8883650" y="2752725"/>
          <p14:tracePt t="25123" x="8712200" y="2752725"/>
          <p14:tracePt t="25131" x="8431213" y="2773363"/>
          <p14:tracePt t="25139" x="8218488" y="2782888"/>
          <p14:tracePt t="25147" x="7956550" y="2803525"/>
          <p14:tracePt t="25155" x="7653338" y="2803525"/>
          <p14:tracePt t="25163" x="7462838" y="2803525"/>
          <p14:tracePt t="25172" x="7170738" y="2824163"/>
          <p14:tracePt t="25179" x="6967538" y="2833688"/>
          <p14:tracePt t="25191" x="6796088" y="2833688"/>
          <p14:tracePt t="25199" x="6564313" y="2854325"/>
          <p14:tracePt t="25207" x="6413500" y="2854325"/>
          <p14:tracePt t="25215" x="6283325" y="2863850"/>
          <p14:tracePt t="25223" x="6172200" y="2863850"/>
          <p14:tracePt t="25233" x="6040438" y="2863850"/>
          <p14:tracePt t="25239" x="5919788" y="2863850"/>
          <p14:tracePt t="25247" x="5808663" y="2863850"/>
          <p14:tracePt t="25255" x="5657850" y="2863850"/>
          <p14:tracePt t="25263" x="5546725" y="2863850"/>
          <p14:tracePt t="25272" x="5465763" y="2863850"/>
          <p14:tracePt t="25281" x="5375275" y="2884488"/>
          <p14:tracePt t="25288" x="5314950" y="2884488"/>
          <p14:tracePt t="25295" x="5213350" y="2894013"/>
          <p14:tracePt t="25303" x="5162550" y="2894013"/>
          <p14:tracePt t="25313" x="5062538" y="2905125"/>
          <p14:tracePt t="25321" x="5021263" y="2905125"/>
          <p14:tracePt t="25329" x="4981575" y="2905125"/>
          <p14:tracePt t="25337" x="4930775" y="2924175"/>
          <p14:tracePt t="25345" x="4900613" y="2924175"/>
          <p14:tracePt t="25353" x="4860925" y="2935288"/>
          <p14:tracePt t="25361" x="4800600" y="2935288"/>
          <p14:tracePt t="25369" x="4759325" y="2944813"/>
          <p14:tracePt t="25377" x="4699000" y="2944813"/>
          <p14:tracePt t="25385" x="4659313" y="2944813"/>
          <p14:tracePt t="25398" x="4587875" y="2944813"/>
          <p14:tracePt t="25405" x="4548188" y="2944813"/>
          <p14:tracePt t="25413" x="4487863" y="2944813"/>
          <p14:tracePt t="25421" x="4406900" y="2944813"/>
          <p14:tracePt t="25429" x="4356100" y="2944813"/>
          <p14:tracePt t="25437" x="4305300" y="2954338"/>
          <p14:tracePt t="25445" x="4235450" y="2954338"/>
          <p14:tracePt t="25453" x="4103688" y="2965450"/>
          <p14:tracePt t="25461" x="4003675" y="2984500"/>
          <p14:tracePt t="25469" x="3962400" y="2995613"/>
          <p14:tracePt t="25477" x="3862388" y="2995613"/>
          <p14:tracePt t="25485" x="3822700" y="3005138"/>
          <p14:tracePt t="25493" x="3700463" y="3016250"/>
          <p14:tracePt t="25501" x="3660775" y="3025775"/>
          <p14:tracePt t="25509" x="3589338" y="3025775"/>
          <p14:tracePt t="25517" x="3468688" y="3046413"/>
          <p14:tracePt t="25525" x="3408363" y="3055938"/>
          <p14:tracePt t="25533" x="3348038" y="3065463"/>
          <p14:tracePt t="25541" x="3308350" y="3076575"/>
          <p14:tracePt t="25550" x="3206750" y="3076575"/>
          <p14:tracePt t="25557" x="3136900" y="3076575"/>
          <p14:tracePt t="25567" x="3035300" y="3095625"/>
          <p14:tracePt t="25573" x="2935288" y="3106738"/>
          <p14:tracePt t="25581" x="2843213" y="3106738"/>
          <p14:tracePt t="25590" x="2803525" y="3116263"/>
          <p14:tracePt t="25603" x="2652713" y="3116263"/>
          <p14:tracePt t="25609" x="2460625" y="3116263"/>
          <p14:tracePt t="25619" x="2370138" y="3116263"/>
          <p14:tracePt t="25625" x="2259013" y="3116263"/>
          <p14:tracePt t="25635" x="2178050" y="3116263"/>
          <p14:tracePt t="25643" x="2097088" y="3125788"/>
          <p14:tracePt t="25651" x="1985963" y="3146425"/>
          <p14:tracePt t="25659" x="1936750" y="3146425"/>
          <p14:tracePt t="25667" x="1865313" y="3146425"/>
          <p14:tracePt t="25675" x="1795463" y="3155950"/>
          <p14:tracePt t="25683" x="1714500" y="3167063"/>
          <p14:tracePt t="25691" x="1654175" y="3167063"/>
          <p14:tracePt t="25699" x="1612900" y="3167063"/>
          <p14:tracePt t="25708" x="1533525" y="3187700"/>
          <p14:tracePt t="25716" x="1422400" y="3187700"/>
          <p14:tracePt t="25723" x="1362075" y="3197225"/>
          <p14:tracePt t="25732" x="1331913" y="3206750"/>
          <p14:tracePt t="25739" x="1281113" y="3206750"/>
          <p14:tracePt t="25747" x="1230313" y="3206750"/>
          <p14:tracePt t="25755" x="1200150" y="3217863"/>
          <p14:tracePt t="25763" x="1179513" y="3217863"/>
          <p14:tracePt t="25771" x="1169988" y="3227388"/>
          <p14:tracePt t="25779" x="1149350" y="3227388"/>
          <p14:tracePt t="25787" x="1149350" y="3236913"/>
          <p14:tracePt t="25795" x="1139825" y="3236913"/>
          <p14:tracePt t="26003" x="1149350" y="3236913"/>
          <p14:tracePt t="26012" x="1160463" y="3236913"/>
          <p14:tracePt t="26018" x="1179513" y="3236913"/>
          <p14:tracePt t="26026" x="1200150" y="3236913"/>
          <p14:tracePt t="26034" x="1220788" y="3236913"/>
          <p14:tracePt t="26042" x="1230313" y="3236913"/>
          <p14:tracePt t="26050" x="1250950" y="3236913"/>
          <p14:tracePt t="26058" x="1270000" y="3236913"/>
          <p14:tracePt t="26065" x="1290638" y="3227388"/>
          <p14:tracePt t="26074" x="1300163" y="3227388"/>
          <p14:tracePt t="26081" x="1311275" y="3227388"/>
          <p14:tracePt t="26097" x="1320800" y="3227388"/>
          <p14:tracePt t="26114" x="1320800" y="3217863"/>
          <p14:tracePt t="26228" x="1331913" y="3217863"/>
          <p14:tracePt t="26258" x="1350963" y="3217863"/>
          <p14:tracePt t="26265" x="1362075" y="3217863"/>
          <p14:tracePt t="26273" x="1381125" y="3217863"/>
          <p14:tracePt t="26283" x="1422400" y="3217863"/>
          <p14:tracePt t="26291" x="1471613" y="3217863"/>
          <p14:tracePt t="26299" x="1543050" y="3227388"/>
          <p14:tracePt t="26307" x="1603375" y="3236913"/>
          <p14:tracePt t="26319" x="1684338" y="3236913"/>
          <p14:tracePt t="26327" x="1754188" y="3236913"/>
          <p14:tracePt t="26335" x="1814513" y="3236913"/>
          <p14:tracePt t="26343" x="1916113" y="3257550"/>
          <p14:tracePt t="26351" x="2047875" y="3257550"/>
          <p14:tracePt t="26359" x="2138363" y="3267075"/>
          <p14:tracePt t="26367" x="2238375" y="3267075"/>
          <p14:tracePt t="26375" x="2289175" y="3267075"/>
          <p14:tracePt t="26383" x="2349500" y="3267075"/>
          <p14:tracePt t="26391" x="2390775" y="3267075"/>
          <p14:tracePt t="26399" x="2420938" y="3267075"/>
          <p14:tracePt t="26407" x="2439988" y="3267075"/>
          <p14:tracePt t="26798" x="2451100" y="3267075"/>
          <p14:tracePt t="26830" x="2470150" y="3267075"/>
          <p14:tracePt t="26839" x="2490788" y="3267075"/>
          <p14:tracePt t="26846" x="2500313" y="3257550"/>
          <p14:tracePt t="26853" x="2530475" y="3257550"/>
          <p14:tracePt t="26861" x="2581275" y="3257550"/>
          <p14:tracePt t="26871" x="2632075" y="3257550"/>
          <p14:tracePt t="26877" x="2692400" y="3257550"/>
          <p14:tracePt t="26885" x="2752725" y="3257550"/>
          <p14:tracePt t="26893" x="2843213" y="3257550"/>
          <p14:tracePt t="26901" x="2903538" y="3257550"/>
          <p14:tracePt t="26910" x="3014663" y="3257550"/>
          <p14:tracePt t="26917" x="3095625" y="3257550"/>
          <p14:tracePt t="26927" x="3155950" y="3257550"/>
          <p14:tracePt t="26933" x="3197225" y="3248025"/>
          <p14:tracePt t="26943" x="3236913" y="3248025"/>
          <p14:tracePt t="26949" x="3267075" y="3248025"/>
          <p14:tracePt t="26962" x="3287713" y="3248025"/>
          <p14:tracePt t="27168" x="3287713" y="3236913"/>
          <p14:tracePt t="27429" x="3297238" y="3236913"/>
          <p14:tracePt t="27448" x="3317875" y="3236913"/>
          <p14:tracePt t="27454" x="3348038" y="3227388"/>
          <p14:tracePt t="27462" x="3378200" y="3227388"/>
          <p14:tracePt t="27470" x="3417888" y="3227388"/>
          <p14:tracePt t="27478" x="3479800" y="3217863"/>
          <p14:tracePt t="27486" x="3519488" y="3217863"/>
          <p14:tracePt t="27494" x="3579813" y="3217863"/>
          <p14:tracePt t="27502" x="3670300" y="3217863"/>
          <p14:tracePt t="27510" x="3730625" y="3206750"/>
          <p14:tracePt t="27518" x="3760788" y="3206750"/>
          <p14:tracePt t="27525" x="3811588" y="3206750"/>
          <p14:tracePt t="27534" x="3822700" y="3206750"/>
          <p14:tracePt t="27542" x="3841750" y="3206750"/>
          <p14:tracePt t="27763" x="3852863" y="3206750"/>
          <p14:tracePt t="27779" x="3862388" y="3197225"/>
          <p14:tracePt t="27787" x="3883025" y="3197225"/>
          <p14:tracePt t="27795" x="3913188" y="3197225"/>
          <p14:tracePt t="27803" x="3962400" y="3197225"/>
          <p14:tracePt t="27811" x="4003675" y="3197225"/>
          <p14:tracePt t="27819" x="4054475" y="3197225"/>
          <p14:tracePt t="27827" x="4133850" y="3197225"/>
          <p14:tracePt t="27835" x="4195763" y="3197225"/>
          <p14:tracePt t="27845" x="4286250" y="3197225"/>
          <p14:tracePt t="27851" x="4346575" y="3197225"/>
          <p14:tracePt t="27859" x="4406900" y="3197225"/>
          <p14:tracePt t="27867" x="4427538" y="3197225"/>
          <p14:tracePt t="27875" x="4467225" y="3187700"/>
          <p14:tracePt t="27883" x="4497388" y="3187700"/>
          <p14:tracePt t="27891" x="4508500" y="3187700"/>
          <p14:tracePt t="28006" x="4508500" y="3176588"/>
          <p14:tracePt t="28014" x="4518025" y="3176588"/>
          <p14:tracePt t="28166" x="4527550" y="3176588"/>
          <p14:tracePt t="28175" x="4538663" y="3176588"/>
          <p14:tracePt t="28182" x="4548188" y="3176588"/>
          <p14:tracePt t="28190" x="4568825" y="3176588"/>
          <p14:tracePt t="28198" x="4598988" y="3167063"/>
          <p14:tracePt t="28205" x="4629150" y="3167063"/>
          <p14:tracePt t="28213" x="4659313" y="3167063"/>
          <p14:tracePt t="28221" x="4719638" y="3167063"/>
          <p14:tracePt t="28229" x="4800600" y="3167063"/>
          <p14:tracePt t="28239" x="4849813" y="3167063"/>
          <p14:tracePt t="28245" x="4951413" y="3167063"/>
          <p14:tracePt t="28255" x="5021263" y="3167063"/>
          <p14:tracePt t="28263" x="5083175" y="3167063"/>
          <p14:tracePt t="28273" x="5162550" y="3167063"/>
          <p14:tracePt t="28283" x="5233988" y="3167063"/>
          <p14:tracePt t="28295" x="5264150" y="3167063"/>
          <p14:tracePt t="28303" x="5294313" y="3167063"/>
          <p14:tracePt t="28315" x="5303838" y="3167063"/>
          <p14:tracePt t="28323" x="5314950" y="3167063"/>
          <p14:tracePt t="28794" x="5294313" y="3167063"/>
          <p14:tracePt t="28801" x="5264150" y="3167063"/>
          <p14:tracePt t="28810" x="5224463" y="3176588"/>
          <p14:tracePt t="28820" x="5143500" y="3197225"/>
          <p14:tracePt t="28826" x="5041900" y="3217863"/>
          <p14:tracePt t="28835" x="4960938" y="3236913"/>
          <p14:tracePt t="28841" x="4911725" y="3236913"/>
          <p14:tracePt t="28851" x="4789488" y="3248025"/>
          <p14:tracePt t="28857" x="4719638" y="3248025"/>
          <p14:tracePt t="28865" x="4638675" y="3248025"/>
          <p14:tracePt t="28877" x="4538663" y="3257550"/>
          <p14:tracePt t="28885" x="4256088" y="3257550"/>
          <p14:tracePt t="28893" x="4165600" y="3257550"/>
          <p14:tracePt t="28900" x="3790950" y="3257550"/>
          <p14:tracePt t="28909" x="3609975" y="3257550"/>
          <p14:tracePt t="28919" x="3378200" y="3257550"/>
          <p14:tracePt t="28925" x="3176588" y="3257550"/>
          <p14:tracePt t="28935" x="2863850" y="3257550"/>
          <p14:tracePt t="28943" x="2652713" y="3257550"/>
          <p14:tracePt t="28951" x="2470150" y="3257550"/>
          <p14:tracePt t="28959" x="2379663" y="3257550"/>
          <p14:tracePt t="28967" x="2208213" y="3257550"/>
          <p14:tracePt t="28975" x="2108200" y="3257550"/>
          <p14:tracePt t="28983" x="2057400" y="3257550"/>
          <p14:tracePt t="28991" x="2006600" y="3278188"/>
          <p14:tracePt t="29000" x="1976438" y="3287713"/>
          <p14:tracePt t="29007" x="1955800" y="3287713"/>
          <p14:tracePt t="29017" x="1925638" y="3297238"/>
          <p14:tracePt t="29031" x="1906588" y="3308350"/>
          <p14:tracePt t="29039" x="1885950" y="3308350"/>
          <p14:tracePt t="29047" x="1876425" y="3317875"/>
          <p14:tracePt t="29055" x="1855788" y="3327400"/>
          <p14:tracePt t="29063" x="1825625" y="3338513"/>
          <p14:tracePt t="29071" x="1795463" y="3348038"/>
          <p14:tracePt t="29083" x="1754188" y="3368675"/>
          <p14:tracePt t="29091" x="1724025" y="3378200"/>
          <p14:tracePt t="29100" x="1693863" y="3389313"/>
          <p14:tracePt t="29107" x="1663700" y="3389313"/>
          <p14:tracePt t="29116" x="1643063" y="3398838"/>
          <p14:tracePt t="29125" x="1612900" y="3408363"/>
          <p14:tracePt t="29133" x="1582738" y="3419475"/>
          <p14:tracePt t="29139" x="1563688" y="3429000"/>
          <p14:tracePt t="29147" x="1533525" y="3449638"/>
          <p14:tracePt t="29155" x="1503363" y="3459163"/>
          <p14:tracePt t="29163" x="1482725" y="3468688"/>
          <p14:tracePt t="29172" x="1441450" y="3489325"/>
          <p14:tracePt t="29180" x="1431925" y="3489325"/>
          <p14:tracePt t="29187" x="1422400" y="3509963"/>
          <p14:tracePt t="29195" x="1401763" y="3519488"/>
          <p14:tracePt t="29203" x="1392238" y="3530600"/>
          <p14:tracePt t="29211" x="1371600" y="3540125"/>
          <p14:tracePt t="29219" x="1350963" y="3549650"/>
          <p14:tracePt t="29227" x="1350963" y="3560763"/>
          <p14:tracePt t="29237" x="1341438" y="3560763"/>
          <p14:tracePt t="29243" x="1320800" y="3570288"/>
          <p14:tracePt t="29253" x="1311275" y="3570288"/>
          <p14:tracePt t="29260" x="1290638" y="3579813"/>
          <p14:tracePt t="29269" x="1281113" y="3579813"/>
          <p14:tracePt t="29276" x="1260475" y="3579813"/>
          <p14:tracePt t="29285" x="1239838" y="3590925"/>
          <p14:tracePt t="29293" x="1209675" y="3590925"/>
          <p14:tracePt t="29301" x="1179513" y="3590925"/>
          <p14:tracePt t="29309" x="1149350" y="3590925"/>
          <p14:tracePt t="29317" x="1128713" y="3590925"/>
          <p14:tracePt t="29325" x="1109663" y="3590925"/>
          <p14:tracePt t="29349" x="1098550" y="3590925"/>
          <p14:tracePt t="29469" x="1119188" y="3590925"/>
          <p14:tracePt t="29477" x="1149350" y="3590925"/>
          <p14:tracePt t="29485" x="1179513" y="3570288"/>
          <p14:tracePt t="29493" x="1220788" y="3570288"/>
          <p14:tracePt t="29501" x="1270000" y="3560763"/>
          <p14:tracePt t="29509" x="1350963" y="3549650"/>
          <p14:tracePt t="29516" x="1381125" y="3549650"/>
          <p14:tracePt t="29525" x="1431925" y="3549650"/>
          <p14:tracePt t="29533" x="1492250" y="3540125"/>
          <p14:tracePt t="29541" x="1543050" y="3530600"/>
          <p14:tracePt t="29549" x="1582738" y="3530600"/>
          <p14:tracePt t="29557" x="1624013" y="3530600"/>
          <p14:tracePt t="29567" x="1654175" y="3530600"/>
          <p14:tracePt t="29573" x="1684338" y="3519488"/>
          <p14:tracePt t="29583" x="1714500" y="3519488"/>
          <p14:tracePt t="29591" x="1735138" y="3519488"/>
          <p14:tracePt t="29599" x="1744663" y="3519488"/>
          <p14:tracePt t="29614" x="1754188" y="3519488"/>
          <p14:tracePt t="29964" x="1765300" y="3519488"/>
          <p14:tracePt t="30001" x="1784350" y="3519488"/>
          <p14:tracePt t="30009" x="1795463" y="3519488"/>
          <p14:tracePt t="30017" x="1825625" y="3509963"/>
          <p14:tracePt t="30025" x="1855788" y="3509963"/>
          <p14:tracePt t="30033" x="1916113" y="3509963"/>
          <p14:tracePt t="30041" x="1955800" y="3509963"/>
          <p14:tracePt t="30048" x="2047875" y="3509963"/>
          <p14:tracePt t="30056" x="2157413" y="3509963"/>
          <p14:tracePt t="30064" x="2268538" y="3509963"/>
          <p14:tracePt t="30072" x="2400300" y="3509963"/>
          <p14:tracePt t="30080" x="2530475" y="3509963"/>
          <p14:tracePt t="30089" x="2652713" y="3509963"/>
          <p14:tracePt t="30097" x="2743200" y="3509963"/>
          <p14:tracePt t="30104" x="2873375" y="3509963"/>
          <p14:tracePt t="30113" x="2954338" y="3509963"/>
          <p14:tracePt t="30120" x="2995613" y="3509963"/>
          <p14:tracePt t="30128" x="3035300" y="3509963"/>
          <p14:tracePt t="30137" x="3065463" y="3509963"/>
          <p14:tracePt t="30599" x="3074988" y="3509963"/>
          <p14:tracePt t="30898" x="3086100" y="3509963"/>
          <p14:tracePt t="30937" x="3086100" y="3498850"/>
          <p14:tracePt t="30945" x="3095625" y="3498850"/>
          <p14:tracePt t="30956" x="3125788" y="3498850"/>
          <p14:tracePt t="30960" x="3155950" y="3489325"/>
          <p14:tracePt t="30970" x="3186113" y="3489325"/>
          <p14:tracePt t="30975" x="3246438" y="3479800"/>
          <p14:tracePt t="30983" x="3308350" y="3479800"/>
          <p14:tracePt t="30991" x="3368675" y="3468688"/>
          <p14:tracePt t="30999" x="3438525" y="3468688"/>
          <p14:tracePt t="31006" x="3498850" y="3468688"/>
          <p14:tracePt t="31015" x="3559175" y="3449638"/>
          <p14:tracePt t="31023" x="3619500" y="3449638"/>
          <p14:tracePt t="31031" x="3681413" y="3449638"/>
          <p14:tracePt t="31039" x="3741738" y="3438525"/>
          <p14:tracePt t="31047" x="3811588" y="3438525"/>
          <p14:tracePt t="31056" x="3892550" y="3438525"/>
          <p14:tracePt t="31063" x="3932238" y="3429000"/>
          <p14:tracePt t="31071" x="3962400" y="3429000"/>
          <p14:tracePt t="31079" x="4003675" y="3429000"/>
          <p14:tracePt t="31087" x="4033838" y="3429000"/>
          <p14:tracePt t="31095" x="4054475" y="3429000"/>
          <p14:tracePt t="31103" x="4084638" y="3419475"/>
          <p14:tracePt t="31111" x="4094163" y="3419475"/>
          <p14:tracePt t="31118" x="4103688" y="3419475"/>
          <p14:tracePt t="31130" x="4114800" y="3419475"/>
          <p14:tracePt t="31493" x="4133850" y="3419475"/>
          <p14:tracePt t="31500" x="4154488" y="3419475"/>
          <p14:tracePt t="31508" x="4184650" y="3419475"/>
          <p14:tracePt t="31516" x="4225925" y="3419475"/>
          <p14:tracePt t="31524" x="4286250" y="3419475"/>
          <p14:tracePt t="31534" x="4356100" y="3419475"/>
          <p14:tracePt t="31540" x="4437063" y="3419475"/>
          <p14:tracePt t="31550" x="4508500" y="3419475"/>
          <p14:tracePt t="31556" x="4608513" y="3419475"/>
          <p14:tracePt t="31566" x="4678363" y="3419475"/>
          <p14:tracePt t="31574" x="4759325" y="3419475"/>
          <p14:tracePt t="31582" x="4800600" y="3419475"/>
          <p14:tracePt t="31591" x="4830763" y="3419475"/>
          <p14:tracePt t="31598" x="4849813" y="3419475"/>
          <p14:tracePt t="31733" x="4870450" y="3419475"/>
          <p14:tracePt t="31741" x="4891088" y="3419475"/>
          <p14:tracePt t="31749" x="4930775" y="3438525"/>
          <p14:tracePt t="31758" x="5002213" y="3468688"/>
          <p14:tracePt t="31766" x="5062538" y="3509963"/>
          <p14:tracePt t="31773" x="5243513" y="3621088"/>
          <p14:tracePt t="31778" x="5345113" y="3681413"/>
          <p14:tracePt t="31786" x="5456238" y="3751263"/>
          <p14:tracePt t="31794" x="5576888" y="3811588"/>
          <p14:tracePt t="31802" x="5697538" y="3873500"/>
          <p14:tracePt t="31810" x="5829300" y="3952875"/>
          <p14:tracePt t="31818" x="5929313" y="4013200"/>
          <p14:tracePt t="31826" x="6000750" y="4033838"/>
          <p14:tracePt t="31836" x="6030913" y="4044950"/>
          <p14:tracePt t="31846" x="6070600" y="4075113"/>
          <p14:tracePt t="31854" x="6100763" y="4084638"/>
          <p14:tracePt t="31862" x="6111875" y="4084638"/>
          <p14:tracePt t="31891" x="6121400" y="4084638"/>
          <p14:tracePt t="31925" x="6130925" y="4084638"/>
          <p14:tracePt t="31932" x="6151563" y="4084638"/>
          <p14:tracePt t="31940" x="6151563" y="4094163"/>
          <p14:tracePt t="31948" x="6172200" y="4105275"/>
          <p14:tracePt t="31956" x="6191250" y="4105275"/>
          <p14:tracePt t="31970" x="6202363" y="4114800"/>
          <p14:tracePt t="31980" x="6211888" y="4124325"/>
          <p14:tracePt t="31988" x="6221413" y="4135438"/>
          <p14:tracePt t="31996" x="6242050" y="4154488"/>
          <p14:tracePt t="32004" x="6251575" y="4184650"/>
          <p14:tracePt t="32013" x="6283325" y="4225925"/>
          <p14:tracePt t="32020" x="6323013" y="4256088"/>
          <p14:tracePt t="32028" x="6353175" y="4306888"/>
          <p14:tracePt t="32036" x="6392863" y="4367213"/>
          <p14:tracePt t="32044" x="6434138" y="4418013"/>
          <p14:tracePt t="32052" x="6464300" y="4467225"/>
          <p14:tracePt t="32060" x="6494463" y="4497388"/>
          <p14:tracePt t="32068" x="6503988" y="4518025"/>
          <p14:tracePt t="32076" x="6503988" y="4538663"/>
          <p14:tracePt t="32084" x="6503988" y="4548188"/>
          <p14:tracePt t="32092" x="6503988" y="4559300"/>
          <p14:tracePt t="32108" x="6503988" y="4568825"/>
          <p14:tracePt t="32241" x="6494463" y="4559300"/>
          <p14:tracePt t="32249" x="6484938" y="4538663"/>
          <p14:tracePt t="32255" x="6473825" y="4518025"/>
          <p14:tracePt t="32263" x="6473825" y="4508500"/>
          <p14:tracePt t="32271" x="6473825" y="4497388"/>
          <p14:tracePt t="32279" x="6473825" y="4478338"/>
          <p14:tracePt t="32287" x="6473825" y="4457700"/>
          <p14:tracePt t="32295" x="6473825" y="4437063"/>
          <p14:tracePt t="32303" x="6473825" y="4406900"/>
          <p14:tracePt t="32311" x="6473825" y="4387850"/>
          <p14:tracePt t="32319" x="6464300" y="4356100"/>
          <p14:tracePt t="32327" x="6464300" y="4346575"/>
          <p14:tracePt t="32335" x="6464300" y="4316413"/>
          <p14:tracePt t="32343" x="6454775" y="4276725"/>
          <p14:tracePt t="32350" x="6454775" y="4265613"/>
          <p14:tracePt t="32359" x="6454775" y="4235450"/>
          <p14:tracePt t="32368" x="6443663" y="4205288"/>
          <p14:tracePt t="32374" x="6443663" y="4175125"/>
          <p14:tracePt t="32382" x="6443663" y="4154488"/>
          <p14:tracePt t="32390" x="6434138" y="4135438"/>
          <p14:tracePt t="32398" x="6434138" y="4124325"/>
          <p14:tracePt t="32406" x="6434138" y="4105275"/>
          <p14:tracePt t="32422" x="6434138" y="4094163"/>
          <p14:tracePt t="32430" x="6434138" y="4084638"/>
          <p14:tracePt t="32454" x="6434138" y="4075113"/>
          <p14:tracePt t="32486" x="6434138" y="4064000"/>
          <p14:tracePt t="32527" x="6434138" y="4054475"/>
          <p14:tracePt t="32537" x="6434138" y="4044950"/>
          <p14:tracePt t="32553" x="6434138" y="4033838"/>
          <p14:tracePt t="32573" x="6434138" y="4024313"/>
          <p14:tracePt t="32826" x="6434138" y="4003675"/>
          <p14:tracePt t="32832" x="6443663" y="3994150"/>
          <p14:tracePt t="32842" x="6454775" y="3973513"/>
          <p14:tracePt t="32849" x="6454775" y="3963988"/>
          <p14:tracePt t="32858" x="6454775" y="3913188"/>
          <p14:tracePt t="32864" x="6484938" y="3883025"/>
          <p14:tracePt t="32874" x="6494463" y="3852863"/>
          <p14:tracePt t="32880" x="6503988" y="3822700"/>
          <p14:tracePt t="32890" x="6515100" y="3792538"/>
          <p14:tracePt t="32898" x="6524625" y="3751263"/>
          <p14:tracePt t="32906" x="6534150" y="3721100"/>
          <p14:tracePt t="32914" x="6545263" y="3690938"/>
          <p14:tracePt t="32922" x="6554788" y="3651250"/>
          <p14:tracePt t="32930" x="6554788" y="3640138"/>
          <p14:tracePt t="32938" x="6564313" y="3630613"/>
          <p14:tracePt t="32946" x="6564313" y="3609975"/>
          <p14:tracePt t="32964" x="6564313" y="3600450"/>
          <p14:tracePt t="33087" x="6575425" y="3600450"/>
          <p14:tracePt t="33117" x="6584950" y="3600450"/>
          <p14:tracePt t="33126" x="6594475" y="3600450"/>
          <p14:tracePt t="33134" x="6615113" y="3600450"/>
          <p14:tracePt t="33142" x="6645275" y="3600450"/>
          <p14:tracePt t="33150" x="6686550" y="3600450"/>
          <p14:tracePt t="33160" x="6726238" y="3600450"/>
          <p14:tracePt t="33166" x="6756400" y="3600450"/>
          <p14:tracePt t="33176" x="6807200" y="3600450"/>
          <p14:tracePt t="33182" x="6907213" y="3600450"/>
          <p14:tracePt t="33192" x="6958013" y="3600450"/>
          <p14:tracePt t="33198" x="7038975" y="3600450"/>
          <p14:tracePt t="33208" x="7099300" y="3590925"/>
          <p14:tracePt t="33216" x="7138988" y="3579813"/>
          <p14:tracePt t="33224" x="7189788" y="3579813"/>
          <p14:tracePt t="33232" x="7231063" y="3570288"/>
          <p14:tracePt t="33240" x="7261225" y="3560763"/>
          <p14:tracePt t="33248" x="7280275" y="3549650"/>
          <p14:tracePt t="33256" x="7291388" y="3549650"/>
          <p14:tracePt t="33264" x="7310438" y="3540125"/>
          <p14:tracePt t="33272" x="7321550" y="3530600"/>
          <p14:tracePt t="33280" x="7342188" y="3519488"/>
          <p14:tracePt t="33288" x="7361238" y="3509963"/>
          <p14:tracePt t="33296" x="7381875" y="3509963"/>
          <p14:tracePt t="33304" x="7402513" y="3489325"/>
          <p14:tracePt t="33312" x="7421563" y="3479800"/>
          <p14:tracePt t="33320" x="7432675" y="3468688"/>
          <p14:tracePt t="33328" x="7451725" y="3459163"/>
          <p14:tracePt t="33344" x="7462838" y="3449638"/>
          <p14:tracePt t="33380" x="7462838" y="3438525"/>
          <p14:tracePt t="33412" x="7472363" y="3438525"/>
          <p14:tracePt t="33648" x="7462838" y="3438525"/>
          <p14:tracePt t="33657" x="7432675" y="3459163"/>
          <p14:tracePt t="33667" x="7412038" y="3479800"/>
          <p14:tracePt t="33672" x="7372350" y="3509963"/>
          <p14:tracePt t="33681" x="7300913" y="3530600"/>
          <p14:tracePt t="33689" x="7270750" y="3540125"/>
          <p14:tracePt t="33695" x="7180263" y="3579813"/>
          <p14:tracePt t="33703" x="7069138" y="3621088"/>
          <p14:tracePt t="33710" x="6978650" y="3660775"/>
          <p14:tracePt t="33719" x="6937375" y="3690938"/>
          <p14:tracePt t="33727" x="6877050" y="3702050"/>
          <p14:tracePt t="33735" x="6837363" y="3721100"/>
          <p14:tracePt t="33743" x="6807200" y="3732213"/>
          <p14:tracePt t="33751" x="6777038" y="3741738"/>
          <p14:tracePt t="33760" x="6756400" y="3751263"/>
          <p14:tracePt t="33897" x="6756400" y="3762375"/>
          <p14:tracePt t="33977" x="6777038" y="3762375"/>
          <p14:tracePt t="33985" x="6786563" y="3762375"/>
          <p14:tracePt t="33993" x="6796088" y="3762375"/>
          <p14:tracePt t="34001" x="6816725" y="3762375"/>
          <p14:tracePt t="34008" x="6837363" y="3762375"/>
          <p14:tracePt t="34017" x="6858000" y="3762375"/>
          <p14:tracePt t="34026" x="6888163" y="3751263"/>
          <p14:tracePt t="34034" x="6907213" y="3751263"/>
          <p14:tracePt t="34042" x="6937375" y="3751263"/>
          <p14:tracePt t="34049" x="6967538" y="3741738"/>
          <p14:tracePt t="34057" x="6988175" y="3741738"/>
          <p14:tracePt t="34064" x="7018338" y="3741738"/>
          <p14:tracePt t="34072" x="7029450" y="3732213"/>
          <p14:tracePt t="34080" x="7048500" y="3732213"/>
          <p14:tracePt t="34088" x="7059613" y="3732213"/>
          <p14:tracePt t="34096" x="7069138" y="3721100"/>
          <p14:tracePt t="34104" x="7078663" y="3721100"/>
          <p14:tracePt t="34864" x="7078663" y="3732213"/>
          <p14:tracePt t="34870" x="7078663" y="3741738"/>
          <p14:tracePt t="34879" x="7069138" y="3762375"/>
          <p14:tracePt t="34889" x="7048500" y="3811588"/>
          <p14:tracePt t="34894" x="7038975" y="3841750"/>
          <p14:tracePt t="34903" x="7029450" y="3862388"/>
          <p14:tracePt t="34910" x="7008813" y="3892550"/>
          <p14:tracePt t="34918" x="6999288" y="3913188"/>
          <p14:tracePt t="34926" x="6988175" y="3933825"/>
          <p14:tracePt t="34934" x="6978650" y="3952875"/>
          <p14:tracePt t="34942" x="6958013" y="3973513"/>
          <p14:tracePt t="34950" x="6948488" y="3994150"/>
          <p14:tracePt t="34958" x="6927850" y="4024313"/>
          <p14:tracePt t="34966" x="6918325" y="4044950"/>
          <p14:tracePt t="34974" x="6897688" y="4064000"/>
          <p14:tracePt t="34982" x="6877050" y="4094163"/>
          <p14:tracePt t="34990" x="6858000" y="4114800"/>
          <p14:tracePt t="34998" x="6837363" y="4135438"/>
          <p14:tracePt t="35006" x="6827838" y="4154488"/>
          <p14:tracePt t="35021" x="6807200" y="4175125"/>
          <p14:tracePt t="35022" x="6786563" y="4205288"/>
          <p14:tracePt t="35030" x="6777038" y="4216400"/>
          <p14:tracePt t="35038" x="6765925" y="4216400"/>
          <p14:tracePt t="35046" x="6756400" y="4225925"/>
          <p14:tracePt t="35054" x="6746875" y="4235450"/>
          <p14:tracePt t="35062" x="6746875" y="4246563"/>
          <p14:tracePt t="35078" x="6735763" y="4246563"/>
          <p14:tracePt t="35086" x="6735763" y="4256088"/>
          <p14:tracePt t="35184" x="6735763" y="4265613"/>
          <p14:tracePt t="35192" x="6735763" y="4316413"/>
          <p14:tracePt t="35200" x="6735763" y="4356100"/>
          <p14:tracePt t="35208" x="6746875" y="4397375"/>
          <p14:tracePt t="35216" x="6765925" y="4448175"/>
          <p14:tracePt t="35224" x="6777038" y="4467225"/>
          <p14:tracePt t="35232" x="6786563" y="4497388"/>
          <p14:tracePt t="35240" x="6796088" y="4508500"/>
          <p14:tracePt t="35256" x="6816725" y="4518025"/>
          <p14:tracePt t="35280" x="6827838" y="4518025"/>
          <p14:tracePt t="35304" x="6837363" y="4518025"/>
          <p14:tracePt t="35312" x="6846888" y="4518025"/>
          <p14:tracePt t="35322" x="6867525" y="4518025"/>
          <p14:tracePt t="35329" x="6877050" y="4518025"/>
          <p14:tracePt t="35337" x="6877050" y="4508500"/>
          <p14:tracePt t="35345" x="6897688" y="4497388"/>
          <p14:tracePt t="35360" x="6918325" y="4487863"/>
          <p14:tracePt t="35367" x="6927850" y="4487863"/>
          <p14:tracePt t="35376" x="6937375" y="4478338"/>
          <p14:tracePt t="35384" x="6948488" y="4478338"/>
          <p14:tracePt t="35392" x="6958013" y="4467225"/>
          <p14:tracePt t="35408" x="6967538" y="4467225"/>
          <p14:tracePt t="35490" x="6967538" y="4478338"/>
          <p14:tracePt t="35499" x="6948488" y="4497388"/>
          <p14:tracePt t="35508" x="6937375" y="4518025"/>
          <p14:tracePt t="35515" x="6918325" y="4538663"/>
          <p14:tracePt t="35523" x="6897688" y="4559300"/>
          <p14:tracePt t="35535" x="6877050" y="4578350"/>
          <p14:tracePt t="35542" x="6858000" y="4598988"/>
          <p14:tracePt t="35551" x="6837363" y="4608513"/>
          <p14:tracePt t="35558" x="6827838" y="4619625"/>
          <p14:tracePt t="35566" x="6816725" y="4629150"/>
          <p14:tracePt t="35574" x="6807200" y="4638675"/>
          <p14:tracePt t="35583" x="6786563" y="4659313"/>
          <p14:tracePt t="35598" x="6777038" y="4668838"/>
          <p14:tracePt t="35606" x="6765925" y="4679950"/>
          <p14:tracePt t="35630" x="6765925" y="4689475"/>
          <p14:tracePt t="35638" x="6765925" y="4699000"/>
          <p14:tracePt t="35674" x="6765925" y="4710113"/>
          <p14:tracePt t="35698" x="6765925" y="4719638"/>
          <p14:tracePt t="35730" x="6777038" y="4719638"/>
          <p14:tracePt t="35738" x="6786563" y="4719638"/>
          <p14:tracePt t="35746" x="6807200" y="4719638"/>
          <p14:tracePt t="35754" x="6816725" y="4719638"/>
          <p14:tracePt t="35762" x="6837363" y="4719638"/>
          <p14:tracePt t="35770" x="6846888" y="4719638"/>
          <p14:tracePt t="35778" x="6867525" y="4719638"/>
          <p14:tracePt t="35786" x="6877050" y="4730750"/>
          <p14:tracePt t="35802" x="6888163" y="4730750"/>
          <p14:tracePt t="35810" x="6897688" y="4730750"/>
          <p14:tracePt t="35820" x="6897688" y="4740275"/>
          <p14:tracePt t="35844" x="6897688" y="4749800"/>
          <p14:tracePt t="35852" x="6897688" y="4770438"/>
          <p14:tracePt t="35860" x="6897688" y="4779963"/>
          <p14:tracePt t="35868" x="6897688" y="4800600"/>
          <p14:tracePt t="35876" x="6897688" y="4830763"/>
          <p14:tracePt t="35884" x="6897688" y="4851400"/>
          <p14:tracePt t="35892" x="6897688" y="4870450"/>
          <p14:tracePt t="35900" x="6897688" y="4891088"/>
          <p14:tracePt t="35908" x="6897688" y="4921250"/>
          <p14:tracePt t="35916" x="6888163" y="4951413"/>
          <p14:tracePt t="35923" x="6877050" y="4972050"/>
          <p14:tracePt t="35932" x="6867525" y="4992688"/>
          <p14:tracePt t="35944" x="6867525" y="5011738"/>
          <p14:tracePt t="35952" x="6858000" y="5053013"/>
          <p14:tracePt t="35966" x="6846888" y="5083175"/>
          <p14:tracePt t="35967" x="6846888" y="5092700"/>
          <p14:tracePt t="35975" x="6837363" y="5113338"/>
          <p14:tracePt t="35983" x="6837363" y="5133975"/>
          <p14:tracePt t="35991" x="6827838" y="5153025"/>
          <p14:tracePt t="36000" x="6827838" y="5173663"/>
          <p14:tracePt t="36007" x="6816725" y="5183188"/>
          <p14:tracePt t="36024" x="6816725" y="5194300"/>
          <p14:tracePt t="36032" x="6807200" y="5213350"/>
          <p14:tracePt t="36040" x="6807200" y="5224463"/>
          <p14:tracePt t="36056" x="6807200" y="5233988"/>
          <p14:tracePt t="36108" x="6807200" y="5245100"/>
          <p14:tracePt t="36124" x="6807200" y="5254625"/>
          <p14:tracePt t="36141" x="6816725" y="5264150"/>
          <p14:tracePt t="36148" x="6846888" y="5275263"/>
          <p14:tracePt t="36164" x="6858000" y="5275263"/>
          <p14:tracePt t="36174" x="6888163" y="5284788"/>
          <p14:tracePt t="36180" x="6907213" y="5284788"/>
          <p14:tracePt t="36190" x="6927850" y="5294313"/>
          <p14:tracePt t="36197" x="6948488" y="5294313"/>
          <p14:tracePt t="36206" x="6967538" y="5314950"/>
          <p14:tracePt t="36222" x="6988175" y="5324475"/>
          <p14:tracePt t="36229" x="6999288" y="5335588"/>
          <p14:tracePt t="36238" x="7008813" y="5345113"/>
          <p14:tracePt t="36246" x="7008813" y="5354638"/>
          <p14:tracePt t="36263" x="7008813" y="5365750"/>
          <p14:tracePt t="36269" x="7008813" y="5375275"/>
          <p14:tracePt t="36278" x="7008813" y="5384800"/>
          <p14:tracePt t="36286" x="7008813" y="5395913"/>
          <p14:tracePt t="36302" x="7008813" y="5416550"/>
          <p14:tracePt t="36310" x="7008813" y="5426075"/>
          <p14:tracePt t="36318" x="6999288" y="5435600"/>
          <p14:tracePt t="36326" x="6988175" y="5446713"/>
          <p14:tracePt t="36342" x="6978650" y="5456238"/>
          <p14:tracePt t="36350" x="6978650" y="5465763"/>
          <p14:tracePt t="36358" x="6978650" y="5476875"/>
          <p14:tracePt t="36366" x="6967538" y="5486400"/>
          <p14:tracePt t="36381" x="6958013" y="5495925"/>
          <p14:tracePt t="36390" x="6958013" y="5507038"/>
          <p14:tracePt t="36397" x="6948488" y="5526088"/>
          <p14:tracePt t="36413" x="6948488" y="5537200"/>
          <p14:tracePt t="36429" x="6937375" y="5546725"/>
          <p14:tracePt t="36454" x="6937375" y="5556250"/>
          <p14:tracePt t="36478" x="6937375" y="5567363"/>
          <p14:tracePt t="36503" x="6948488" y="5576888"/>
          <p14:tracePt t="36510" x="6958013" y="5588000"/>
          <p14:tracePt t="36520" x="6978650" y="5597525"/>
          <p14:tracePt t="36528" x="6999288" y="5607050"/>
          <p14:tracePt t="36536" x="7059613" y="5607050"/>
          <p14:tracePt t="36544" x="7099300" y="5618163"/>
          <p14:tracePt t="36551" x="7138988" y="5618163"/>
          <p14:tracePt t="36561" x="7200900" y="5627688"/>
          <p14:tracePt t="36568" x="7300913" y="5637213"/>
          <p14:tracePt t="36576" x="7331075" y="5637213"/>
          <p14:tracePt t="36584" x="7402513" y="5657850"/>
          <p14:tracePt t="36592" x="7481888" y="5657850"/>
          <p14:tracePt t="36600" x="7573963" y="5667375"/>
          <p14:tracePt t="36607" x="7653338" y="5667375"/>
          <p14:tracePt t="36616" x="7734300" y="5678488"/>
          <p14:tracePt t="36624" x="7794625" y="5678488"/>
          <p14:tracePt t="36632" x="7845425" y="5678488"/>
          <p14:tracePt t="36639" x="7886700" y="5678488"/>
          <p14:tracePt t="36648" x="7916863" y="5678488"/>
          <p14:tracePt t="36655" x="7926388" y="5678488"/>
          <p14:tracePt t="37020" x="7916863" y="5678488"/>
          <p14:tracePt t="37027" x="7905750" y="5678488"/>
          <p14:tracePt t="37037" x="7896225" y="5678488"/>
          <p14:tracePt t="37042" x="7886700" y="5678488"/>
          <p14:tracePt t="37050" x="7866063" y="5678488"/>
          <p14:tracePt t="37058" x="7845425" y="5678488"/>
          <p14:tracePt t="37066" x="7824788" y="5678488"/>
          <p14:tracePt t="37073" x="7794625" y="5678488"/>
          <p14:tracePt t="37082" x="7754938" y="5678488"/>
          <p14:tracePt t="37090" x="7734300" y="5678488"/>
          <p14:tracePt t="37098" x="7694613" y="5678488"/>
          <p14:tracePt t="37106" x="7653338" y="5657850"/>
          <p14:tracePt t="37114" x="7643813" y="5657850"/>
          <p14:tracePt t="37121" x="7613650" y="5657850"/>
          <p14:tracePt t="37131" x="7573963" y="5657850"/>
          <p14:tracePt t="37137" x="7543800" y="5657850"/>
          <p14:tracePt t="37148" x="7502525" y="5657850"/>
          <p14:tracePt t="37153" x="7462838" y="5657850"/>
          <p14:tracePt t="37163" x="7412038" y="5648325"/>
          <p14:tracePt t="37171" x="7381875" y="5648325"/>
          <p14:tracePt t="37179" x="7351713" y="5648325"/>
          <p14:tracePt t="37187" x="7321550" y="5648325"/>
          <p14:tracePt t="37195" x="7270750" y="5648325"/>
          <p14:tracePt t="37203" x="7170738" y="5648325"/>
          <p14:tracePt t="37211" x="7059613" y="5618163"/>
          <p14:tracePt t="37219" x="6958013" y="5597525"/>
          <p14:tracePt t="37227" x="6807200" y="5588000"/>
          <p14:tracePt t="37235" x="6605588" y="5567363"/>
          <p14:tracePt t="37243" x="6484938" y="5537200"/>
          <p14:tracePt t="37252" x="6403975" y="5526088"/>
          <p14:tracePt t="37260" x="6323013" y="5495925"/>
          <p14:tracePt t="37267" x="6211888" y="5486400"/>
          <p14:tracePt t="37275" x="6019800" y="5456238"/>
          <p14:tracePt t="37284" x="5748338" y="5395913"/>
          <p14:tracePt t="37291" x="5556250" y="5354638"/>
          <p14:tracePt t="37299" x="5405438" y="5324475"/>
          <p14:tracePt t="37307" x="5324475" y="5305425"/>
          <p14:tracePt t="37316" x="5132388" y="5264150"/>
          <p14:tracePt t="37324" x="4981575" y="5213350"/>
          <p14:tracePt t="37331" x="4860925" y="5183188"/>
          <p14:tracePt t="37340" x="4779963" y="5143500"/>
          <p14:tracePt t="37348" x="4638675" y="5083175"/>
          <p14:tracePt t="37355" x="4538663" y="5041900"/>
          <p14:tracePt t="37365" x="4508500" y="5041900"/>
          <p14:tracePt t="37376" x="4386263" y="4981575"/>
          <p14:tracePt t="37384" x="4286250" y="4941888"/>
          <p14:tracePt t="37391" x="4265613" y="4932363"/>
          <p14:tracePt t="37400" x="4165600" y="4881563"/>
          <p14:tracePt t="37407" x="4043363" y="4821238"/>
          <p14:tracePt t="37418" x="3962400" y="4791075"/>
          <p14:tracePt t="37423" x="3883025" y="4749800"/>
          <p14:tracePt t="37432" x="3852863" y="4740275"/>
          <p14:tracePt t="37440" x="3790950" y="4699000"/>
          <p14:tracePt t="37448" x="3721100" y="4679950"/>
          <p14:tracePt t="37456" x="3660775" y="4649788"/>
          <p14:tracePt t="37466" x="3609975" y="4619625"/>
          <p14:tracePt t="37471" x="3549650" y="4589463"/>
          <p14:tracePt t="37482" x="3449638" y="4527550"/>
          <p14:tracePt t="37487" x="3357563" y="4478338"/>
          <p14:tracePt t="37497" x="3297238" y="4437063"/>
          <p14:tracePt t="37506" x="3206750" y="4376738"/>
          <p14:tracePt t="37514" x="3106738" y="4337050"/>
          <p14:tracePt t="37521" x="3065463" y="4316413"/>
          <p14:tracePt t="37529" x="3014663" y="4276725"/>
          <p14:tracePt t="37537" x="2965450" y="4256088"/>
          <p14:tracePt t="37546" x="2935288" y="4246563"/>
          <p14:tracePt t="37554" x="2903538" y="4235450"/>
          <p14:tracePt t="37561" x="2873375" y="4225925"/>
          <p14:tracePt t="37570" x="2854325" y="4216400"/>
          <p14:tracePt t="37582" x="2843213" y="4205288"/>
          <p14:tracePt t="37589" x="2824163" y="4195763"/>
          <p14:tracePt t="37597" x="2813050" y="4184650"/>
          <p14:tracePt t="37606" x="2794000" y="4175125"/>
          <p14:tracePt t="37613" x="2763838" y="4165600"/>
          <p14:tracePt t="37622" x="2722563" y="4154488"/>
          <p14:tracePt t="37630" x="2692400" y="4135438"/>
          <p14:tracePt t="37638" x="2652713" y="4124325"/>
          <p14:tracePt t="37646" x="2592388" y="4114800"/>
          <p14:tracePt t="37653" x="2511425" y="4084638"/>
          <p14:tracePt t="37661" x="2451100" y="4075113"/>
          <p14:tracePt t="37669" x="2349500" y="4054475"/>
          <p14:tracePt t="37678" x="2289175" y="4054475"/>
          <p14:tracePt t="37685" x="2228850" y="4044950"/>
          <p14:tracePt t="37693" x="2147888" y="4033838"/>
          <p14:tracePt t="37701" x="2036763" y="4033838"/>
          <p14:tracePt t="37710" x="1997075" y="4024313"/>
          <p14:tracePt t="37717" x="1936750" y="4003675"/>
          <p14:tracePt t="37725" x="1876425" y="3994150"/>
          <p14:tracePt t="37733" x="1795463" y="3983038"/>
          <p14:tracePt t="37741" x="1754188" y="3983038"/>
          <p14:tracePt t="37749" x="1724025" y="3973513"/>
          <p14:tracePt t="37758" x="1693863" y="3973513"/>
          <p14:tracePt t="37765" x="1673225" y="3973513"/>
          <p14:tracePt t="37775" x="1643063" y="3973513"/>
          <p14:tracePt t="37785" x="1612900" y="3973513"/>
          <p14:tracePt t="37795" x="1552575" y="3963988"/>
          <p14:tracePt t="37801" x="1522413" y="3963988"/>
          <p14:tracePt t="37812" x="1492250" y="3963988"/>
          <p14:tracePt t="37817" x="1462088" y="3952875"/>
          <p14:tracePt t="37827" x="1431925" y="3952875"/>
          <p14:tracePt t="37835" x="1411288" y="3952875"/>
          <p14:tracePt t="37844" x="1381125" y="3952875"/>
          <p14:tracePt t="37851" x="1371600" y="3952875"/>
          <p14:tracePt t="37859" x="1362075" y="3952875"/>
          <p14:tracePt t="37868" x="1350963" y="3952875"/>
          <p14:tracePt t="37875" x="1331913" y="3952875"/>
          <p14:tracePt t="37899" x="1320800" y="3952875"/>
          <p14:tracePt t="38032" x="1331913" y="3952875"/>
          <p14:tracePt t="38039" x="1341438" y="3952875"/>
          <p14:tracePt t="38048" x="1350963" y="3952875"/>
          <p14:tracePt t="38063" x="1371600" y="3943350"/>
          <p14:tracePt t="38071" x="1381125" y="3943350"/>
          <p14:tracePt t="38079" x="1401763" y="3943350"/>
          <p14:tracePt t="38087" x="1411288" y="3943350"/>
          <p14:tracePt t="38095" x="1431925" y="3943350"/>
          <p14:tracePt t="38103" x="1452563" y="3943350"/>
          <p14:tracePt t="38114" x="1462088" y="3933825"/>
          <p14:tracePt t="38120" x="1471613" y="3933825"/>
          <p14:tracePt t="38130" x="1482725" y="3933825"/>
          <p14:tracePt t="38137" x="1492250" y="3933825"/>
          <p14:tracePt t="38145" x="1492250" y="3922713"/>
          <p14:tracePt t="38153" x="1503363" y="3922713"/>
          <p14:tracePt t="38162" x="1512888" y="3922713"/>
          <p14:tracePt t="38169" x="1522413" y="3922713"/>
          <p14:tracePt t="38178" x="1543050" y="3922713"/>
          <p14:tracePt t="38186" x="1563688" y="3922713"/>
          <p14:tracePt t="38194" x="1582738" y="3922713"/>
          <p14:tracePt t="38201" x="1593850" y="3922713"/>
          <p14:tracePt t="38217" x="1603375" y="3922713"/>
          <p14:tracePt t="38411" x="1603375" y="3913188"/>
          <p14:tracePt t="38509" x="1612900" y="3913188"/>
          <p14:tracePt t="38541" x="1624013" y="3913188"/>
          <p14:tracePt t="38557" x="1633538" y="3913188"/>
          <p14:tracePt t="38565" x="1643063" y="3913188"/>
          <p14:tracePt t="38573" x="1663700" y="3913188"/>
          <p14:tracePt t="38580" x="1693863" y="3913188"/>
          <p14:tracePt t="38588" x="1714500" y="3913188"/>
          <p14:tracePt t="38596" x="1754188" y="3913188"/>
          <p14:tracePt t="38604" x="1795463" y="3913188"/>
          <p14:tracePt t="38612" x="1865313" y="3922713"/>
          <p14:tracePt t="38620" x="1925638" y="3922713"/>
          <p14:tracePt t="38628" x="2036763" y="3922713"/>
          <p14:tracePt t="38636" x="2117725" y="3922713"/>
          <p14:tracePt t="38644" x="2198688" y="3922713"/>
          <p14:tracePt t="38656" x="2249488" y="3922713"/>
          <p14:tracePt t="38664" x="2309813" y="3922713"/>
          <p14:tracePt t="38672" x="2349500" y="3922713"/>
          <p14:tracePt t="38679" x="2390775" y="3922713"/>
          <p14:tracePt t="38688" x="2439988" y="3922713"/>
          <p14:tracePt t="38695" x="2451100" y="3922713"/>
          <p14:tracePt t="38708" x="2481263" y="3922713"/>
          <p14:tracePt t="38716" x="2500313" y="3922713"/>
          <p14:tracePt t="38724" x="2520950" y="3922713"/>
          <p14:tracePt t="38732" x="2530475" y="3922713"/>
          <p14:tracePt t="38740" x="2541588" y="3922713"/>
          <p14:tracePt t="38758" x="2551113" y="3922713"/>
          <p14:tracePt t="38764" x="2560638" y="3922713"/>
          <p14:tracePt t="39018" x="2571750" y="3922713"/>
          <p14:tracePt t="39136" x="2581275" y="3922713"/>
          <p14:tracePt t="39168" x="2601913" y="3913188"/>
          <p14:tracePt t="39177" x="2632075" y="3903663"/>
          <p14:tracePt t="39183" x="2671763" y="3903663"/>
          <p14:tracePt t="39191" x="2732088" y="3892550"/>
          <p14:tracePt t="39199" x="2794000" y="3892550"/>
          <p14:tracePt t="39209" x="2924175" y="3892550"/>
          <p14:tracePt t="39219" x="3014663" y="3892550"/>
          <p14:tracePt t="39227" x="3116263" y="3892550"/>
          <p14:tracePt t="39235" x="3176588" y="3892550"/>
          <p14:tracePt t="39243" x="3287713" y="3873500"/>
          <p14:tracePt t="39263" x="3459163" y="3873500"/>
          <p14:tracePt t="39267" x="3549650" y="3873500"/>
          <p14:tracePt t="39275" x="3600450" y="3873500"/>
          <p14:tracePt t="39283" x="3609975" y="3873500"/>
          <p14:tracePt t="39291" x="3619500" y="3873500"/>
          <p14:tracePt t="39524" x="3630613" y="3873500"/>
          <p14:tracePt t="39691" x="3640138" y="3873500"/>
          <p14:tracePt t="39724" x="3660775" y="3873500"/>
          <p14:tracePt t="39731" x="3681413" y="3873500"/>
          <p14:tracePt t="39739" x="3730625" y="3873500"/>
          <p14:tracePt t="39747" x="3781425" y="3873500"/>
          <p14:tracePt t="39755" x="3822700" y="3873500"/>
          <p14:tracePt t="39763" x="3913188" y="3873500"/>
          <p14:tracePt t="39772" x="4024313" y="3873500"/>
          <p14:tracePt t="39784" x="4124325" y="3873500"/>
          <p14:tracePt t="39790" x="4175125" y="3873500"/>
          <p14:tracePt t="39800" x="4275138" y="3873500"/>
          <p14:tracePt t="39808" x="4316413" y="3873500"/>
          <p14:tracePt t="39816" x="4376738" y="3873500"/>
          <p14:tracePt t="39836" x="4386263" y="3873500"/>
          <p14:tracePt t="40080" x="4406900" y="3873500"/>
          <p14:tracePt t="40089" x="4437063" y="3873500"/>
          <p14:tracePt t="40095" x="4476750" y="3873500"/>
          <p14:tracePt t="40105" x="4548188" y="3873500"/>
          <p14:tracePt t="40110" x="4587875" y="3873500"/>
          <p14:tracePt t="40117" x="4668838" y="3862388"/>
          <p14:tracePt t="40123" x="4759325" y="3862388"/>
          <p14:tracePt t="40133" x="4840288" y="3862388"/>
          <p14:tracePt t="40141" x="4900613" y="3852863"/>
          <p14:tracePt t="40150" x="4941888" y="3852863"/>
          <p14:tracePt t="40158" x="5002213" y="3841750"/>
          <p14:tracePt t="40166" x="5032375" y="3841750"/>
          <p14:tracePt t="40173" x="5041900" y="3841750"/>
          <p14:tracePt t="40181" x="5053013" y="3841750"/>
          <p14:tracePt t="40197" x="5053013" y="3832225"/>
          <p14:tracePt t="40237" x="5062538" y="3832225"/>
          <p14:tracePt t="40445" x="5062538" y="3852863"/>
          <p14:tracePt t="40455" x="5083175" y="3903663"/>
          <p14:tracePt t="40463" x="5132388" y="4003675"/>
          <p14:tracePt t="40471" x="5173663" y="4124325"/>
          <p14:tracePt t="40479" x="5233988" y="4265613"/>
          <p14:tracePt t="40487" x="5354638" y="4448175"/>
          <p14:tracePt t="40499" x="5435600" y="4619625"/>
          <p14:tracePt t="40508" x="5535613" y="4851400"/>
          <p14:tracePt t="40515" x="5646738" y="5073650"/>
          <p14:tracePt t="40523" x="5737225" y="5224463"/>
          <p14:tracePt t="40531" x="5818188" y="5405438"/>
          <p14:tracePt t="40539" x="5899150" y="5546725"/>
          <p14:tracePt t="40552" x="5940425" y="5627688"/>
          <p14:tracePt t="40559" x="6030913" y="5768975"/>
          <p14:tracePt t="40567" x="6091238" y="5849938"/>
          <p14:tracePt t="40575" x="6130925" y="5919788"/>
          <p14:tracePt t="40583" x="6181725" y="5970588"/>
          <p14:tracePt t="40591" x="6202363" y="6000750"/>
          <p14:tracePt t="40599" x="6251575" y="6051550"/>
          <p14:tracePt t="40608" x="6272213" y="6081713"/>
          <p14:tracePt t="40615" x="6292850" y="6091238"/>
          <p14:tracePt t="40640" x="6313488" y="6111875"/>
          <p14:tracePt t="40648" x="6323013" y="6121400"/>
          <p14:tracePt t="40655" x="6343650" y="6142038"/>
          <p14:tracePt t="40663" x="6353175" y="6151563"/>
          <p14:tracePt t="40671" x="6362700" y="6151563"/>
          <p14:tracePt t="40679" x="6373813" y="6151563"/>
          <p14:tracePt t="40687" x="6383338" y="6151563"/>
          <p14:tracePt t="40703" x="6392863" y="6151563"/>
          <p14:tracePt t="40719" x="6403975" y="6162675"/>
          <p14:tracePt t="40735" x="6423025" y="6162675"/>
          <p14:tracePt t="40745" x="6443663" y="6181725"/>
          <p14:tracePt t="40755" x="6454775" y="6181725"/>
          <p14:tracePt t="40765" x="6473825" y="6181725"/>
          <p14:tracePt t="40771" x="6484938" y="6192838"/>
          <p14:tracePt t="40781" x="6524625" y="6202363"/>
          <p14:tracePt t="40787" x="6554788" y="6211888"/>
          <p14:tracePt t="40797" x="6564313" y="6211888"/>
          <p14:tracePt t="40806" x="6584950" y="6223000"/>
          <p14:tracePt t="40813" x="6605588" y="6223000"/>
          <p14:tracePt t="40829" x="6615113" y="6223000"/>
          <p14:tracePt t="40956" x="6635750" y="6223000"/>
          <p14:tracePt t="40970" x="6675438" y="6223000"/>
          <p14:tracePt t="40980" x="6705600" y="6223000"/>
          <p14:tracePt t="40985" x="6735763" y="6223000"/>
          <p14:tracePt t="40994" x="6765925" y="6232525"/>
          <p14:tracePt t="41001" x="6796088" y="6232525"/>
          <p14:tracePt t="41009" x="6827838" y="6232525"/>
          <p14:tracePt t="41017" x="6837363" y="6232525"/>
          <p14:tracePt t="41025" x="6858000" y="6232525"/>
          <p14:tracePt t="41033" x="6867525" y="6232525"/>
          <p14:tracePt t="41069" x="6877050" y="6232525"/>
          <p14:tracePt t="41085" x="6888163" y="6232525"/>
          <p14:tracePt t="41101" x="6897688" y="6232525"/>
          <p14:tracePt t="41118" x="6907213" y="6232525"/>
          <p14:tracePt t="41432" x="6907213" y="6223000"/>
          <p14:tracePt t="41744" x="6907213" y="6211888"/>
          <p14:tracePt t="41817" x="6907213" y="6202363"/>
          <p14:tracePt t="41999" x="6888163" y="6202363"/>
          <p14:tracePt t="42007" x="6867525" y="6192838"/>
          <p14:tracePt t="42015" x="6837363" y="6192838"/>
          <p14:tracePt t="42025" x="6816725" y="6181725"/>
          <p14:tracePt t="42031" x="6746875" y="6162675"/>
          <p14:tracePt t="42039" x="6675438" y="6121400"/>
          <p14:tracePt t="42050" x="6594475" y="6081713"/>
          <p14:tracePt t="42055" x="6554788" y="6061075"/>
          <p14:tracePt t="42065" x="6464300" y="6000750"/>
          <p14:tracePt t="42071" x="6362700" y="5940425"/>
          <p14:tracePt t="42081" x="6172200" y="5808663"/>
          <p14:tracePt t="42087" x="6070600" y="5727700"/>
          <p14:tracePt t="42097" x="5949950" y="5637213"/>
          <p14:tracePt t="42103" x="5727700" y="5476875"/>
          <p14:tracePt t="42113" x="5567363" y="5345113"/>
          <p14:tracePt t="42119" x="5314950" y="5113338"/>
          <p14:tracePt t="42129" x="5132388" y="4932363"/>
          <p14:tracePt t="42137" x="4770438" y="4589463"/>
          <p14:tracePt t="42145" x="4427538" y="4225925"/>
          <p14:tracePt t="42153" x="4103688" y="3922713"/>
          <p14:tracePt t="42161" x="3690938" y="3540125"/>
          <p14:tracePt t="42169" x="3257550" y="3155950"/>
          <p14:tracePt t="42177" x="3025775" y="2905125"/>
          <p14:tracePt t="42185" x="2662238" y="2592388"/>
          <p14:tracePt t="42193" x="2451100" y="2370138"/>
          <p14:tracePt t="42201" x="2289175" y="2198688"/>
          <p14:tracePt t="42209" x="2147888" y="2057400"/>
          <p14:tracePt t="42217" x="1966913" y="1835150"/>
          <p14:tracePt t="42225" x="1855788" y="1714500"/>
          <p14:tracePt t="42232" x="1774825" y="1573213"/>
          <p14:tracePt t="42241" x="1704975" y="1473200"/>
          <p14:tracePt t="42249" x="1624013" y="1331913"/>
          <p14:tracePt t="42257" x="1512888" y="1149350"/>
          <p14:tracePt t="42266" x="1441450" y="1058863"/>
          <p14:tracePt t="42273" x="1331913" y="896938"/>
          <p14:tracePt t="42281" x="1200150" y="736600"/>
          <p14:tracePt t="42289" x="1089025" y="595313"/>
          <p14:tracePt t="42297" x="1019175" y="523875"/>
          <p14:tracePt t="42305" x="908050" y="423863"/>
          <p14:tracePt t="42313" x="836613" y="333375"/>
          <p14:tracePt t="42321" x="736600" y="231775"/>
          <p14:tracePt t="42329" x="676275" y="161925"/>
          <p14:tracePt t="42341" x="625475" y="111125"/>
          <p14:tracePt t="42348" x="544513" y="2063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6.3.2 </a:t>
            </a:r>
            <a:r>
              <a:rPr lang="ko-KR" altLang="en-US" dirty="0"/>
              <a:t>잡음 제거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43000"/>
            <a:ext cx="5156200" cy="5501640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왼쪽이 원본</a:t>
            </a:r>
            <a:r>
              <a:rPr lang="en-US" altLang="ko-KR" dirty="0"/>
              <a:t>, </a:t>
            </a:r>
            <a:r>
              <a:rPr lang="ko-KR" altLang="en-US" dirty="0"/>
              <a:t>중간이 노이즈가 추가된 원본</a:t>
            </a:r>
            <a:r>
              <a:rPr lang="en-US" altLang="ko-KR" dirty="0"/>
              <a:t>, </a:t>
            </a:r>
            <a:r>
              <a:rPr lang="ko-KR" altLang="en-US" dirty="0"/>
              <a:t>오른쪽이 </a:t>
            </a:r>
            <a:r>
              <a:rPr lang="ko-KR" altLang="en-US" dirty="0" err="1"/>
              <a:t>오토인코더가</a:t>
            </a:r>
            <a:r>
              <a:rPr lang="ko-KR" altLang="en-US" dirty="0"/>
              <a:t> 복원한 이미지입니다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그리고 두 번째 행은 테스트 셋에서 다른 이미지를 하나 더 가져와 시각화한 겁니다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잡음 제거 </a:t>
            </a:r>
            <a:r>
              <a:rPr lang="ko-KR" altLang="en-US" dirty="0" err="1"/>
              <a:t>오토인코더가</a:t>
            </a:r>
            <a:r>
              <a:rPr lang="ko-KR" altLang="en-US" dirty="0"/>
              <a:t> 신발과 티셔츠 이미지들을 잘 복원하는 것 같습니다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하지만 티셔츠의 이미지를 보니 티셔츠에 있던 그림이 복원된 그림엔 없습니다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이때는 특징 추출과정에서 ‘덜 중요한’ 특징인 티셔츠 그림이 </a:t>
            </a:r>
            <a:r>
              <a:rPr lang="ko-KR" altLang="en-US" dirty="0" err="1"/>
              <a:t>오토인코더에서</a:t>
            </a:r>
            <a:r>
              <a:rPr lang="ko-KR" altLang="en-US" dirty="0"/>
              <a:t> </a:t>
            </a:r>
            <a:r>
              <a:rPr lang="ko-KR" altLang="en-US" dirty="0" err="1"/>
              <a:t>버려진겁니다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035D59-951F-4412-AB8C-D5CE9752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143000"/>
            <a:ext cx="6524625" cy="4629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4EF286-CDE5-478E-9E06-7BE6507427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13" y="4754820"/>
            <a:ext cx="3986783" cy="203465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E5E40FB-0902-45FE-B731-8BBAD5BB8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67158"/>
      </p:ext>
    </p:extLst>
  </p:cSld>
  <p:clrMapOvr>
    <a:masterClrMapping/>
  </p:clrMapOvr>
  <p:transition advTm="505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6" x="6858000" y="2935288"/>
          <p14:tracePt t="630" x="6867525" y="2935288"/>
          <p14:tracePt t="646" x="6877050" y="2935288"/>
          <p14:tracePt t="661" x="6888163" y="2935288"/>
          <p14:tracePt t="671" x="6897688" y="2935288"/>
          <p14:tracePt t="679" x="6907213" y="2924175"/>
          <p14:tracePt t="687" x="6918325" y="2924175"/>
          <p14:tracePt t="695" x="6918325" y="2914650"/>
          <p14:tracePt t="703" x="6927850" y="2914650"/>
          <p14:tracePt t="711" x="6948488" y="2905125"/>
          <p14:tracePt t="719" x="6967538" y="2894013"/>
          <p14:tracePt t="727" x="6999288" y="2894013"/>
          <p14:tracePt t="737" x="7029450" y="2884488"/>
          <p14:tracePt t="747" x="7048500" y="2874963"/>
          <p14:tracePt t="755" x="7078663" y="2863850"/>
          <p14:tracePt t="763" x="7099300" y="2854325"/>
          <p14:tracePt t="772" x="7129463" y="2854325"/>
          <p14:tracePt t="779" x="7150100" y="2844800"/>
          <p14:tracePt t="799" x="7170738" y="2833688"/>
          <p14:tracePt t="807" x="7180263" y="2833688"/>
          <p14:tracePt t="815" x="7200900" y="2833688"/>
          <p14:tracePt t="823" x="7200900" y="2824163"/>
          <p14:tracePt t="831" x="7210425" y="2824163"/>
          <p14:tracePt t="839" x="7219950" y="2813050"/>
          <p14:tracePt t="847" x="7240588" y="2794000"/>
          <p14:tracePt t="855" x="7250113" y="2782888"/>
          <p14:tracePt t="863" x="7261225" y="2773363"/>
          <p14:tracePt t="871" x="7280275" y="2752725"/>
          <p14:tracePt t="879" x="7300913" y="2733675"/>
          <p14:tracePt t="887" x="7321550" y="2713038"/>
          <p14:tracePt t="895" x="7342188" y="2692400"/>
          <p14:tracePt t="903" x="7351713" y="2692400"/>
          <p14:tracePt t="911" x="7372350" y="2673350"/>
          <p14:tracePt t="919" x="7381875" y="2652713"/>
          <p14:tracePt t="927" x="7391400" y="2632075"/>
          <p14:tracePt t="935" x="7391400" y="2601913"/>
          <p14:tracePt t="943" x="7402513" y="2581275"/>
          <p14:tracePt t="953" x="7421563" y="2551113"/>
          <p14:tracePt t="959" x="7432675" y="2520950"/>
          <p14:tracePt t="969" x="7442200" y="2490788"/>
          <p14:tracePt t="975" x="7451725" y="2451100"/>
          <p14:tracePt t="985" x="7451725" y="2420938"/>
          <p14:tracePt t="991" x="7462838" y="2390775"/>
          <p14:tracePt t="1001" x="7472363" y="2349500"/>
          <p14:tracePt t="1009" x="7472363" y="2319338"/>
          <p14:tracePt t="1018" x="7472363" y="2279650"/>
          <p14:tracePt t="1025" x="7472363" y="2259013"/>
          <p14:tracePt t="1034" x="7472363" y="2219325"/>
          <p14:tracePt t="1041" x="7472363" y="2189163"/>
          <p14:tracePt t="1049" x="7472363" y="2168525"/>
          <p14:tracePt t="1057" x="7472363" y="2147888"/>
          <p14:tracePt t="1065" x="7472363" y="2127250"/>
          <p14:tracePt t="1073" x="7472363" y="2117725"/>
          <p14:tracePt t="1081" x="7472363" y="2087563"/>
          <p14:tracePt t="1089" x="7462838" y="2066925"/>
          <p14:tracePt t="1097" x="7451725" y="2047875"/>
          <p14:tracePt t="1105" x="7451725" y="2017713"/>
          <p14:tracePt t="1113" x="7442200" y="1997075"/>
          <p14:tracePt t="1121" x="7432675" y="1987550"/>
          <p14:tracePt t="1129" x="7432675" y="1966913"/>
          <p14:tracePt t="1137" x="7421563" y="1946275"/>
          <p14:tracePt t="1145" x="7421563" y="1925638"/>
          <p14:tracePt t="1153" x="7412038" y="1906588"/>
          <p14:tracePt t="1161" x="7402513" y="1885950"/>
          <p14:tracePt t="1169" x="7391400" y="1855788"/>
          <p14:tracePt t="1177" x="7381875" y="1835150"/>
          <p14:tracePt t="1185" x="7372350" y="1804988"/>
          <p14:tracePt t="1193" x="7361238" y="1774825"/>
          <p14:tracePt t="1201" x="7342188" y="1744663"/>
          <p14:tracePt t="1209" x="7331075" y="1714500"/>
          <p14:tracePt t="1216" x="7310438" y="1693863"/>
          <p14:tracePt t="1225" x="7300913" y="1674813"/>
          <p14:tracePt t="1233" x="7291388" y="1663700"/>
          <p14:tracePt t="1241" x="7270750" y="1644650"/>
          <p14:tracePt t="1250" x="7261225" y="1633538"/>
          <p14:tracePt t="1257" x="7240588" y="1633538"/>
          <p14:tracePt t="1265" x="7240588" y="1624013"/>
          <p14:tracePt t="1273" x="7219950" y="1612900"/>
          <p14:tracePt t="1283" x="7210425" y="1603375"/>
          <p14:tracePt t="1289" x="7200900" y="1603375"/>
          <p14:tracePt t="1300" x="7189788" y="1603375"/>
          <p14:tracePt t="1305" x="7170738" y="1603375"/>
          <p14:tracePt t="1316" x="7150100" y="1593850"/>
          <p14:tracePt t="1321" x="7108825" y="1582738"/>
          <p14:tracePt t="1331" x="7078663" y="1582738"/>
          <p14:tracePt t="1337" x="7048500" y="1573213"/>
          <p14:tracePt t="1347" x="7018338" y="1573213"/>
          <p14:tracePt t="1355" x="6958013" y="1563688"/>
          <p14:tracePt t="1363" x="6927850" y="1563688"/>
          <p14:tracePt t="1371" x="6907213" y="1563688"/>
          <p14:tracePt t="1379" x="6888163" y="1563688"/>
          <p14:tracePt t="1387" x="6877050" y="1563688"/>
          <p14:tracePt t="1419" x="6867525" y="1563688"/>
          <p14:tracePt t="1427" x="6858000" y="1563688"/>
          <p14:tracePt t="1435" x="6846888" y="1563688"/>
          <p14:tracePt t="1443" x="6837363" y="1563688"/>
          <p14:tracePt t="1451" x="6816725" y="1573213"/>
          <p14:tracePt t="1459" x="6796088" y="1582738"/>
          <p14:tracePt t="1467" x="6765925" y="1603375"/>
          <p14:tracePt t="1475" x="6716713" y="1624013"/>
          <p14:tracePt t="1483" x="6675438" y="1644650"/>
          <p14:tracePt t="1491" x="6624638" y="1674813"/>
          <p14:tracePt t="1498" x="6575425" y="1693863"/>
          <p14:tracePt t="1507" x="6545263" y="1714500"/>
          <p14:tracePt t="1515" x="6484938" y="1735138"/>
          <p14:tracePt t="1523" x="6473825" y="1735138"/>
          <p14:tracePt t="1532" x="6454775" y="1754188"/>
          <p14:tracePt t="1539" x="6434138" y="1765300"/>
          <p14:tracePt t="1548" x="6423025" y="1784350"/>
          <p14:tracePt t="1555" x="6403975" y="1804988"/>
          <p14:tracePt t="1563" x="6392863" y="1816100"/>
          <p14:tracePt t="1571" x="6383338" y="1835150"/>
          <p14:tracePt t="1579" x="6373813" y="1835150"/>
          <p14:tracePt t="1587" x="6362700" y="1855788"/>
          <p14:tracePt t="1595" x="6362700" y="1876425"/>
          <p14:tracePt t="1603" x="6362700" y="1895475"/>
          <p14:tracePt t="1611" x="6353175" y="1916113"/>
          <p14:tracePt t="1619" x="6353175" y="1936750"/>
          <p14:tracePt t="1627" x="6343650" y="1966913"/>
          <p14:tracePt t="1635" x="6332538" y="1987550"/>
          <p14:tracePt t="1645" x="6323013" y="2017713"/>
          <p14:tracePt t="1653" x="6323013" y="2047875"/>
          <p14:tracePt t="1661" x="6323013" y="2057400"/>
          <p14:tracePt t="1669" x="6313488" y="2087563"/>
          <p14:tracePt t="1677" x="6313488" y="2108200"/>
          <p14:tracePt t="1685" x="6313488" y="2138363"/>
          <p14:tracePt t="1693" x="6313488" y="2168525"/>
          <p14:tracePt t="1701" x="6313488" y="2178050"/>
          <p14:tracePt t="1709" x="6313488" y="2198688"/>
          <p14:tracePt t="1717" x="6313488" y="2219325"/>
          <p14:tracePt t="1725" x="6313488" y="2228850"/>
          <p14:tracePt t="1733" x="6313488" y="2259013"/>
          <p14:tracePt t="1741" x="6313488" y="2289175"/>
          <p14:tracePt t="1749" x="6313488" y="2309813"/>
          <p14:tracePt t="1757" x="6323013" y="2349500"/>
          <p14:tracePt t="1765" x="6373813" y="2439988"/>
          <p14:tracePt t="1773" x="6403975" y="2490788"/>
          <p14:tracePt t="1780" x="6434138" y="2532063"/>
          <p14:tracePt t="1789" x="6503988" y="2622550"/>
          <p14:tracePt t="1797" x="6575425" y="2692400"/>
          <p14:tracePt t="1805" x="6605588" y="2722563"/>
          <p14:tracePt t="1813" x="6675438" y="2773363"/>
          <p14:tracePt t="1821" x="6765925" y="2833688"/>
          <p14:tracePt t="1830" x="6827838" y="2874963"/>
          <p14:tracePt t="1837" x="6858000" y="2884488"/>
          <p14:tracePt t="1845" x="6897688" y="2894013"/>
          <p14:tracePt t="1853" x="6948488" y="2914650"/>
          <p14:tracePt t="1863" x="6978650" y="2914650"/>
          <p14:tracePt t="1873" x="7008813" y="2924175"/>
          <p14:tracePt t="1881" x="7069138" y="2944813"/>
          <p14:tracePt t="1889" x="7089775" y="2944813"/>
          <p14:tracePt t="1905" x="7099300" y="2944813"/>
          <p14:tracePt t="2032" x="7099300" y="2935288"/>
          <p14:tracePt t="2572" x="7108825" y="2935288"/>
          <p14:tracePt t="2581" x="7129463" y="2935288"/>
          <p14:tracePt t="2591" x="7159625" y="2935288"/>
          <p14:tracePt t="2602" x="7189788" y="2935288"/>
          <p14:tracePt t="2606" x="7231063" y="2935288"/>
          <p14:tracePt t="2616" x="7261225" y="2935288"/>
          <p14:tracePt t="2622" x="7300913" y="2935288"/>
          <p14:tracePt t="2634" x="7361238" y="2935288"/>
          <p14:tracePt t="2641" x="7421563" y="2944813"/>
          <p14:tracePt t="2652" x="7481888" y="2944813"/>
          <p14:tracePt t="2661" x="7532688" y="2944813"/>
          <p14:tracePt t="2667" x="7653338" y="2954338"/>
          <p14:tracePt t="2677" x="7734300" y="2974975"/>
          <p14:tracePt t="2684" x="7785100" y="2974975"/>
          <p14:tracePt t="2692" x="7845425" y="2984500"/>
          <p14:tracePt t="2700" x="7896225" y="2995613"/>
          <p14:tracePt t="2708" x="7956550" y="2995613"/>
          <p14:tracePt t="2716" x="7986713" y="3005138"/>
          <p14:tracePt t="2723" x="8026400" y="3016250"/>
          <p14:tracePt t="2731" x="8107363" y="3016250"/>
          <p14:tracePt t="2738" x="8148638" y="3025775"/>
          <p14:tracePt t="2747" x="8208963" y="3035300"/>
          <p14:tracePt t="2754" x="8239125" y="3046413"/>
          <p14:tracePt t="2763" x="8269288" y="3046413"/>
          <p14:tracePt t="2770" x="8308975" y="3046413"/>
          <p14:tracePt t="2779" x="8329613" y="3046413"/>
          <p14:tracePt t="2787" x="8369300" y="3046413"/>
          <p14:tracePt t="2795" x="8410575" y="3046413"/>
          <p14:tracePt t="2803" x="8461375" y="3065463"/>
          <p14:tracePt t="2811" x="8501063" y="3065463"/>
          <p14:tracePt t="2819" x="8531225" y="3065463"/>
          <p14:tracePt t="2827" x="8561388" y="3065463"/>
          <p14:tracePt t="2835" x="8591550" y="3065463"/>
          <p14:tracePt t="2843" x="8621713" y="3065463"/>
          <p14:tracePt t="2851" x="8651875" y="3065463"/>
          <p14:tracePt t="2858" x="8693150" y="3055938"/>
          <p14:tracePt t="2867" x="8712200" y="3055938"/>
          <p14:tracePt t="2875" x="8742363" y="3046413"/>
          <p14:tracePt t="2883" x="8763000" y="3035300"/>
          <p14:tracePt t="2891" x="8793163" y="3035300"/>
          <p14:tracePt t="2899" x="8813800" y="3035300"/>
          <p14:tracePt t="2908" x="8834438" y="3025775"/>
          <p14:tracePt t="2915" x="8843963" y="3025775"/>
          <p14:tracePt t="2923" x="8853488" y="3016250"/>
          <p14:tracePt t="2931" x="8874125" y="3005138"/>
          <p14:tracePt t="2939" x="8883650" y="2995613"/>
          <p14:tracePt t="2949" x="8904288" y="2984500"/>
          <p14:tracePt t="2955" x="8913813" y="2974975"/>
          <p14:tracePt t="2965" x="8924925" y="2965450"/>
          <p14:tracePt t="2971" x="8945563" y="2965450"/>
          <p14:tracePt t="2981" x="8964613" y="2944813"/>
          <p14:tracePt t="2989" x="8985250" y="2935288"/>
          <p14:tracePt t="2997" x="8994775" y="2924175"/>
          <p14:tracePt t="3005" x="9005888" y="2914650"/>
          <p14:tracePt t="3013" x="9015413" y="2905125"/>
          <p14:tracePt t="3021" x="9036050" y="2894013"/>
          <p14:tracePt t="3029" x="9055100" y="2884488"/>
          <p14:tracePt t="3037" x="9066213" y="2863850"/>
          <p14:tracePt t="3045" x="9085263" y="2854325"/>
          <p14:tracePt t="3053" x="9096375" y="2844800"/>
          <p14:tracePt t="3061" x="9117013" y="2833688"/>
          <p14:tracePt t="3069" x="9136063" y="2813050"/>
          <p14:tracePt t="3077" x="9156700" y="2773363"/>
          <p14:tracePt t="3085" x="9177338" y="2752725"/>
          <p14:tracePt t="3093" x="9196388" y="2733675"/>
          <p14:tracePt t="3101" x="9217025" y="2713038"/>
          <p14:tracePt t="3109" x="9226550" y="2682875"/>
          <p14:tracePt t="3117" x="9247188" y="2662238"/>
          <p14:tracePt t="3125" x="9256713" y="2662238"/>
          <p14:tracePt t="3133" x="9256713" y="2641600"/>
          <p14:tracePt t="3143" x="9267825" y="2622550"/>
          <p14:tracePt t="3153" x="9277350" y="2601913"/>
          <p14:tracePt t="3161" x="9297988" y="2571750"/>
          <p14:tracePt t="3169" x="9307513" y="2541588"/>
          <p14:tracePt t="3177" x="9318625" y="2520950"/>
          <p14:tracePt t="3185" x="9328150" y="2501900"/>
          <p14:tracePt t="3195" x="9337675" y="2481263"/>
          <p14:tracePt t="3201" x="9348788" y="2460625"/>
          <p14:tracePt t="3209" x="9348788" y="2439988"/>
          <p14:tracePt t="3217" x="9358313" y="2439988"/>
          <p14:tracePt t="3225" x="9367838" y="2420938"/>
          <p14:tracePt t="3233" x="9378950" y="2400300"/>
          <p14:tracePt t="3241" x="9388475" y="2379663"/>
          <p14:tracePt t="3249" x="9388475" y="2360613"/>
          <p14:tracePt t="3256" x="9398000" y="2339975"/>
          <p14:tracePt t="3265" x="9398000" y="2330450"/>
          <p14:tracePt t="3273" x="9398000" y="2309813"/>
          <p14:tracePt t="3281" x="9409113" y="2289175"/>
          <p14:tracePt t="3290" x="9409113" y="2268538"/>
          <p14:tracePt t="3299" x="9409113" y="2249488"/>
          <p14:tracePt t="3306" x="9409113" y="2238375"/>
          <p14:tracePt t="3315" x="9418638" y="2228850"/>
          <p14:tracePt t="3323" x="9418638" y="2219325"/>
          <p14:tracePt t="3331" x="9418638" y="2198688"/>
          <p14:tracePt t="3340" x="9418638" y="2189163"/>
          <p14:tracePt t="3349" x="9418638" y="2178050"/>
          <p14:tracePt t="3359" x="9418638" y="2168525"/>
          <p14:tracePt t="3367" x="9418638" y="2147888"/>
          <p14:tracePt t="3375" x="9418638" y="2138363"/>
          <p14:tracePt t="3383" x="9418638" y="2127250"/>
          <p14:tracePt t="3391" x="9418638" y="2108200"/>
          <p14:tracePt t="3399" x="9418638" y="2097088"/>
          <p14:tracePt t="3407" x="9418638" y="2078038"/>
          <p14:tracePt t="3415" x="9418638" y="2066925"/>
          <p14:tracePt t="3423" x="9409113" y="2057400"/>
          <p14:tracePt t="3431" x="9409113" y="2036763"/>
          <p14:tracePt t="3439" x="9409113" y="2027238"/>
          <p14:tracePt t="3447" x="9409113" y="2017713"/>
          <p14:tracePt t="3455" x="9398000" y="2006600"/>
          <p14:tracePt t="3463" x="9398000" y="1976438"/>
          <p14:tracePt t="3472" x="9388475" y="1955800"/>
          <p14:tracePt t="3479" x="9378950" y="1946275"/>
          <p14:tracePt t="3487" x="9378950" y="1936750"/>
          <p14:tracePt t="3495" x="9367838" y="1916113"/>
          <p14:tracePt t="3503" x="9358313" y="1895475"/>
          <p14:tracePt t="3511" x="9348788" y="1885950"/>
          <p14:tracePt t="3519" x="9328150" y="1865313"/>
          <p14:tracePt t="3527" x="9318625" y="1855788"/>
          <p14:tracePt t="3535" x="9307513" y="1846263"/>
          <p14:tracePt t="3543" x="9307513" y="1835150"/>
          <p14:tracePt t="3551" x="9288463" y="1825625"/>
          <p14:tracePt t="3559" x="9277350" y="1816100"/>
          <p14:tracePt t="3567" x="9267825" y="1804988"/>
          <p14:tracePt t="3575" x="9256713" y="1804988"/>
          <p14:tracePt t="3583" x="9237663" y="1795463"/>
          <p14:tracePt t="3591" x="9226550" y="1784350"/>
          <p14:tracePt t="3599" x="9207500" y="1774825"/>
          <p14:tracePt t="3607" x="9186863" y="1765300"/>
          <p14:tracePt t="3615" x="9156700" y="1754188"/>
          <p14:tracePt t="3625" x="9136063" y="1754188"/>
          <p14:tracePt t="3633" x="9117013" y="1744663"/>
          <p14:tracePt t="3641" x="9096375" y="1735138"/>
          <p14:tracePt t="3649" x="9085263" y="1724025"/>
          <p14:tracePt t="3657" x="9055100" y="1724025"/>
          <p14:tracePt t="3665" x="9036050" y="1714500"/>
          <p14:tracePt t="3673" x="9015413" y="1704975"/>
          <p14:tracePt t="3681" x="8985250" y="1704975"/>
          <p14:tracePt t="3689" x="8964613" y="1693863"/>
          <p14:tracePt t="3697" x="8945563" y="1693863"/>
          <p14:tracePt t="3707" x="8913813" y="1684338"/>
          <p14:tracePt t="3717" x="8894763" y="1684338"/>
          <p14:tracePt t="3725" x="8853488" y="1684338"/>
          <p14:tracePt t="3733" x="8823325" y="1674813"/>
          <p14:tracePt t="3741" x="8804275" y="1674813"/>
          <p14:tracePt t="3749" x="8783638" y="1663700"/>
          <p14:tracePt t="3757" x="8763000" y="1663700"/>
          <p14:tracePt t="3765" x="8732838" y="1654175"/>
          <p14:tracePt t="3781" x="8723313" y="1654175"/>
          <p14:tracePt t="3789" x="8702675" y="1654175"/>
          <p14:tracePt t="3797" x="8682038" y="1654175"/>
          <p14:tracePt t="3805" x="8672513" y="1654175"/>
          <p14:tracePt t="3820" x="8662988" y="1654175"/>
          <p14:tracePt t="3829" x="8651875" y="1654175"/>
          <p14:tracePt t="3837" x="8632825" y="1654175"/>
          <p14:tracePt t="3853" x="8612188" y="1654175"/>
          <p14:tracePt t="3861" x="8602663" y="1654175"/>
          <p14:tracePt t="3870" x="8582025" y="1654175"/>
          <p14:tracePt t="3885" x="8572500" y="1654175"/>
          <p14:tracePt t="3893" x="8561388" y="1654175"/>
          <p14:tracePt t="3901" x="8561388" y="1663700"/>
          <p14:tracePt t="3910" x="8551863" y="1663700"/>
          <p14:tracePt t="3917" x="8551863" y="1674813"/>
          <p14:tracePt t="3925" x="8540750" y="1674813"/>
          <p14:tracePt t="3941" x="8531225" y="1684338"/>
          <p14:tracePt t="3955" x="8531225" y="1693863"/>
          <p14:tracePt t="3957" x="8531225" y="1704975"/>
          <p14:tracePt t="3967" x="8521700" y="1724025"/>
          <p14:tracePt t="3972" x="8521700" y="1744663"/>
          <p14:tracePt t="3982" x="8510588" y="1754188"/>
          <p14:tracePt t="3991" x="8501063" y="1774825"/>
          <p14:tracePt t="3999" x="8491538" y="1804988"/>
          <p14:tracePt t="4007" x="8480425" y="1825625"/>
          <p14:tracePt t="4015" x="8480425" y="1846263"/>
          <p14:tracePt t="4023" x="8470900" y="1876425"/>
          <p14:tracePt t="4031" x="8461375" y="1906588"/>
          <p14:tracePt t="4038" x="8461375" y="1936750"/>
          <p14:tracePt t="4047" x="8450263" y="1966913"/>
          <p14:tracePt t="4055" x="8450263" y="2017713"/>
          <p14:tracePt t="4064" x="8440738" y="2047875"/>
          <p14:tracePt t="4074" x="8431213" y="2078038"/>
          <p14:tracePt t="4082" x="8431213" y="2117725"/>
          <p14:tracePt t="4090" x="8431213" y="2147888"/>
          <p14:tracePt t="4099" x="8431213" y="2189163"/>
          <p14:tracePt t="4107" x="8420100" y="2219325"/>
          <p14:tracePt t="4114" x="8420100" y="2249488"/>
          <p14:tracePt t="4122" x="8420100" y="2279650"/>
          <p14:tracePt t="4131" x="8420100" y="2298700"/>
          <p14:tracePt t="4139" x="8420100" y="2339975"/>
          <p14:tracePt t="4146" x="8431213" y="2370138"/>
          <p14:tracePt t="4154" x="8440738" y="2390775"/>
          <p14:tracePt t="4162" x="8450263" y="2420938"/>
          <p14:tracePt t="4170" x="8461375" y="2451100"/>
          <p14:tracePt t="4178" x="8470900" y="2481263"/>
          <p14:tracePt t="4187" x="8491538" y="2520950"/>
          <p14:tracePt t="4195" x="8510588" y="2571750"/>
          <p14:tracePt t="4202" x="8531225" y="2611438"/>
          <p14:tracePt t="4210" x="8551863" y="2641600"/>
          <p14:tracePt t="4218" x="8572500" y="2662238"/>
          <p14:tracePt t="4227" x="8591550" y="2692400"/>
          <p14:tracePt t="4235" x="8612188" y="2713038"/>
          <p14:tracePt t="4243" x="8651875" y="2743200"/>
          <p14:tracePt t="4251" x="8682038" y="2773363"/>
          <p14:tracePt t="4258" x="8712200" y="2782888"/>
          <p14:tracePt t="4268" x="8742363" y="2803525"/>
          <p14:tracePt t="4275" x="8783638" y="2824163"/>
          <p14:tracePt t="4283" x="8804275" y="2824163"/>
          <p14:tracePt t="4293" x="8834438" y="2833688"/>
          <p14:tracePt t="4301" x="8883650" y="2844800"/>
          <p14:tracePt t="4309" x="8924925" y="2854325"/>
          <p14:tracePt t="4318" x="8964613" y="2854325"/>
          <p14:tracePt t="4325" x="8994775" y="2863850"/>
          <p14:tracePt t="4332" x="9024938" y="2863850"/>
          <p14:tracePt t="4341" x="9055100" y="2863850"/>
          <p14:tracePt t="4349" x="9075738" y="2863850"/>
          <p14:tracePt t="4357" x="9105900" y="2863850"/>
          <p14:tracePt t="4365" x="9117013" y="2863850"/>
          <p14:tracePt t="4373" x="9126538" y="2863850"/>
          <p14:tracePt t="4565" x="9126538" y="2854325"/>
          <p14:tracePt t="4597" x="9117013" y="2854325"/>
          <p14:tracePt t="4607" x="9096375" y="2844800"/>
          <p14:tracePt t="4613" x="9085263" y="2844800"/>
          <p14:tracePt t="4631" x="9075738" y="2844800"/>
          <p14:tracePt t="4639" x="9066213" y="2844800"/>
          <p14:tracePt t="4655" x="9055100" y="2844800"/>
          <p14:tracePt t="4791" x="9066213" y="2854325"/>
          <p14:tracePt t="4800" x="9085263" y="2854325"/>
          <p14:tracePt t="4810" x="9105900" y="2863850"/>
          <p14:tracePt t="4818" x="9117013" y="2863850"/>
          <p14:tracePt t="4823" x="9136063" y="2874963"/>
          <p14:tracePt t="4834" x="9186863" y="2884488"/>
          <p14:tracePt t="4839" x="9256713" y="2894013"/>
          <p14:tracePt t="4847" x="9358313" y="2914650"/>
          <p14:tracePt t="4854" x="9439275" y="2924175"/>
          <p14:tracePt t="4863" x="9610725" y="2954338"/>
          <p14:tracePt t="4870" x="9721850" y="2974975"/>
          <p14:tracePt t="4878" x="9801225" y="2984500"/>
          <p14:tracePt t="4887" x="9923463" y="2995613"/>
          <p14:tracePt t="4894" x="9983788" y="3035300"/>
          <p14:tracePt t="4902" x="10034588" y="3065463"/>
          <p14:tracePt t="4910" x="10053638" y="3086100"/>
          <p14:tracePt t="4921" x="10064750" y="3116263"/>
          <p14:tracePt t="4927" x="10064750" y="3146425"/>
          <p14:tracePt t="4937" x="10064750" y="3197225"/>
          <p14:tracePt t="4943" x="10044113" y="3248025"/>
          <p14:tracePt t="4952" x="9963150" y="3327400"/>
          <p14:tracePt t="4961" x="9872663" y="3389313"/>
          <p14:tracePt t="4969" x="9821863" y="3429000"/>
          <p14:tracePt t="5214" x="9821863" y="3398838"/>
          <p14:tracePt t="5221" x="9821863" y="3278188"/>
          <p14:tracePt t="5227" x="9821863" y="3257550"/>
          <p14:tracePt t="5235" x="9821863" y="3248025"/>
          <p14:tracePt t="5243" x="9821863" y="3236913"/>
          <p14:tracePt t="5251" x="9852025" y="3217863"/>
          <p14:tracePt t="5257" x="9872663" y="3197225"/>
          <p14:tracePt t="5267" x="9912350" y="3197225"/>
          <p14:tracePt t="5273" x="9963150" y="3187700"/>
          <p14:tracePt t="5283" x="9993313" y="3176588"/>
          <p14:tracePt t="5288" x="10013950" y="3167063"/>
          <p14:tracePt t="5298" x="10023475" y="3155950"/>
          <p14:tracePt t="5304" x="10034588" y="3155950"/>
          <p14:tracePt t="5315" x="10053638" y="3146425"/>
          <p14:tracePt t="5322" x="10083800" y="3136900"/>
          <p14:tracePt t="5330" x="10125075" y="3125788"/>
          <p14:tracePt t="5339" x="10194925" y="3106738"/>
          <p14:tracePt t="5346" x="10245725" y="3106738"/>
          <p14:tracePt t="5354" x="10326688" y="3095625"/>
          <p14:tracePt t="5362" x="10387013" y="3086100"/>
          <p14:tracePt t="5370" x="10447338" y="3086100"/>
          <p14:tracePt t="5379" x="10528300" y="3076575"/>
          <p14:tracePt t="5387" x="10567988" y="3076575"/>
          <p14:tracePt t="5395" x="10639425" y="3055938"/>
          <p14:tracePt t="5402" x="10699750" y="3055938"/>
          <p14:tracePt t="5410" x="10760075" y="3046413"/>
          <p14:tracePt t="5418" x="10860088" y="3035300"/>
          <p14:tracePt t="5426" x="10891838" y="3035300"/>
          <p14:tracePt t="5435" x="10922000" y="3035300"/>
          <p14:tracePt t="5442" x="10941050" y="3035300"/>
          <p14:tracePt t="5451" x="10941050" y="3025775"/>
          <p14:tracePt t="5458" x="10961688" y="3025775"/>
          <p14:tracePt t="5467" x="10982325" y="3016250"/>
          <p14:tracePt t="5474" x="11001375" y="3016250"/>
          <p14:tracePt t="5483" x="11022013" y="3016250"/>
          <p14:tracePt t="5490" x="11031538" y="3016250"/>
          <p14:tracePt t="5498" x="11052175" y="3016250"/>
          <p14:tracePt t="5506" x="11072813" y="3005138"/>
          <p14:tracePt t="5514" x="11102975" y="3005138"/>
          <p14:tracePt t="5522" x="11133138" y="2995613"/>
          <p14:tracePt t="5530" x="11153775" y="2995613"/>
          <p14:tracePt t="5538" x="11183938" y="2995613"/>
          <p14:tracePt t="5546" x="11223625" y="2984500"/>
          <p14:tracePt t="5555" x="11264900" y="2984500"/>
          <p14:tracePt t="5562" x="11314113" y="2984500"/>
          <p14:tracePt t="5570" x="11344275" y="2974975"/>
          <p14:tracePt t="5578" x="11374438" y="2974975"/>
          <p14:tracePt t="5586" x="11406188" y="2974975"/>
          <p14:tracePt t="5594" x="11425238" y="2965450"/>
          <p14:tracePt t="5604" x="11455400" y="2965450"/>
          <p14:tracePt t="5612" x="11485563" y="2954338"/>
          <p14:tracePt t="5620" x="11515725" y="2954338"/>
          <p14:tracePt t="5628" x="11526838" y="2954338"/>
          <p14:tracePt t="5637" x="11557000" y="2944813"/>
          <p14:tracePt t="5644" x="11587163" y="2944813"/>
          <p14:tracePt t="5652" x="11626850" y="2935288"/>
          <p14:tracePt t="5661" x="11657013" y="2924175"/>
          <p14:tracePt t="5668" x="11687175" y="2924175"/>
          <p14:tracePt t="5677" x="11717338" y="2914650"/>
          <p14:tracePt t="5684" x="11747500" y="2905125"/>
          <p14:tracePt t="5693" x="11768138" y="2894013"/>
          <p14:tracePt t="5701" x="11798300" y="2884488"/>
          <p14:tracePt t="5713" x="11818938" y="2884488"/>
          <p14:tracePt t="5720" x="11828463" y="2874963"/>
          <p14:tracePt t="5728" x="11849100" y="2863850"/>
          <p14:tracePt t="5736" x="11869738" y="2863850"/>
          <p14:tracePt t="5744" x="11879263" y="2844800"/>
          <p14:tracePt t="5752" x="11899900" y="2844800"/>
          <p14:tracePt t="5760" x="11909425" y="2833688"/>
          <p14:tracePt t="5768" x="11918950" y="2833688"/>
          <p14:tracePt t="5777" x="11930063" y="2833688"/>
          <p14:tracePt t="5784" x="11939588" y="2824163"/>
          <p14:tracePt t="5793" x="11950700" y="2803525"/>
          <p14:tracePt t="5800" x="11969750" y="2794000"/>
          <p14:tracePt t="5808" x="11990388" y="2773363"/>
          <p14:tracePt t="5817" x="11999913" y="2752725"/>
          <p14:tracePt t="5824" x="12011025" y="2743200"/>
          <p14:tracePt t="5832" x="12020550" y="2722563"/>
          <p14:tracePt t="5840" x="12041188" y="2682875"/>
          <p14:tracePt t="5848" x="12050713" y="2652713"/>
          <p14:tracePt t="5856" x="12080875" y="2622550"/>
          <p14:tracePt t="5864" x="12090400" y="2592388"/>
          <p14:tracePt t="5872" x="12101513" y="2551113"/>
          <p14:tracePt t="5880" x="12122150" y="2501900"/>
          <p14:tracePt t="5888" x="12122150" y="2481263"/>
          <p14:tracePt t="5896" x="12141200" y="2409825"/>
          <p14:tracePt t="5910" x="12141200" y="2370138"/>
          <p14:tracePt t="5916" x="12161838" y="2330450"/>
          <p14:tracePt t="5926" x="12171363" y="2279650"/>
          <p14:tracePt t="5932" x="12171363" y="2238375"/>
          <p14:tracePt t="5943" x="12171363" y="2198688"/>
          <p14:tracePt t="5962" x="12182475" y="2127250"/>
          <p14:tracePt t="5964" x="12182475" y="2097088"/>
          <p14:tracePt t="5974" x="12182475" y="2078038"/>
          <p14:tracePt t="5983" x="12182475" y="2047875"/>
          <p14:tracePt t="5990" x="12182475" y="2017713"/>
          <p14:tracePt t="5998" x="12182475" y="1987550"/>
          <p14:tracePt t="6006" x="12182475" y="1966913"/>
          <p14:tracePt t="6014" x="12182475" y="1936750"/>
          <p14:tracePt t="6022" x="12171363" y="1906588"/>
          <p14:tracePt t="6030" x="12161838" y="1885950"/>
          <p14:tracePt t="6038" x="12161838" y="1855788"/>
          <p14:tracePt t="6046" x="12152313" y="1835150"/>
          <p14:tracePt t="6054" x="12141200" y="1816100"/>
          <p14:tracePt t="6062" x="12131675" y="1795463"/>
          <p14:tracePt t="6070" x="12122150" y="1774825"/>
          <p14:tracePt t="6078" x="12111038" y="1754188"/>
          <p14:tracePt t="6086" x="12090400" y="1735138"/>
          <p14:tracePt t="6094" x="12080875" y="1704975"/>
          <p14:tracePt t="6103" x="12060238" y="1684338"/>
          <p14:tracePt t="6113" x="12041188" y="1654175"/>
          <p14:tracePt t="6123" x="12020550" y="1624013"/>
          <p14:tracePt t="6130" x="11939588" y="1563688"/>
          <p14:tracePt t="6138" x="11918950" y="1533525"/>
          <p14:tracePt t="6146" x="11888788" y="1492250"/>
          <p14:tracePt t="6154" x="11839575" y="1462088"/>
          <p14:tracePt t="6162" x="11809413" y="1441450"/>
          <p14:tracePt t="6170" x="11779250" y="1401763"/>
          <p14:tracePt t="6178" x="11728450" y="1371600"/>
          <p14:tracePt t="6187" x="11687175" y="1331913"/>
          <p14:tracePt t="6194" x="11657013" y="1320800"/>
          <p14:tracePt t="6202" x="11637963" y="1311275"/>
          <p14:tracePt t="6210" x="11617325" y="1290638"/>
          <p14:tracePt t="6226" x="11596688" y="1290638"/>
          <p14:tracePt t="6235" x="11587163" y="1290638"/>
          <p14:tracePt t="6242" x="11577638" y="1281113"/>
          <p14:tracePt t="6258" x="11557000" y="1270000"/>
          <p14:tracePt t="6268" x="11545888" y="1270000"/>
          <p14:tracePt t="6276" x="11526838" y="1260475"/>
          <p14:tracePt t="6284" x="11506200" y="1260475"/>
          <p14:tracePt t="6292" x="11496675" y="1250950"/>
          <p14:tracePt t="6300" x="11476038" y="1250950"/>
          <p14:tracePt t="6308" x="11445875" y="1239838"/>
          <p14:tracePt t="6318" x="11425238" y="1239838"/>
          <p14:tracePt t="6328" x="11406188" y="1230313"/>
          <p14:tracePt t="6336" x="11385550" y="1230313"/>
          <p14:tracePt t="6344" x="11364913" y="1230313"/>
          <p14:tracePt t="6352" x="11355388" y="1230313"/>
          <p14:tracePt t="6360" x="11334750" y="1220788"/>
          <p14:tracePt t="6368" x="11304588" y="1220788"/>
          <p14:tracePt t="6376" x="11295063" y="1220788"/>
          <p14:tracePt t="6384" x="11274425" y="1220788"/>
          <p14:tracePt t="6392" x="11264900" y="1220788"/>
          <p14:tracePt t="6400" x="11253788" y="1220788"/>
          <p14:tracePt t="6408" x="11234738" y="1220788"/>
          <p14:tracePt t="6416" x="11214100" y="1220788"/>
          <p14:tracePt t="6424" x="11193463" y="1220788"/>
          <p14:tracePt t="6433" x="11183938" y="1220788"/>
          <p14:tracePt t="6440" x="11172825" y="1230313"/>
          <p14:tracePt t="6448" x="11153775" y="1230313"/>
          <p14:tracePt t="6457" x="11133138" y="1239838"/>
          <p14:tracePt t="6464" x="11102975" y="1250950"/>
          <p14:tracePt t="6474" x="11082338" y="1250950"/>
          <p14:tracePt t="6480" x="11063288" y="1270000"/>
          <p14:tracePt t="6488" x="11042650" y="1281113"/>
          <p14:tracePt t="6496" x="11022013" y="1290638"/>
          <p14:tracePt t="6505" x="10991850" y="1320800"/>
          <p14:tracePt t="6512" x="10961688" y="1341438"/>
          <p14:tracePt t="6523" x="10941050" y="1362075"/>
          <p14:tracePt t="6532" x="10922000" y="1381125"/>
          <p14:tracePt t="6540" x="10871200" y="1441450"/>
          <p14:tracePt t="6548" x="10860088" y="1462088"/>
          <p14:tracePt t="6556" x="10841038" y="1492250"/>
          <p14:tracePt t="6564" x="10820400" y="1512888"/>
          <p14:tracePt t="6574" x="10810875" y="1543050"/>
          <p14:tracePt t="6580" x="10790238" y="1582738"/>
          <p14:tracePt t="6590" x="10760075" y="1633538"/>
          <p14:tracePt t="6596" x="10760075" y="1684338"/>
          <p14:tracePt t="6606" x="10750550" y="1724025"/>
          <p14:tracePt t="6612" x="10739438" y="1765300"/>
          <p14:tracePt t="6623" x="10739438" y="1825625"/>
          <p14:tracePt t="6630" x="10729913" y="1925638"/>
          <p14:tracePt t="6639" x="10729913" y="1997075"/>
          <p14:tracePt t="6646" x="10729913" y="2078038"/>
          <p14:tracePt t="6654" x="10729913" y="2138363"/>
          <p14:tracePt t="6662" x="10760075" y="2219325"/>
          <p14:tracePt t="6670" x="10769600" y="2259013"/>
          <p14:tracePt t="6678" x="10810875" y="2379663"/>
          <p14:tracePt t="6686" x="10841038" y="2430463"/>
          <p14:tracePt t="6694" x="10880725" y="2490788"/>
          <p14:tracePt t="6702" x="10910888" y="2541588"/>
          <p14:tracePt t="6710" x="10952163" y="2592388"/>
          <p14:tracePt t="6718" x="10982325" y="2622550"/>
          <p14:tracePt t="6726" x="11001375" y="2641600"/>
          <p14:tracePt t="6734" x="11031538" y="2673350"/>
          <p14:tracePt t="6742" x="11063288" y="2703513"/>
          <p14:tracePt t="6750" x="11102975" y="2713038"/>
          <p14:tracePt t="6758" x="11133138" y="2733675"/>
          <p14:tracePt t="6766" x="11172825" y="2743200"/>
          <p14:tracePt t="6774" x="11202988" y="2752725"/>
          <p14:tracePt t="6783" x="11253788" y="2773363"/>
          <p14:tracePt t="6790" x="11314113" y="2782888"/>
          <p14:tracePt t="6798" x="11374438" y="2794000"/>
          <p14:tracePt t="6806" x="11415713" y="2813050"/>
          <p14:tracePt t="6815" x="11455400" y="2813050"/>
          <p14:tracePt t="6822" x="11476038" y="2813050"/>
          <p14:tracePt t="6831" x="11515725" y="2813050"/>
          <p14:tracePt t="6838" x="11536363" y="2813050"/>
          <p14:tracePt t="6846" x="11557000" y="2813050"/>
          <p14:tracePt t="6855" x="11566525" y="2813050"/>
          <p14:tracePt t="8068" x="11566525" y="2824163"/>
          <p14:tracePt t="8076" x="11557000" y="2894013"/>
          <p14:tracePt t="8086" x="11536363" y="3035300"/>
          <p14:tracePt t="8092" x="11506200" y="3146425"/>
          <p14:tracePt t="8100" x="11496675" y="3287713"/>
          <p14:tracePt t="8108" x="11466513" y="3438525"/>
          <p14:tracePt t="8119" x="11445875" y="3590925"/>
          <p14:tracePt t="8127" x="11445875" y="3681413"/>
          <p14:tracePt t="8135" x="11436350" y="3892550"/>
          <p14:tracePt t="8143" x="11415713" y="4075113"/>
          <p14:tracePt t="8150" x="11415713" y="4286250"/>
          <p14:tracePt t="8159" x="11406188" y="4437063"/>
          <p14:tracePt t="8167" x="11385550" y="4548188"/>
          <p14:tracePt t="8175" x="11355388" y="4719638"/>
          <p14:tracePt t="8183" x="11344275" y="4821238"/>
          <p14:tracePt t="8191" x="11295063" y="4932363"/>
          <p14:tracePt t="8200" x="11283950" y="4992688"/>
          <p14:tracePt t="8207" x="11244263" y="5092700"/>
          <p14:tracePt t="8216" x="11214100" y="5164138"/>
          <p14:tracePt t="8223" x="11163300" y="5233988"/>
          <p14:tracePt t="8233" x="11123613" y="5275263"/>
          <p14:tracePt t="8239" x="11102975" y="5314950"/>
          <p14:tracePt t="8249" x="11072813" y="5345113"/>
          <p14:tracePt t="8254" x="11022013" y="5375275"/>
          <p14:tracePt t="8266" x="10991850" y="5395913"/>
          <p14:tracePt t="8273" x="10961688" y="5435600"/>
          <p14:tracePt t="8282" x="10922000" y="5456238"/>
          <p14:tracePt t="8289" x="10880725" y="5476875"/>
          <p14:tracePt t="8297" x="10829925" y="5495925"/>
          <p14:tracePt t="8304" x="10799763" y="5507038"/>
          <p14:tracePt t="8312" x="10760075" y="5537200"/>
          <p14:tracePt t="8320" x="10709275" y="5556250"/>
          <p14:tracePt t="8328" x="10669588" y="5567363"/>
          <p14:tracePt t="8336" x="10609263" y="5597525"/>
          <p14:tracePt t="8344" x="10558463" y="5607050"/>
          <p14:tracePt t="8352" x="10477500" y="5627688"/>
          <p14:tracePt t="8360" x="10417175" y="5648325"/>
          <p14:tracePt t="8368" x="10377488" y="5657850"/>
          <p14:tracePt t="8376" x="10296525" y="5667375"/>
          <p14:tracePt t="8384" x="10215563" y="5678488"/>
          <p14:tracePt t="8392" x="10144125" y="5678488"/>
          <p14:tracePt t="8400" x="10064750" y="5697538"/>
          <p14:tracePt t="8408" x="9963150" y="5708650"/>
          <p14:tracePt t="8416" x="9872663" y="5708650"/>
          <p14:tracePt t="8424" x="9812338" y="5708650"/>
          <p14:tracePt t="8432" x="9731375" y="5708650"/>
          <p14:tracePt t="8440" x="9620250" y="5708650"/>
          <p14:tracePt t="8448" x="9509125" y="5697538"/>
          <p14:tracePt t="8456" x="9388475" y="5697538"/>
          <p14:tracePt t="8464" x="9256713" y="5688013"/>
          <p14:tracePt t="8472" x="9147175" y="5678488"/>
          <p14:tracePt t="8480" x="8955088" y="5657850"/>
          <p14:tracePt t="8488" x="8823325" y="5648325"/>
          <p14:tracePt t="8496" x="8693150" y="5627688"/>
          <p14:tracePt t="8504" x="8551863" y="5618163"/>
          <p14:tracePt t="8513" x="8440738" y="5597525"/>
          <p14:tracePt t="8520" x="8197850" y="5567363"/>
          <p14:tracePt t="8528" x="8088313" y="5537200"/>
          <p14:tracePt t="8536" x="7896225" y="5507038"/>
          <p14:tracePt t="8544" x="7745413" y="5486400"/>
          <p14:tracePt t="8552" x="7664450" y="5476875"/>
          <p14:tracePt t="8563" x="7604125" y="5465763"/>
          <p14:tracePt t="8570" x="7502525" y="5446713"/>
          <p14:tracePt t="8578" x="7462838" y="5435600"/>
          <p14:tracePt t="8584" x="7442200" y="5426075"/>
          <p14:tracePt t="8594" x="7421563" y="5426075"/>
          <p14:tracePt t="8600" x="7412038" y="5426075"/>
          <p14:tracePt t="8646" x="7412038" y="5416550"/>
          <p14:tracePt t="8694" x="7412038" y="5405438"/>
          <p14:tracePt t="8837" x="7412038" y="5395913"/>
          <p14:tracePt t="8865" x="7412038" y="5384800"/>
          <p14:tracePt t="9314" x="7421563" y="5384800"/>
          <p14:tracePt t="9570" x="7412038" y="5384800"/>
          <p14:tracePt t="9597" x="7391400" y="5384800"/>
          <p14:tracePt t="9606" x="7372350" y="5384800"/>
          <p14:tracePt t="9613" x="7361238" y="5384800"/>
          <p14:tracePt t="9621" x="7351713" y="5384800"/>
          <p14:tracePt t="9628" x="7331075" y="5384800"/>
          <p14:tracePt t="9652" x="7321550" y="5384800"/>
          <p14:tracePt t="10586" x="7310438" y="5384800"/>
          <p14:tracePt t="10708" x="7300913" y="5384800"/>
          <p14:tracePt t="11013" x="7291388" y="5384800"/>
          <p14:tracePt t="11232" x="7280275" y="5384800"/>
          <p14:tracePt t="11392" x="7270750" y="5384800"/>
          <p14:tracePt t="11401" x="7270750" y="5395913"/>
          <p14:tracePt t="11417" x="7261225" y="5395913"/>
          <p14:tracePt t="11487" x="7261225" y="5405438"/>
          <p14:tracePt t="11714" x="7250113" y="5405438"/>
          <p14:tracePt t="11866" x="7250113" y="5416550"/>
          <p14:tracePt t="11896" x="7250113" y="5426075"/>
          <p14:tracePt t="11908" x="7250113" y="5435600"/>
          <p14:tracePt t="11915" x="7250113" y="5446713"/>
          <p14:tracePt t="11931" x="7250113" y="5456238"/>
          <p14:tracePt t="11946" x="7270750" y="5456238"/>
          <p14:tracePt t="11954" x="7291388" y="5456238"/>
          <p14:tracePt t="11964" x="7321550" y="5456238"/>
          <p14:tracePt t="11970" x="7342188" y="5456238"/>
          <p14:tracePt t="11978" x="7381875" y="5456238"/>
          <p14:tracePt t="11986" x="7421563" y="5456238"/>
          <p14:tracePt t="11994" x="7462838" y="5456238"/>
          <p14:tracePt t="12002" x="7532688" y="5435600"/>
          <p14:tracePt t="12010" x="7604125" y="5435600"/>
          <p14:tracePt t="12019" x="7683500" y="5435600"/>
          <p14:tracePt t="12025" x="7775575" y="5426075"/>
          <p14:tracePt t="12034" x="7875588" y="5426075"/>
          <p14:tracePt t="12041" x="7935913" y="5416550"/>
          <p14:tracePt t="12052" x="8016875" y="5395913"/>
          <p14:tracePt t="12062" x="8058150" y="5395913"/>
          <p14:tracePt t="12069" x="8118475" y="5384800"/>
          <p14:tracePt t="12079" x="8197850" y="5375275"/>
          <p14:tracePt t="12086" x="8289925" y="5365750"/>
          <p14:tracePt t="12093" x="8350250" y="5345113"/>
          <p14:tracePt t="12101" x="8401050" y="5335588"/>
          <p14:tracePt t="12109" x="8440738" y="5335588"/>
          <p14:tracePt t="12117" x="8480425" y="5324475"/>
          <p14:tracePt t="12125" x="8540750" y="5314950"/>
          <p14:tracePt t="12133" x="8602663" y="5314950"/>
          <p14:tracePt t="12141" x="8662988" y="5305425"/>
          <p14:tracePt t="12150" x="8742363" y="5305425"/>
          <p14:tracePt t="12157" x="8793163" y="5305425"/>
          <p14:tracePt t="12165" x="8874125" y="5305425"/>
          <p14:tracePt t="12176" x="8934450" y="5305425"/>
          <p14:tracePt t="12181" x="8985250" y="5305425"/>
          <p14:tracePt t="12191" x="9015413" y="5305425"/>
          <p14:tracePt t="12197" x="9045575" y="5305425"/>
          <p14:tracePt t="12208" x="9075738" y="5305425"/>
          <p14:tracePt t="12213" x="9096375" y="5305425"/>
          <p14:tracePt t="12238" x="9105900" y="5305425"/>
          <p14:tracePt t="12666" x="9117013" y="5305425"/>
          <p14:tracePt t="12682" x="9117013" y="5294313"/>
          <p14:tracePt t="12710" x="9126538" y="5294313"/>
          <p14:tracePt t="12742" x="9136063" y="5294313"/>
          <p14:tracePt t="12757" x="9147175" y="5294313"/>
          <p14:tracePt t="12767" x="9156700" y="5294313"/>
          <p14:tracePt t="12777" x="9177338" y="5284788"/>
          <p14:tracePt t="12793" x="9196388" y="5284788"/>
          <p14:tracePt t="12801" x="9217025" y="5275263"/>
          <p14:tracePt t="12809" x="9237663" y="5275263"/>
          <p14:tracePt t="12818" x="9267825" y="5275263"/>
          <p14:tracePt t="12825" x="9297988" y="5275263"/>
          <p14:tracePt t="12834" x="9348788" y="5275263"/>
          <p14:tracePt t="12841" x="9388475" y="5275263"/>
          <p14:tracePt t="12851" x="9448800" y="5275263"/>
          <p14:tracePt t="12858" x="9478963" y="5275263"/>
          <p14:tracePt t="12868" x="9520238" y="5275263"/>
          <p14:tracePt t="12874" x="9559925" y="5275263"/>
          <p14:tracePt t="12884" x="9610725" y="5275263"/>
          <p14:tracePt t="12889" x="9650413" y="5275263"/>
          <p14:tracePt t="12899" x="9691688" y="5275263"/>
          <p14:tracePt t="12907" x="9731375" y="5275263"/>
          <p14:tracePt t="12916" x="9761538" y="5275263"/>
          <p14:tracePt t="12926" x="9801225" y="5275263"/>
          <p14:tracePt t="12933" x="9821863" y="5275263"/>
          <p14:tracePt t="12941" x="9852025" y="5275263"/>
          <p14:tracePt t="12949" x="9882188" y="5275263"/>
          <p14:tracePt t="12967" x="9942513" y="5264150"/>
          <p14:tracePt t="12978" x="9983788" y="5264150"/>
          <p14:tracePt t="12983" x="10044113" y="5264150"/>
          <p14:tracePt t="12991" x="10144125" y="5254625"/>
          <p14:tracePt t="12999" x="10194925" y="5254625"/>
          <p14:tracePt t="13007" x="10296525" y="5254625"/>
          <p14:tracePt t="13016" x="10366375" y="5254625"/>
          <p14:tracePt t="13024" x="10467975" y="5233988"/>
          <p14:tracePt t="13031" x="10548938" y="5233988"/>
          <p14:tracePt t="13040" x="10679113" y="5233988"/>
          <p14:tracePt t="13048" x="10760075" y="5224463"/>
          <p14:tracePt t="13055" x="10799763" y="5224463"/>
          <p14:tracePt t="13063" x="10901363" y="5213350"/>
          <p14:tracePt t="13071" x="10941050" y="5213350"/>
          <p14:tracePt t="13079" x="11001375" y="5213350"/>
          <p14:tracePt t="13087" x="11042650" y="5213350"/>
          <p14:tracePt t="13095" x="11072813" y="5213350"/>
          <p14:tracePt t="13103" x="11102975" y="5213350"/>
          <p14:tracePt t="13111" x="11123613" y="5203825"/>
          <p14:tracePt t="13119" x="11133138" y="5203825"/>
          <p14:tracePt t="13135" x="11142663" y="5203825"/>
          <p14:tracePt t="13194" x="11142663" y="5194300"/>
          <p14:tracePt t="16589" x="11142663" y="5173663"/>
          <p14:tracePt t="16597" x="11153775" y="5153025"/>
          <p14:tracePt t="16605" x="11153775" y="5122863"/>
          <p14:tracePt t="16613" x="11163300" y="5092700"/>
          <p14:tracePt t="16622" x="11172825" y="5062538"/>
          <p14:tracePt t="16629" x="11183938" y="5032375"/>
          <p14:tracePt t="16637" x="11202988" y="4992688"/>
          <p14:tracePt t="16645" x="11214100" y="4962525"/>
          <p14:tracePt t="16652" x="11244263" y="4932363"/>
          <p14:tracePt t="16661" x="11253788" y="4881563"/>
          <p14:tracePt t="16669" x="11274425" y="4860925"/>
          <p14:tracePt t="16677" x="11295063" y="4830763"/>
          <p14:tracePt t="16684" x="11304588" y="4791075"/>
          <p14:tracePt t="16693" x="11334750" y="4740275"/>
          <p14:tracePt t="16700" x="11364913" y="4710113"/>
          <p14:tracePt t="16709" x="11385550" y="4679950"/>
          <p14:tracePt t="16716" x="11415713" y="4629150"/>
          <p14:tracePt t="16724" x="11436350" y="4589463"/>
          <p14:tracePt t="16732" x="11476038" y="4538663"/>
          <p14:tracePt t="16740" x="11496675" y="4497388"/>
          <p14:tracePt t="16748" x="11526838" y="4448175"/>
          <p14:tracePt t="16756" x="11545888" y="4367213"/>
          <p14:tracePt t="16765" x="11587163" y="4295775"/>
          <p14:tracePt t="16773" x="11617325" y="4235450"/>
          <p14:tracePt t="16780" x="11637963" y="4165600"/>
          <p14:tracePt t="16789" x="11677650" y="4105275"/>
          <p14:tracePt t="16797" x="11687175" y="4054475"/>
          <p14:tracePt t="16804" x="11698288" y="4013200"/>
          <p14:tracePt t="16812" x="11707813" y="3983038"/>
          <p14:tracePt t="16821" x="11707813" y="3952875"/>
          <p14:tracePt t="16831" x="11717338" y="3922713"/>
          <p14:tracePt t="16838" x="11717338" y="3903663"/>
          <p14:tracePt t="16847" x="11717338" y="3883025"/>
          <p14:tracePt t="16854" x="11717338" y="3873500"/>
          <p14:tracePt t="16863" x="11728450" y="3862388"/>
          <p14:tracePt t="16871" x="11728450" y="3841750"/>
          <p14:tracePt t="16879" x="11728450" y="3832225"/>
          <p14:tracePt t="16895" x="11728450" y="3811588"/>
          <p14:tracePt t="16902" x="11728450" y="3802063"/>
          <p14:tracePt t="16911" x="11728450" y="3792538"/>
          <p14:tracePt t="16919" x="11728450" y="3781425"/>
          <p14:tracePt t="16935" x="11737975" y="3771900"/>
          <p14:tracePt t="16951" x="11737975" y="3751263"/>
          <p14:tracePt t="16959" x="11737975" y="3732213"/>
          <p14:tracePt t="16966" x="11737975" y="3721100"/>
          <p14:tracePt t="16975" x="11737975" y="3702050"/>
          <p14:tracePt t="16983" x="11737975" y="3681413"/>
          <p14:tracePt t="16991" x="11747500" y="3651250"/>
          <p14:tracePt t="16999" x="11747500" y="3630613"/>
          <p14:tracePt t="17007" x="11758613" y="3609975"/>
          <p14:tracePt t="17015" x="11768138" y="3570288"/>
          <p14:tracePt t="17022" x="11788775" y="3540125"/>
          <p14:tracePt t="17030" x="11809413" y="3479800"/>
          <p14:tracePt t="17039" x="11828463" y="3438525"/>
          <p14:tracePt t="17046" x="11849100" y="3368675"/>
          <p14:tracePt t="17055" x="11869738" y="3327400"/>
          <p14:tracePt t="17063" x="11879263" y="3278188"/>
          <p14:tracePt t="17070" x="11909425" y="3217863"/>
          <p14:tracePt t="17079" x="11930063" y="3167063"/>
          <p14:tracePt t="17086" x="11939588" y="3125788"/>
          <p14:tracePt t="17095" x="11969750" y="3076575"/>
          <p14:tracePt t="17103" x="11990388" y="3035300"/>
          <p14:tracePt t="17110" x="11999913" y="2984500"/>
          <p14:tracePt t="17121" x="12020550" y="2944813"/>
          <p14:tracePt t="17127" x="12030075" y="2894013"/>
          <p14:tracePt t="17136" x="12050713" y="2854325"/>
          <p14:tracePt t="17143" x="12050713" y="2813050"/>
          <p14:tracePt t="17153" x="12071350" y="2752725"/>
          <p14:tracePt t="17159" x="12071350" y="2713038"/>
          <p14:tracePt t="17170" x="12080875" y="2652713"/>
          <p14:tracePt t="17179" x="12090400" y="2551113"/>
          <p14:tracePt t="17189" x="12090400" y="2532063"/>
          <p14:tracePt t="17194" x="12111038" y="2470150"/>
          <p14:tracePt t="17205" x="12111038" y="2409825"/>
          <p14:tracePt t="17212" x="12111038" y="2349500"/>
          <p14:tracePt t="17221" x="12111038" y="2289175"/>
          <p14:tracePt t="17228" x="12111038" y="2259013"/>
          <p14:tracePt t="17236" x="12111038" y="2189163"/>
          <p14:tracePt t="17245" x="12101513" y="2147888"/>
          <p14:tracePt t="17252" x="12090400" y="2108200"/>
          <p14:tracePt t="17261" x="12071350" y="2057400"/>
          <p14:tracePt t="17269" x="12060238" y="1997075"/>
          <p14:tracePt t="17277" x="12041188" y="1946275"/>
          <p14:tracePt t="17285" x="11999913" y="1906588"/>
          <p14:tracePt t="17293" x="11980863" y="1865313"/>
          <p14:tracePt t="17301" x="11950700" y="1835150"/>
          <p14:tracePt t="17309" x="11888788" y="1765300"/>
          <p14:tracePt t="17317" x="11858625" y="1744663"/>
          <p14:tracePt t="17325" x="11828463" y="1714500"/>
          <p14:tracePt t="17332" x="11758613" y="1663700"/>
          <p14:tracePt t="17341" x="11728450" y="1624013"/>
          <p14:tracePt t="17348" x="11657013" y="1593850"/>
          <p14:tracePt t="17357" x="11617325" y="1563688"/>
          <p14:tracePt t="17364" x="11545888" y="1522413"/>
          <p14:tracePt t="17373" x="11445875" y="1482725"/>
          <p14:tracePt t="17380" x="11364913" y="1452563"/>
          <p14:tracePt t="17389" x="11264900" y="1411288"/>
          <p14:tracePt t="17396" x="11202988" y="1392238"/>
          <p14:tracePt t="17405" x="11123613" y="1362075"/>
          <p14:tracePt t="17413" x="11082338" y="1362075"/>
          <p14:tracePt t="17421" x="11031538" y="1341438"/>
          <p14:tracePt t="17429" x="11001375" y="1341438"/>
          <p14:tracePt t="17436" x="10941050" y="1320800"/>
          <p14:tracePt t="17445" x="10910888" y="1320800"/>
          <p14:tracePt t="17453" x="10880725" y="1320800"/>
          <p14:tracePt t="17461" x="10871200" y="1320800"/>
          <p14:tracePt t="17468" x="10850563" y="1320800"/>
          <p14:tracePt t="17479" x="10829925" y="1320800"/>
          <p14:tracePt t="17484" x="10810875" y="1320800"/>
          <p14:tracePt t="17495" x="10780713" y="1350963"/>
          <p14:tracePt t="17503" x="10750550" y="1362075"/>
          <p14:tracePt t="17511" x="10729913" y="1371600"/>
          <p14:tracePt t="17519" x="10699750" y="1392238"/>
          <p14:tracePt t="17527" x="10669588" y="1411288"/>
          <p14:tracePt t="17534" x="10639425" y="1431925"/>
          <p14:tracePt t="17543" x="10618788" y="1452563"/>
          <p14:tracePt t="17551" x="10588625" y="1482725"/>
          <p14:tracePt t="17559" x="10558463" y="1512888"/>
          <p14:tracePt t="17567" x="10507663" y="1563688"/>
          <p14:tracePt t="17575" x="10487025" y="1612900"/>
          <p14:tracePt t="17583" x="10456863" y="1644650"/>
          <p14:tracePt t="17591" x="10426700" y="1674813"/>
          <p14:tracePt t="17599" x="10407650" y="1724025"/>
          <p14:tracePt t="17606" x="10366375" y="1784350"/>
          <p14:tracePt t="17614" x="10347325" y="1835150"/>
          <p14:tracePt t="17623" x="10336213" y="1916113"/>
          <p14:tracePt t="17631" x="10326688" y="1976438"/>
          <p14:tracePt t="17639" x="10306050" y="2017713"/>
          <p14:tracePt t="17647" x="10306050" y="2057400"/>
          <p14:tracePt t="17655" x="10306050" y="2117725"/>
          <p14:tracePt t="17663" x="10306050" y="2159000"/>
          <p14:tracePt t="17670" x="10315575" y="2219325"/>
          <p14:tracePt t="17679" x="10326688" y="2279650"/>
          <p14:tracePt t="17687" x="10336213" y="2309813"/>
          <p14:tracePt t="17694" x="10377488" y="2379663"/>
          <p14:tracePt t="17703" x="10447338" y="2490788"/>
          <p14:tracePt t="17711" x="10518775" y="2562225"/>
          <p14:tracePt t="17719" x="10548938" y="2592388"/>
          <p14:tracePt t="17727" x="10639425" y="2682875"/>
          <p14:tracePt t="17734" x="10739438" y="2752725"/>
          <p14:tracePt t="17743" x="10860088" y="2824163"/>
          <p14:tracePt t="17750" x="10982325" y="2874963"/>
          <p14:tracePt t="17759" x="11112500" y="2914650"/>
          <p14:tracePt t="17767" x="11202988" y="2954338"/>
          <p14:tracePt t="17775" x="11314113" y="2974975"/>
          <p14:tracePt t="17785" x="11415713" y="3005138"/>
          <p14:tracePt t="17797" x="11485563" y="3005138"/>
          <p14:tracePt t="17803" x="11536363" y="3005138"/>
          <p14:tracePt t="17813" x="11566525" y="3005138"/>
          <p14:tracePt t="17829" x="11566525" y="2995613"/>
          <p14:tracePt t="17836" x="11577638" y="2984500"/>
          <p14:tracePt t="17853" x="11587163" y="2965450"/>
          <p14:tracePt t="17861" x="11587163" y="2954338"/>
          <p14:tracePt t="17868" x="11587163" y="2944813"/>
          <p14:tracePt t="17877" x="11587163" y="2935288"/>
          <p14:tracePt t="17967" x="11587163" y="2944813"/>
          <p14:tracePt t="17974" x="11577638" y="2965450"/>
          <p14:tracePt t="17985" x="11566525" y="2995613"/>
          <p14:tracePt t="17991" x="11526838" y="3086100"/>
          <p14:tracePt t="17998" x="11515725" y="3116263"/>
          <p14:tracePt t="18005" x="11506200" y="3187700"/>
          <p14:tracePt t="18014" x="11485563" y="3267075"/>
          <p14:tracePt t="18021" x="11485563" y="3327400"/>
          <p14:tracePt t="18029" x="11485563" y="3368675"/>
          <p14:tracePt t="18037" x="11485563" y="3398838"/>
          <p14:tracePt t="18044" x="11496675" y="3438525"/>
          <p14:tracePt t="18053" x="11515725" y="3479800"/>
          <p14:tracePt t="18060" x="11536363" y="3540125"/>
          <p14:tracePt t="18069" x="11566525" y="3560763"/>
          <p14:tracePt t="18076" x="11587163" y="3590925"/>
          <p14:tracePt t="18085" x="11607800" y="3609975"/>
          <p14:tracePt t="18092" x="11626850" y="3630613"/>
          <p14:tracePt t="18100" x="11637963" y="3640138"/>
          <p14:tracePt t="18110" x="11647488" y="3640138"/>
          <p14:tracePt t="18117" x="11657013" y="3651250"/>
          <p14:tracePt t="18232" x="11647488" y="3651250"/>
          <p14:tracePt t="18240" x="11626850" y="3651250"/>
          <p14:tracePt t="18249" x="11617325" y="3651250"/>
          <p14:tracePt t="18256" x="11587163" y="3660775"/>
          <p14:tracePt t="18264" x="11566525" y="3681413"/>
          <p14:tracePt t="18270" x="11526838" y="3711575"/>
          <p14:tracePt t="18278" x="11496675" y="3762375"/>
          <p14:tracePt t="18286" x="11436350" y="3852863"/>
          <p14:tracePt t="18297" x="11395075" y="3952875"/>
          <p14:tracePt t="18307" x="11355388" y="4033838"/>
          <p14:tracePt t="18314" x="11283950" y="4225925"/>
          <p14:tracePt t="18323" x="11244263" y="4397375"/>
          <p14:tracePt t="18330" x="11223625" y="4538663"/>
          <p14:tracePt t="18339" x="11214100" y="4719638"/>
          <p14:tracePt t="18349" x="11214100" y="4851400"/>
          <p14:tracePt t="18354" x="11214100" y="4951413"/>
          <p14:tracePt t="18363" x="11234738" y="5122863"/>
          <p14:tracePt t="18371" x="11253788" y="5203825"/>
          <p14:tracePt t="18379" x="11283950" y="5264150"/>
          <p14:tracePt t="18386" x="11355388" y="5384800"/>
          <p14:tracePt t="18394" x="11406188" y="5435600"/>
          <p14:tracePt t="18402" x="11445875" y="5465763"/>
          <p14:tracePt t="18410" x="11485563" y="5507038"/>
          <p14:tracePt t="18418" x="11577638" y="5546725"/>
          <p14:tracePt t="18427" x="11637963" y="5576888"/>
          <p14:tracePt t="18435" x="11687175" y="5597525"/>
          <p14:tracePt t="18443" x="11717338" y="5597525"/>
          <p14:tracePt t="18451" x="11768138" y="5597525"/>
          <p14:tracePt t="18458" x="11869738" y="5597525"/>
          <p14:tracePt t="18466" x="11909425" y="5597525"/>
          <p14:tracePt t="18476" x="11969750" y="5597525"/>
          <p14:tracePt t="18482" x="11999913" y="5588000"/>
          <p14:tracePt t="18492" x="12050713" y="5576888"/>
          <p14:tracePt t="18500" x="12101513" y="5546725"/>
          <p14:tracePt t="18508" x="12131675" y="5516563"/>
          <p14:tracePt t="18516" x="12171363" y="5486400"/>
          <p14:tracePt t="18612" x="12141200" y="4851400"/>
          <p14:tracePt t="18621" x="12111038" y="4821238"/>
          <p14:tracePt t="18628" x="12090400" y="4800600"/>
          <p14:tracePt t="18637" x="12060238" y="4779963"/>
          <p14:tracePt t="18645" x="12041188" y="4770438"/>
          <p14:tracePt t="18654" x="12030075" y="4770438"/>
          <p14:tracePt t="18665" x="12020550" y="4760913"/>
          <p14:tracePt t="18673" x="12011025" y="4760913"/>
          <p14:tracePt t="18737" x="11999913" y="4760913"/>
          <p14:tracePt t="18744" x="11990388" y="4760913"/>
          <p14:tracePt t="18752" x="11980863" y="4760913"/>
          <p14:tracePt t="18760" x="11969750" y="4760913"/>
          <p14:tracePt t="18874" x="11960225" y="4760913"/>
          <p14:tracePt t="22063" x="11939588" y="4749800"/>
          <p14:tracePt t="22071" x="11918950" y="4740275"/>
          <p14:tracePt t="22079" x="11869738" y="4699000"/>
          <p14:tracePt t="22087" x="11758613" y="4668838"/>
          <p14:tracePt t="22097" x="11657013" y="4638675"/>
          <p14:tracePt t="22101" x="11445875" y="4608513"/>
          <p14:tracePt t="22111" x="11042650" y="4538663"/>
          <p14:tracePt t="22118" x="10679113" y="4497388"/>
          <p14:tracePt t="22126" x="10347325" y="4457700"/>
          <p14:tracePt t="22134" x="9993313" y="4437063"/>
          <p14:tracePt t="22142" x="9740900" y="4397375"/>
          <p14:tracePt t="22150" x="9428163" y="4397375"/>
          <p14:tracePt t="22158" x="9075738" y="4376738"/>
          <p14:tracePt t="22166" x="8753475" y="4356100"/>
          <p14:tracePt t="22174" x="8662988" y="4356100"/>
          <p14:tracePt t="22182" x="8480425" y="4356100"/>
          <p14:tracePt t="22190" x="8350250" y="4356100"/>
          <p14:tracePt t="22198" x="8197850" y="4356100"/>
          <p14:tracePt t="22206" x="8118475" y="4356100"/>
          <p14:tracePt t="22214" x="8037513" y="4356100"/>
          <p14:tracePt t="22222" x="8007350" y="4356100"/>
          <p14:tracePt t="22238" x="7996238" y="4356100"/>
          <p14:tracePt t="22246" x="7986713" y="4356100"/>
          <p14:tracePt t="22254" x="7977188" y="4356100"/>
          <p14:tracePt t="22262" x="7966075" y="4356100"/>
          <p14:tracePt t="22270" x="7966075" y="4367213"/>
          <p14:tracePt t="22278" x="7935913" y="4376738"/>
          <p14:tracePt t="22286" x="7916863" y="4387850"/>
          <p14:tracePt t="22293" x="7886700" y="4397375"/>
          <p14:tracePt t="22302" x="7854950" y="4418013"/>
          <p14:tracePt t="22310" x="7815263" y="4427538"/>
          <p14:tracePt t="22318" x="7764463" y="4448175"/>
          <p14:tracePt t="22327" x="7704138" y="4467225"/>
          <p14:tracePt t="22334" x="7634288" y="4487863"/>
          <p14:tracePt t="22343" x="7562850" y="4487863"/>
          <p14:tracePt t="22350" x="7502525" y="4497388"/>
          <p14:tracePt t="22358" x="7451725" y="4508500"/>
          <p14:tracePt t="22366" x="7432675" y="4508500"/>
          <p14:tracePt t="22374" x="7381875" y="4508500"/>
          <p14:tracePt t="22382" x="7351713" y="4518025"/>
          <p14:tracePt t="22390" x="7321550" y="4518025"/>
          <p14:tracePt t="22398" x="7310438" y="4527550"/>
          <p14:tracePt t="22414" x="7300913" y="4527550"/>
          <p14:tracePt t="22424" x="7300913" y="4538663"/>
          <p14:tracePt t="22430" x="7291388" y="4538663"/>
          <p14:tracePt t="22456" x="7280275" y="4538663"/>
          <p14:tracePt t="22472" x="7270750" y="4538663"/>
          <p14:tracePt t="22496" x="7270750" y="4548188"/>
          <p14:tracePt t="22512" x="7261225" y="4548188"/>
          <p14:tracePt t="22561" x="7250113" y="4548188"/>
          <p14:tracePt t="22633" x="7240588" y="4548188"/>
          <p14:tracePt t="22656" x="7240588" y="4559300"/>
          <p14:tracePt t="22680" x="7231063" y="4559300"/>
          <p14:tracePt t="24676" x="7219950" y="4559300"/>
          <p14:tracePt t="24684" x="7210425" y="4559300"/>
          <p14:tracePt t="24692" x="7200900" y="4559300"/>
          <p14:tracePt t="24708" x="7180263" y="4559300"/>
          <p14:tracePt t="24716" x="7170738" y="4559300"/>
          <p14:tracePt t="24724" x="7159625" y="4559300"/>
          <p14:tracePt t="24734" x="7138988" y="4559300"/>
          <p14:tracePt t="24742" x="7129463" y="4548188"/>
          <p14:tracePt t="24750" x="7078663" y="4548188"/>
          <p14:tracePt t="24758" x="7048500" y="4538663"/>
          <p14:tracePt t="24765" x="7008813" y="4538663"/>
          <p14:tracePt t="24774" x="6967538" y="4527550"/>
          <p14:tracePt t="24781" x="6867525" y="4527550"/>
          <p14:tracePt t="24790" x="6827838" y="4518025"/>
          <p14:tracePt t="24798" x="6786563" y="4518025"/>
          <p14:tracePt t="24805" x="6726238" y="4518025"/>
          <p14:tracePt t="24814" x="6696075" y="4518025"/>
          <p14:tracePt t="24822" x="6665913" y="4518025"/>
          <p14:tracePt t="24831" x="6656388" y="4518025"/>
          <p14:tracePt t="24838" x="6645275" y="4518025"/>
          <p14:tracePt t="24845" x="6635750" y="4518025"/>
          <p14:tracePt t="24862" x="6624638" y="4527550"/>
          <p14:tracePt t="24869" x="6624638" y="4548188"/>
          <p14:tracePt t="24877" x="6624638" y="4559300"/>
          <p14:tracePt t="24885" x="6624638" y="4578350"/>
          <p14:tracePt t="24893" x="6624638" y="4608513"/>
          <p14:tracePt t="24902" x="6624638" y="4638675"/>
          <p14:tracePt t="24909" x="6624638" y="4679950"/>
          <p14:tracePt t="24917" x="6624638" y="4730750"/>
          <p14:tracePt t="24925" x="6656388" y="4770438"/>
          <p14:tracePt t="24946" x="6705600" y="4851400"/>
          <p14:tracePt t="24950" x="6746875" y="4902200"/>
          <p14:tracePt t="24957" x="6796088" y="4941888"/>
          <p14:tracePt t="24966" x="6846888" y="4992688"/>
          <p14:tracePt t="24973" x="6897688" y="5022850"/>
          <p14:tracePt t="24981" x="6937375" y="5032375"/>
          <p14:tracePt t="24989" x="6999288" y="5062538"/>
          <p14:tracePt t="24997" x="7069138" y="5103813"/>
          <p14:tracePt t="25005" x="7108825" y="5103813"/>
          <p14:tracePt t="25013" x="7150100" y="5113338"/>
          <p14:tracePt t="25022" x="7231063" y="5113338"/>
          <p14:tracePt t="25030" x="7261225" y="5113338"/>
          <p14:tracePt t="25037" x="7291388" y="5113338"/>
          <p14:tracePt t="25046" x="7321550" y="5113338"/>
          <p14:tracePt t="25054" x="7331075" y="5113338"/>
          <p14:tracePt t="25071" x="7342188" y="5113338"/>
          <p14:tracePt t="25079" x="7351713" y="5113338"/>
          <p14:tracePt t="25087" x="7361238" y="5103813"/>
          <p14:tracePt t="25096" x="7372350" y="5092700"/>
          <p14:tracePt t="25103" x="7381875" y="5073650"/>
          <p14:tracePt t="25113" x="7402513" y="5032375"/>
          <p14:tracePt t="25119" x="7412038" y="5022850"/>
          <p14:tracePt t="25127" x="7412038" y="4972050"/>
          <p14:tracePt t="25135" x="7421563" y="4941888"/>
          <p14:tracePt t="25143" x="7432675" y="4911725"/>
          <p14:tracePt t="25151" x="7432675" y="4860925"/>
          <p14:tracePt t="25159" x="7442200" y="4800600"/>
          <p14:tracePt t="25167" x="7442200" y="4749800"/>
          <p14:tracePt t="25175" x="7442200" y="4699000"/>
          <p14:tracePt t="25184" x="7442200" y="4649788"/>
          <p14:tracePt t="25191" x="7432675" y="4608513"/>
          <p14:tracePt t="25200" x="7432675" y="4589463"/>
          <p14:tracePt t="25207" x="7421563" y="4568825"/>
          <p14:tracePt t="25532" x="7412038" y="4578350"/>
          <p14:tracePt t="25618" x="7412038" y="4589463"/>
          <p14:tracePt t="25627" x="7502525" y="4649788"/>
          <p14:tracePt t="25635" x="7734300" y="4770438"/>
          <p14:tracePt t="25643" x="7875588" y="4830763"/>
          <p14:tracePt t="25650" x="8239125" y="4972050"/>
          <p14:tracePt t="25659" x="8380413" y="5032375"/>
          <p14:tracePt t="25667" x="8582025" y="5143500"/>
          <p14:tracePt t="25673" x="8723313" y="5183188"/>
          <p14:tracePt t="25682" x="8843963" y="5213350"/>
          <p14:tracePt t="25689" x="9055100" y="5264150"/>
          <p14:tracePt t="25697" x="9207500" y="5284788"/>
          <p14:tracePt t="25707" x="9509125" y="5335588"/>
          <p14:tracePt t="25713" x="9710738" y="5354638"/>
          <p14:tracePt t="25723" x="10053638" y="5375275"/>
          <p14:tracePt t="25729" x="10206038" y="5375275"/>
          <p14:tracePt t="25739" x="10467975" y="5384800"/>
          <p14:tracePt t="25747" x="10618788" y="5384800"/>
          <p14:tracePt t="25755" x="10729913" y="5384800"/>
          <p14:tracePt t="25764" x="10790238" y="5384800"/>
          <p14:tracePt t="25771" x="10841038" y="5384800"/>
          <p14:tracePt t="25779" x="10871200" y="5375275"/>
          <p14:tracePt t="25787" x="10871200" y="5365750"/>
          <p14:tracePt t="25795" x="10880725" y="5354638"/>
          <p14:tracePt t="25803" x="10891838" y="5354638"/>
          <p14:tracePt t="25811" x="10901363" y="5345113"/>
          <p14:tracePt t="25819" x="10922000" y="5324475"/>
          <p14:tracePt t="25827" x="10941050" y="5294313"/>
          <p14:tracePt t="25836" x="10952163" y="5275263"/>
          <p14:tracePt t="25843" x="10982325" y="5245100"/>
          <p14:tracePt t="25851" x="10991850" y="5224463"/>
          <p14:tracePt t="25859" x="11022013" y="5194300"/>
          <p14:tracePt t="25868" x="11052175" y="5153025"/>
          <p14:tracePt t="25875" x="11102975" y="5133975"/>
          <p14:tracePt t="25883" x="11153775" y="5092700"/>
          <p14:tracePt t="25892" x="11253788" y="5041900"/>
          <p14:tracePt t="25900" x="11314113" y="5011738"/>
          <p14:tracePt t="25909" x="11385550" y="4992688"/>
          <p14:tracePt t="25915" x="11445875" y="4951413"/>
          <p14:tracePt t="25923" x="11476038" y="4941888"/>
          <p14:tracePt t="25931" x="11506200" y="4932363"/>
          <p14:tracePt t="25940" x="11545888" y="4891088"/>
          <p14:tracePt t="25947" x="11577638" y="4870450"/>
          <p14:tracePt t="25961" x="11596688" y="4860925"/>
          <p14:tracePt t="25964" x="11617325" y="4851400"/>
          <p14:tracePt t="25971" x="11617325" y="4830763"/>
          <p14:tracePt t="25987" x="11626850" y="4821238"/>
          <p14:tracePt t="25995" x="11637963" y="4810125"/>
          <p14:tracePt t="26003" x="11637963" y="4791075"/>
          <p14:tracePt t="26011" x="11647488" y="4791075"/>
          <p14:tracePt t="26021" x="11647488" y="4779963"/>
          <p14:tracePt t="26027" x="11647488" y="4760913"/>
          <p14:tracePt t="26037" x="11647488" y="4749800"/>
          <p14:tracePt t="26062" x="11647488" y="4740275"/>
          <p14:tracePt t="26067" x="11647488" y="4730750"/>
          <p14:tracePt t="26077" x="11647488" y="4710113"/>
          <p14:tracePt t="26085" x="11647488" y="4699000"/>
          <p14:tracePt t="26101" x="11647488" y="4689475"/>
          <p14:tracePt t="26109" x="11647488" y="4668838"/>
          <p14:tracePt t="26118" x="11647488" y="4659313"/>
          <p14:tracePt t="26125" x="11647488" y="4649788"/>
          <p14:tracePt t="26133" x="11647488" y="4638675"/>
          <p14:tracePt t="26141" x="11637963" y="4619625"/>
          <p14:tracePt t="26149" x="11626850" y="4608513"/>
          <p14:tracePt t="26157" x="11626850" y="4598988"/>
          <p14:tracePt t="26165" x="11607800" y="4578350"/>
          <p14:tracePt t="26174" x="11596688" y="4559300"/>
          <p14:tracePt t="26181" x="11596688" y="4548188"/>
          <p14:tracePt t="26197" x="11596688" y="4538663"/>
          <p14:tracePt t="26205" x="11587163" y="4527550"/>
          <p14:tracePt t="26213" x="11577638" y="4518025"/>
          <p14:tracePt t="26229" x="11566525" y="4508500"/>
          <p14:tracePt t="26237" x="11557000" y="4497388"/>
          <p14:tracePt t="26245" x="11557000" y="4487863"/>
          <p14:tracePt t="26253" x="11545888" y="4478338"/>
          <p14:tracePt t="26261" x="11536363" y="4478338"/>
          <p14:tracePt t="26269" x="11526838" y="4467225"/>
          <p14:tracePt t="26277" x="11506200" y="4448175"/>
          <p14:tracePt t="26285" x="11496675" y="4437063"/>
          <p14:tracePt t="26293" x="11476038" y="4418013"/>
          <p14:tracePt t="26301" x="11455400" y="4406900"/>
          <p14:tracePt t="26309" x="11415713" y="4387850"/>
          <p14:tracePt t="26317" x="11385550" y="4367213"/>
          <p14:tracePt t="26325" x="11355388" y="4356100"/>
          <p14:tracePt t="26333" x="11314113" y="4325938"/>
          <p14:tracePt t="26341" x="11264900" y="4306888"/>
          <p14:tracePt t="26349" x="11234738" y="4295775"/>
          <p14:tracePt t="26357" x="11202988" y="4286250"/>
          <p14:tracePt t="26367" x="11183938" y="4276725"/>
          <p14:tracePt t="26373" x="11153775" y="4265613"/>
          <p14:tracePt t="26383" x="11133138" y="4256088"/>
          <p14:tracePt t="26389" x="11102975" y="4246563"/>
          <p14:tracePt t="26399" x="11093450" y="4246563"/>
          <p14:tracePt t="26407" x="11082338" y="4246563"/>
          <p14:tracePt t="26415" x="11072813" y="4246563"/>
          <p14:tracePt t="26423" x="11063288" y="4246563"/>
          <p14:tracePt t="26439" x="11052175" y="4246563"/>
          <p14:tracePt t="26495" x="11042650" y="4246563"/>
          <p14:tracePt t="26519" x="11031538" y="4246563"/>
          <p14:tracePt t="26535" x="11022013" y="4246563"/>
          <p14:tracePt t="26543" x="11012488" y="4246563"/>
          <p14:tracePt t="26559" x="11001375" y="4246563"/>
          <p14:tracePt t="26567" x="10982325" y="4265613"/>
          <p14:tracePt t="26575" x="10971213" y="4295775"/>
          <p14:tracePt t="26583" x="10931525" y="4356100"/>
          <p14:tracePt t="26591" x="10910888" y="4406900"/>
          <p14:tracePt t="26599" x="10880725" y="4467225"/>
          <p14:tracePt t="26607" x="10871200" y="4527550"/>
          <p14:tracePt t="26615" x="10860088" y="4608513"/>
          <p14:tracePt t="26623" x="10850563" y="4668838"/>
          <p14:tracePt t="26631" x="10850563" y="4730750"/>
          <p14:tracePt t="26639" x="10850563" y="4791075"/>
          <p14:tracePt t="26647" x="10850563" y="4830763"/>
          <p14:tracePt t="26655" x="10850563" y="4860925"/>
          <p14:tracePt t="26663" x="10850563" y="4902200"/>
          <p14:tracePt t="26671" x="10850563" y="4921250"/>
          <p14:tracePt t="26679" x="10850563" y="4951413"/>
          <p14:tracePt t="26688" x="10860088" y="4972050"/>
          <p14:tracePt t="26695" x="10860088" y="4981575"/>
          <p14:tracePt t="26704" x="10860088" y="4992688"/>
          <p14:tracePt t="26713" x="10871200" y="5002213"/>
          <p14:tracePt t="26721" x="10880725" y="5011738"/>
          <p14:tracePt t="26729" x="10891838" y="5032375"/>
          <p14:tracePt t="26738" x="10891838" y="5041900"/>
          <p14:tracePt t="26745" x="10910888" y="5041900"/>
          <p14:tracePt t="26754" x="10922000" y="5062538"/>
          <p14:tracePt t="26762" x="10931525" y="5083175"/>
          <p14:tracePt t="26769" x="10952163" y="5092700"/>
          <p14:tracePt t="26778" x="10971213" y="5113338"/>
          <p14:tracePt t="26785" x="10971213" y="5122863"/>
          <p14:tracePt t="26793" x="10991850" y="5133975"/>
          <p14:tracePt t="26801" x="11012488" y="5143500"/>
          <p14:tracePt t="26809" x="11022013" y="5153025"/>
          <p14:tracePt t="26817" x="11042650" y="5153025"/>
          <p14:tracePt t="26833" x="11063288" y="5164138"/>
          <p14:tracePt t="26841" x="11072813" y="5164138"/>
          <p14:tracePt t="26849" x="11082338" y="5173663"/>
          <p14:tracePt t="26857" x="11093450" y="5173663"/>
          <p14:tracePt t="26865" x="11102975" y="5173663"/>
          <p14:tracePt t="26873" x="11112500" y="5173663"/>
          <p14:tracePt t="26881" x="11133138" y="5173663"/>
          <p14:tracePt t="26897" x="11163300" y="5173663"/>
          <p14:tracePt t="26905" x="11183938" y="5173663"/>
          <p14:tracePt t="26913" x="11202988" y="5173663"/>
          <p14:tracePt t="26921" x="11234738" y="5173663"/>
          <p14:tracePt t="26929" x="11264900" y="5173663"/>
          <p14:tracePt t="26937" x="11283950" y="5164138"/>
          <p14:tracePt t="26955" x="11344275" y="5153025"/>
          <p14:tracePt t="26961" x="11364913" y="5143500"/>
          <p14:tracePt t="26970" x="11395075" y="5133975"/>
          <p14:tracePt t="26977" x="11415713" y="5122863"/>
          <p14:tracePt t="26986" x="11415713" y="5113338"/>
          <p14:tracePt t="26994" x="11425238" y="5113338"/>
          <p14:tracePt t="27011" x="11436350" y="5113338"/>
          <p14:tracePt t="27017" x="11436350" y="5103813"/>
          <p14:tracePt t="27259" x="11436350" y="5092700"/>
          <p14:tracePt t="27307" x="11436350" y="5083175"/>
          <p14:tracePt t="27315" x="11436350" y="5073650"/>
          <p14:tracePt t="27323" x="11436350" y="5062538"/>
          <p14:tracePt t="27331" x="11436350" y="5032375"/>
          <p14:tracePt t="27339" x="11436350" y="5011738"/>
          <p14:tracePt t="27347" x="11425238" y="4981575"/>
          <p14:tracePt t="27357" x="11415713" y="4951413"/>
          <p14:tracePt t="27363" x="11406188" y="4891088"/>
          <p14:tracePt t="27373" x="11406188" y="4851400"/>
          <p14:tracePt t="27379" x="11374438" y="4791075"/>
          <p14:tracePt t="27389" x="11374438" y="4760913"/>
          <p14:tracePt t="27397" x="11355388" y="4710113"/>
          <p14:tracePt t="27405" x="11344275" y="4649788"/>
          <p14:tracePt t="27413" x="11334750" y="4608513"/>
          <p14:tracePt t="27421" x="11304588" y="4548188"/>
          <p14:tracePt t="27429" x="11283950" y="4497388"/>
          <p14:tracePt t="27437" x="11274425" y="4457700"/>
          <p14:tracePt t="27445" x="11253788" y="4427538"/>
          <p14:tracePt t="27453" x="11234738" y="4387850"/>
          <p14:tracePt t="27461" x="11214100" y="4346575"/>
          <p14:tracePt t="27469" x="11193463" y="4316413"/>
          <p14:tracePt t="27477" x="11183938" y="4295775"/>
          <p14:tracePt t="27485" x="11163300" y="4286250"/>
          <p14:tracePt t="27493" x="11163300" y="4276725"/>
          <p14:tracePt t="27501" x="11153775" y="4265613"/>
          <p14:tracePt t="27509" x="11142663" y="4265613"/>
          <p14:tracePt t="27525" x="11133138" y="4265613"/>
          <p14:tracePt t="27534" x="11133138" y="4256088"/>
          <p14:tracePt t="27937" x="11123613" y="4256088"/>
          <p14:tracePt t="28049" x="11123613" y="4265613"/>
          <p14:tracePt t="28081" x="11123613" y="4276725"/>
          <p14:tracePt t="28640" x="11123613" y="4286250"/>
          <p14:tracePt t="33305" x="11102975" y="4286250"/>
          <p14:tracePt t="33312" x="11093450" y="4295775"/>
          <p14:tracePt t="33320" x="11072813" y="4295775"/>
          <p14:tracePt t="33328" x="11042650" y="4306888"/>
          <p14:tracePt t="33336" x="11012488" y="4306888"/>
          <p14:tracePt t="33344" x="10971213" y="4316413"/>
          <p14:tracePt t="33352" x="10910888" y="4325938"/>
          <p14:tracePt t="33361" x="10829925" y="4337050"/>
          <p14:tracePt t="33369" x="10739438" y="4337050"/>
          <p14:tracePt t="33377" x="10658475" y="4346575"/>
          <p14:tracePt t="33385" x="10487025" y="4346575"/>
          <p14:tracePt t="33394" x="10336213" y="4367213"/>
          <p14:tracePt t="33401" x="10155238" y="4367213"/>
          <p14:tracePt t="33409" x="10094913" y="4367213"/>
          <p14:tracePt t="33417" x="9902825" y="4387850"/>
          <p14:tracePt t="33425" x="9852025" y="4387850"/>
          <p14:tracePt t="33433" x="9680575" y="4387850"/>
          <p14:tracePt t="33441" x="9580563" y="4387850"/>
          <p14:tracePt t="33448" x="9529763" y="4387850"/>
          <p14:tracePt t="33456" x="9448800" y="4387850"/>
          <p14:tracePt t="33464" x="9409113" y="4387850"/>
          <p14:tracePt t="33472" x="9348788" y="4387850"/>
          <p14:tracePt t="33480" x="9288463" y="4387850"/>
          <p14:tracePt t="33488" x="9247188" y="4376738"/>
          <p14:tracePt t="33496" x="9207500" y="4376738"/>
          <p14:tracePt t="33503" x="9166225" y="4376738"/>
          <p14:tracePt t="33512" x="9136063" y="4376738"/>
          <p14:tracePt t="33520" x="9085263" y="4367213"/>
          <p14:tracePt t="33528" x="9036050" y="4367213"/>
          <p14:tracePt t="33537" x="8985250" y="4356100"/>
          <p14:tracePt t="33544" x="8945563" y="4356100"/>
          <p14:tracePt t="33553" x="8904288" y="4346575"/>
          <p14:tracePt t="33560" x="8874125" y="4346575"/>
          <p14:tracePt t="33568" x="8834438" y="4337050"/>
          <p14:tracePt t="33576" x="8783638" y="4337050"/>
          <p14:tracePt t="33584" x="8742363" y="4316413"/>
          <p14:tracePt t="33592" x="8651875" y="4316413"/>
          <p14:tracePt t="33600" x="8582025" y="4306888"/>
          <p14:tracePt t="33608" x="8540750" y="4295775"/>
          <p14:tracePt t="33616" x="8480425" y="4276725"/>
          <p14:tracePt t="33624" x="8401050" y="4256088"/>
          <p14:tracePt t="33634" x="8359775" y="4256088"/>
          <p14:tracePt t="33642" x="8320088" y="4246563"/>
          <p14:tracePt t="33650" x="8278813" y="4235450"/>
          <p14:tracePt t="33658" x="8239125" y="4225925"/>
          <p14:tracePt t="33666" x="8218488" y="4216400"/>
          <p14:tracePt t="33674" x="8178800" y="4205288"/>
          <p14:tracePt t="33682" x="8158163" y="4195763"/>
          <p14:tracePt t="33690" x="8137525" y="4195763"/>
          <p14:tracePt t="33698" x="8118475" y="4195763"/>
          <p14:tracePt t="33706" x="8107363" y="4195763"/>
          <p14:tracePt t="33714" x="8088313" y="4195763"/>
          <p14:tracePt t="33722" x="8077200" y="4184650"/>
          <p14:tracePt t="33730" x="8058150" y="4184650"/>
          <p14:tracePt t="33746" x="8047038" y="4184650"/>
          <p14:tracePt t="33754" x="8026400" y="4184650"/>
          <p14:tracePt t="33762" x="8016875" y="4184650"/>
          <p14:tracePt t="33770" x="7996238" y="4184650"/>
          <p14:tracePt t="33778" x="7966075" y="4184650"/>
          <p14:tracePt t="33786" x="7935913" y="4184650"/>
          <p14:tracePt t="33794" x="7905750" y="4184650"/>
          <p14:tracePt t="33802" x="7875588" y="4184650"/>
          <p14:tracePt t="33810" x="7824788" y="4184650"/>
          <p14:tracePt t="33819" x="7805738" y="4184650"/>
          <p14:tracePt t="33826" x="7754938" y="4184650"/>
          <p14:tracePt t="33835" x="7724775" y="4184650"/>
          <p14:tracePt t="33842" x="7673975" y="4184650"/>
          <p14:tracePt t="33850" x="7623175" y="4184650"/>
          <p14:tracePt t="33858" x="7593013" y="4195763"/>
          <p14:tracePt t="33866" x="7583488" y="4195763"/>
          <p14:tracePt t="33874" x="7553325" y="4195763"/>
          <p14:tracePt t="33882" x="7532688" y="4195763"/>
          <p14:tracePt t="33890" x="7513638" y="4195763"/>
          <p14:tracePt t="33906" x="7493000" y="4195763"/>
          <p14:tracePt t="33914" x="7481888" y="4195763"/>
          <p14:tracePt t="33930" x="7462838" y="4195763"/>
          <p14:tracePt t="33940" x="7442200" y="4195763"/>
          <p14:tracePt t="33946" x="7421563" y="4195763"/>
          <p14:tracePt t="33956" x="7402513" y="4195763"/>
          <p14:tracePt t="33962" x="7372350" y="4195763"/>
          <p14:tracePt t="33972" x="7361238" y="4195763"/>
          <p14:tracePt t="33980" x="7331075" y="4184650"/>
          <p14:tracePt t="33988" x="7300913" y="4184650"/>
          <p14:tracePt t="33996" x="7270750" y="4175125"/>
          <p14:tracePt t="34004" x="7240588" y="4175125"/>
          <p14:tracePt t="34012" x="7210425" y="4175125"/>
          <p14:tracePt t="34020" x="7189788" y="4175125"/>
          <p14:tracePt t="34028" x="7170738" y="4165600"/>
          <p14:tracePt t="34036" x="7150100" y="4165600"/>
          <p14:tracePt t="34044" x="7129463" y="4165600"/>
          <p14:tracePt t="34052" x="7108825" y="4165600"/>
          <p14:tracePt t="34060" x="7099300" y="4165600"/>
          <p14:tracePt t="34068" x="7078663" y="4165600"/>
          <p14:tracePt t="34076" x="7059613" y="4165600"/>
          <p14:tracePt t="34084" x="7038975" y="4165600"/>
          <p14:tracePt t="34092" x="7018338" y="4165600"/>
          <p14:tracePt t="34101" x="7008813" y="4165600"/>
          <p14:tracePt t="34108" x="6988175" y="4175125"/>
          <p14:tracePt t="34117" x="6967538" y="4175125"/>
          <p14:tracePt t="34124" x="6937375" y="4184650"/>
          <p14:tracePt t="34132" x="6907213" y="4195763"/>
          <p14:tracePt t="34140" x="6897688" y="4195763"/>
          <p14:tracePt t="34148" x="6877050" y="4216400"/>
          <p14:tracePt t="34156" x="6858000" y="4225925"/>
          <p14:tracePt t="34164" x="6846888" y="4225925"/>
          <p14:tracePt t="34172" x="6846888" y="4235450"/>
          <p14:tracePt t="34180" x="6837363" y="4256088"/>
          <p14:tracePt t="34188" x="6827838" y="4286250"/>
          <p14:tracePt t="34196" x="6816725" y="4295775"/>
          <p14:tracePt t="34204" x="6807200" y="4316413"/>
          <p14:tracePt t="34212" x="6807200" y="4325938"/>
          <p14:tracePt t="34220" x="6796088" y="4346575"/>
          <p14:tracePt t="34228" x="6796088" y="4367213"/>
          <p14:tracePt t="34236" x="6796088" y="4387850"/>
          <p14:tracePt t="34244" x="6796088" y="4406900"/>
          <p14:tracePt t="34252" x="6796088" y="4437063"/>
          <p14:tracePt t="34260" x="6796088" y="4448175"/>
          <p14:tracePt t="34268" x="6796088" y="4478338"/>
          <p14:tracePt t="34276" x="6796088" y="4497388"/>
          <p14:tracePt t="34286" x="6807200" y="4518025"/>
          <p14:tracePt t="34294" x="6827838" y="4548188"/>
          <p14:tracePt t="34302" x="6846888" y="4568825"/>
          <p14:tracePt t="34310" x="6867525" y="4608513"/>
          <p14:tracePt t="34318" x="6877050" y="4608513"/>
          <p14:tracePt t="34326" x="6907213" y="4629150"/>
          <p14:tracePt t="34334" x="6948488" y="4668838"/>
          <p14:tracePt t="34342" x="6978650" y="4679950"/>
          <p14:tracePt t="34350" x="7029450" y="4699000"/>
          <p14:tracePt t="34358" x="7078663" y="4719638"/>
          <p14:tracePt t="34366" x="7150100" y="4740275"/>
          <p14:tracePt t="34374" x="7231063" y="4749800"/>
          <p14:tracePt t="34382" x="7331075" y="4760913"/>
          <p14:tracePt t="34390" x="7402513" y="4760913"/>
          <p14:tracePt t="34399" x="7481888" y="4760913"/>
          <p14:tracePt t="34406" x="7562850" y="4760913"/>
          <p14:tracePt t="34414" x="7653338" y="4760913"/>
          <p14:tracePt t="34422" x="7715250" y="4760913"/>
          <p14:tracePt t="34430" x="7805738" y="4760913"/>
          <p14:tracePt t="34438" x="7835900" y="4760913"/>
          <p14:tracePt t="34446" x="7866063" y="4760913"/>
          <p14:tracePt t="34454" x="7875588" y="4749800"/>
          <p14:tracePt t="34470" x="7875588" y="4740275"/>
          <p14:tracePt t="34478" x="7875588" y="4730750"/>
          <p14:tracePt t="34486" x="7875588" y="4710113"/>
          <p14:tracePt t="34494" x="7875588" y="4699000"/>
          <p14:tracePt t="34502" x="7875588" y="4679950"/>
          <p14:tracePt t="34510" x="7875588" y="4659313"/>
          <p14:tracePt t="34518" x="7866063" y="4638675"/>
          <p14:tracePt t="34526" x="7854950" y="4629150"/>
          <p14:tracePt t="34534" x="7854950" y="4608513"/>
          <p14:tracePt t="34542" x="7845425" y="4608513"/>
          <p14:tracePt t="34550" x="7835900" y="4598988"/>
          <p14:tracePt t="34558" x="7815263" y="4598988"/>
          <p14:tracePt t="34566" x="7805738" y="4589463"/>
          <p14:tracePt t="34574" x="7794625" y="4589463"/>
          <p14:tracePt t="34581" x="7785100" y="4578350"/>
          <p14:tracePt t="34598" x="7775575" y="4578350"/>
          <p14:tracePt t="35420" x="7775575" y="4598988"/>
          <p14:tracePt t="35428" x="7794625" y="4619625"/>
          <p14:tracePt t="35436" x="7824788" y="4629150"/>
          <p14:tracePt t="35444" x="7935913" y="4679950"/>
          <p14:tracePt t="35452" x="8047038" y="4710113"/>
          <p14:tracePt t="35461" x="8188325" y="4749800"/>
          <p14:tracePt t="35468" x="8339138" y="4779963"/>
          <p14:tracePt t="35477" x="8531225" y="4830763"/>
          <p14:tracePt t="35484" x="8682038" y="4851400"/>
          <p14:tracePt t="35492" x="8834438" y="4881563"/>
          <p14:tracePt t="35500" x="8985250" y="4891088"/>
          <p14:tracePt t="35508" x="9196388" y="4891088"/>
          <p14:tracePt t="35516" x="9409113" y="4921250"/>
          <p14:tracePt t="35524" x="9590088" y="4941888"/>
          <p14:tracePt t="35532" x="9782175" y="4941888"/>
          <p14:tracePt t="35540" x="9963150" y="4962525"/>
          <p14:tracePt t="35548" x="10113963" y="4962525"/>
          <p14:tracePt t="35556" x="10236200" y="4962525"/>
          <p14:tracePt t="35564" x="10347325" y="4972050"/>
          <p14:tracePt t="35571" x="10477500" y="4972050"/>
          <p14:tracePt t="35579" x="10518775" y="4972050"/>
          <p14:tracePt t="35589" x="10618788" y="4972050"/>
          <p14:tracePt t="35595" x="10739438" y="4972050"/>
          <p14:tracePt t="35606" x="10829925" y="4972050"/>
          <p14:tracePt t="35612" x="10891838" y="4972050"/>
          <p14:tracePt t="35621" x="10982325" y="4972050"/>
          <p14:tracePt t="35628" x="11112500" y="4972050"/>
          <p14:tracePt t="35638" x="11193463" y="4972050"/>
          <p14:tracePt t="35646" x="11223625" y="4972050"/>
          <p14:tracePt t="35654" x="11283950" y="4972050"/>
          <p14:tracePt t="35662" x="11344275" y="4962525"/>
          <p14:tracePt t="35670" x="11385550" y="4951413"/>
          <p14:tracePt t="35678" x="11425238" y="4951413"/>
          <p14:tracePt t="35686" x="11455400" y="4921250"/>
          <p14:tracePt t="35694" x="11476038" y="4911725"/>
          <p14:tracePt t="35702" x="11506200" y="4902200"/>
          <p14:tracePt t="35709" x="11526838" y="4902200"/>
          <p14:tracePt t="35718" x="11577638" y="4860925"/>
          <p14:tracePt t="35725" x="11607800" y="4851400"/>
          <p14:tracePt t="35734" x="11637963" y="4830763"/>
          <p14:tracePt t="35742" x="11687175" y="4810125"/>
          <p14:tracePt t="35750" x="11728450" y="4779963"/>
          <p14:tracePt t="35758" x="11779250" y="4760913"/>
          <p14:tracePt t="35766" x="11839575" y="4740275"/>
          <p14:tracePt t="35774" x="11858625" y="4730750"/>
          <p14:tracePt t="35782" x="11888788" y="4710113"/>
          <p14:tracePt t="35790" x="11909425" y="4699000"/>
          <p14:tracePt t="35798" x="11918950" y="4679950"/>
          <p14:tracePt t="35806" x="11930063" y="4668838"/>
          <p14:tracePt t="35814" x="11939588" y="4659313"/>
          <p14:tracePt t="35822" x="11939588" y="4649788"/>
          <p14:tracePt t="35830" x="11939588" y="4638675"/>
          <p14:tracePt t="35838" x="11950700" y="4638675"/>
          <p14:tracePt t="35846" x="11950700" y="4629150"/>
          <p14:tracePt t="35854" x="11950700" y="4619625"/>
          <p14:tracePt t="35862" x="11960225" y="4608513"/>
          <p14:tracePt t="35870" x="11960225" y="4598988"/>
          <p14:tracePt t="35878" x="11960225" y="4578350"/>
          <p14:tracePt t="35885" x="11960225" y="4559300"/>
          <p14:tracePt t="35894" x="11960225" y="4538663"/>
          <p14:tracePt t="35904" x="11960225" y="4518025"/>
          <p14:tracePt t="35910" x="11960225" y="4508500"/>
          <p14:tracePt t="35920" x="11960225" y="4487863"/>
          <p14:tracePt t="35926" x="11960225" y="4478338"/>
          <p14:tracePt t="35943" x="11960225" y="4457700"/>
          <p14:tracePt t="35952" x="11960225" y="4437063"/>
          <p14:tracePt t="35958" x="11960225" y="4427538"/>
          <p14:tracePt t="35968" x="11950700" y="4406900"/>
          <p14:tracePt t="35976" x="11939588" y="4387850"/>
          <p14:tracePt t="35984" x="11930063" y="4367213"/>
          <p14:tracePt t="35991" x="11909425" y="4346575"/>
          <p14:tracePt t="36000" x="11888788" y="4325938"/>
          <p14:tracePt t="36008" x="11869738" y="4295775"/>
          <p14:tracePt t="36016" x="11849100" y="4276725"/>
          <p14:tracePt t="36024" x="11828463" y="4256088"/>
          <p14:tracePt t="36032" x="11809413" y="4225925"/>
          <p14:tracePt t="36041" x="11779250" y="4205288"/>
          <p14:tracePt t="36048" x="11747500" y="4184650"/>
          <p14:tracePt t="36056" x="11717338" y="4165600"/>
          <p14:tracePt t="36064" x="11698288" y="4154488"/>
          <p14:tracePt t="36072" x="11647488" y="4135438"/>
          <p14:tracePt t="36080" x="11617325" y="4114800"/>
          <p14:tracePt t="36088" x="11607800" y="4114800"/>
          <p14:tracePt t="36096" x="11566525" y="4105275"/>
          <p14:tracePt t="36104" x="11536363" y="4094163"/>
          <p14:tracePt t="36112" x="11526838" y="4094163"/>
          <p14:tracePt t="36120" x="11476038" y="4084638"/>
          <p14:tracePt t="36128" x="11436350" y="4084638"/>
          <p14:tracePt t="36136" x="11406188" y="4084638"/>
          <p14:tracePt t="36144" x="11364913" y="4064000"/>
          <p14:tracePt t="36152" x="11325225" y="4064000"/>
          <p14:tracePt t="36160" x="11274425" y="4054475"/>
          <p14:tracePt t="36168" x="11234738" y="4054475"/>
          <p14:tracePt t="36176" x="11193463" y="4044950"/>
          <p14:tracePt t="36184" x="11133138" y="4044950"/>
          <p14:tracePt t="36192" x="11072813" y="4033838"/>
          <p14:tracePt t="36200" x="11012488" y="4024313"/>
          <p14:tracePt t="36208" x="10971213" y="4024313"/>
          <p14:tracePt t="36216" x="10941050" y="4013200"/>
          <p14:tracePt t="36223" x="10891838" y="4013200"/>
          <p14:tracePt t="36232" x="10860088" y="4003675"/>
          <p14:tracePt t="36240" x="10850563" y="4003675"/>
          <p14:tracePt t="36248" x="10829925" y="4003675"/>
          <p14:tracePt t="36266" x="10820400" y="4003675"/>
          <p14:tracePt t="36282" x="10810875" y="4003675"/>
          <p14:tracePt t="36296" x="10799763" y="4003675"/>
          <p14:tracePt t="36306" x="10799763" y="4024313"/>
          <p14:tracePt t="36314" x="10780713" y="4044950"/>
          <p14:tracePt t="36322" x="10760075" y="4054475"/>
          <p14:tracePt t="36329" x="10750550" y="4075113"/>
          <p14:tracePt t="36338" x="10729913" y="4094163"/>
          <p14:tracePt t="36346" x="10709275" y="4114800"/>
          <p14:tracePt t="36354" x="10699750" y="4135438"/>
          <p14:tracePt t="36362" x="10679113" y="4144963"/>
          <p14:tracePt t="36370" x="10669588" y="4165600"/>
          <p14:tracePt t="36378" x="10648950" y="4184650"/>
          <p14:tracePt t="36385" x="10639425" y="4195763"/>
          <p14:tracePt t="36393" x="10628313" y="4205288"/>
          <p14:tracePt t="36401" x="10609263" y="4225925"/>
          <p14:tracePt t="36409" x="10598150" y="4256088"/>
          <p14:tracePt t="36417" x="10588625" y="4276725"/>
          <p14:tracePt t="36425" x="10579100" y="4306888"/>
          <p14:tracePt t="36433" x="10567988" y="4337050"/>
          <p14:tracePt t="36441" x="10558463" y="4356100"/>
          <p14:tracePt t="36449" x="10558463" y="4406900"/>
          <p14:tracePt t="36457" x="10548938" y="4437063"/>
          <p14:tracePt t="36465" x="10548938" y="4467225"/>
          <p14:tracePt t="36474" x="10548938" y="4497388"/>
          <p14:tracePt t="36481" x="10548938" y="4538663"/>
          <p14:tracePt t="36490" x="10548938" y="4559300"/>
          <p14:tracePt t="36497" x="10548938" y="4568825"/>
          <p14:tracePt t="36505" x="10548938" y="4589463"/>
          <p14:tracePt t="36514" x="10548938" y="4608513"/>
          <p14:tracePt t="36521" x="10548938" y="4629150"/>
          <p14:tracePt t="36529" x="10548938" y="4638675"/>
          <p14:tracePt t="36538" x="10548938" y="4649788"/>
          <p14:tracePt t="36545" x="10548938" y="4668838"/>
          <p14:tracePt t="36555" x="10558463" y="4689475"/>
          <p14:tracePt t="36562" x="10567988" y="4710113"/>
          <p14:tracePt t="36569" x="10579100" y="4719638"/>
          <p14:tracePt t="36578" x="10588625" y="4730750"/>
          <p14:tracePt t="36586" x="10598150" y="4749800"/>
          <p14:tracePt t="36595" x="10618788" y="4760913"/>
          <p14:tracePt t="36605" x="10618788" y="4779963"/>
          <p14:tracePt t="36611" x="10639425" y="4800600"/>
          <p14:tracePt t="36620" x="10658475" y="4821238"/>
          <p14:tracePt t="36628" x="10679113" y="4840288"/>
          <p14:tracePt t="36636" x="10699750" y="4851400"/>
          <p14:tracePt t="36643" x="10729913" y="4860925"/>
          <p14:tracePt t="36651" x="10750550" y="4870450"/>
          <p14:tracePt t="36659" x="10780713" y="4881563"/>
          <p14:tracePt t="36667" x="10799763" y="4881563"/>
          <p14:tracePt t="36675" x="10829925" y="4881563"/>
          <p14:tracePt t="36683" x="10860088" y="4891088"/>
          <p14:tracePt t="36691" x="10901363" y="4891088"/>
          <p14:tracePt t="36700" x="10952163" y="4891088"/>
          <p14:tracePt t="36708" x="10991850" y="4891088"/>
          <p14:tracePt t="36716" x="11022013" y="4891088"/>
          <p14:tracePt t="36724" x="11072813" y="4891088"/>
          <p14:tracePt t="36732" x="11142663" y="4891088"/>
          <p14:tracePt t="36740" x="11183938" y="4881563"/>
          <p14:tracePt t="36748" x="11223625" y="4870450"/>
          <p14:tracePt t="36756" x="11244263" y="4860925"/>
          <p14:tracePt t="36764" x="11283950" y="4851400"/>
          <p14:tracePt t="36772" x="11304588" y="4840288"/>
          <p14:tracePt t="36780" x="11325225" y="4821238"/>
          <p14:tracePt t="36788" x="11334750" y="4821238"/>
          <p14:tracePt t="36796" x="11355388" y="4810125"/>
          <p14:tracePt t="36804" x="11355388" y="4800600"/>
          <p14:tracePt t="36812" x="11364913" y="4791075"/>
          <p14:tracePt t="36844" x="11364913" y="4779963"/>
          <p14:tracePt t="36860" x="11364913" y="4770438"/>
          <p14:tracePt t="36868" x="11374438" y="4770438"/>
          <p14:tracePt t="36900" x="11374438" y="4760913"/>
          <p14:tracePt t="37153" x="11374438" y="4749800"/>
          <p14:tracePt t="37491" x="11374438" y="4760913"/>
          <p14:tracePt t="37515" x="11374438" y="4770438"/>
          <p14:tracePt t="38510" x="11364913" y="4760913"/>
          <p14:tracePt t="38518" x="11334750" y="4740275"/>
          <p14:tracePt t="38526" x="11295063" y="4710113"/>
          <p14:tracePt t="38534" x="11253788" y="4689475"/>
          <p14:tracePt t="38542" x="11234738" y="4668838"/>
          <p14:tracePt t="38550" x="11214100" y="4659313"/>
          <p14:tracePt t="38560" x="11202988" y="4659313"/>
          <p14:tracePt t="38566" x="11202988" y="4649788"/>
          <p14:tracePt t="38616" x="11193463" y="4649788"/>
          <p14:tracePt t="38639" x="11183938" y="4649788"/>
          <p14:tracePt t="38648" x="11172825" y="4659313"/>
          <p14:tracePt t="38655" x="11142663" y="4699000"/>
          <p14:tracePt t="38663" x="11112500" y="4740275"/>
          <p14:tracePt t="38671" x="11063288" y="4791075"/>
          <p14:tracePt t="38679" x="11031538" y="4821238"/>
          <p14:tracePt t="38687" x="10971213" y="4891088"/>
          <p14:tracePt t="38695" x="10850563" y="4981575"/>
          <p14:tracePt t="38703" x="10769600" y="5073650"/>
          <p14:tracePt t="38711" x="10609263" y="5183188"/>
          <p14:tracePt t="38719" x="10498138" y="5254625"/>
          <p14:tracePt t="38727" x="10377488" y="5335588"/>
          <p14:tracePt t="38735" x="10175875" y="5456238"/>
          <p14:tracePt t="38744" x="9993313" y="5556250"/>
          <p14:tracePt t="38751" x="9801225" y="5657850"/>
          <p14:tracePt t="38760" x="9559925" y="5748338"/>
          <p14:tracePt t="38767" x="9277350" y="5868988"/>
          <p14:tracePt t="38775" x="8964613" y="5980113"/>
          <p14:tracePt t="38784" x="8501063" y="6121400"/>
          <p14:tracePt t="38791" x="8197850" y="6181725"/>
          <p14:tracePt t="38799" x="7745413" y="6303963"/>
          <p14:tracePt t="38807" x="7532688" y="6334125"/>
          <p14:tracePt t="38815" x="7200900" y="6373813"/>
          <p14:tracePt t="38823" x="7008813" y="6403975"/>
          <p14:tracePt t="38831" x="6877050" y="6424613"/>
          <p14:tracePt t="38839" x="6705600" y="6434138"/>
          <p14:tracePt t="38848" x="6575425" y="6434138"/>
          <p14:tracePt t="38855" x="6515100" y="6454775"/>
          <p14:tracePt t="38863" x="6403975" y="6454775"/>
          <p14:tracePt t="38871" x="6362700" y="6464300"/>
          <p14:tracePt t="38879" x="6323013" y="6464300"/>
          <p14:tracePt t="38887" x="6272213" y="6464300"/>
          <p14:tracePt t="38895" x="6242050" y="6464300"/>
          <p14:tracePt t="38911" x="6232525" y="6464300"/>
          <p14:tracePt t="38921" x="6221413" y="6464300"/>
          <p14:tracePt t="38937" x="6202363" y="6464300"/>
          <p14:tracePt t="38943" x="6191250" y="6464300"/>
          <p14:tracePt t="38962" x="6172200" y="6464300"/>
          <p14:tracePt t="38969" x="6151563" y="6464300"/>
          <p14:tracePt t="38977" x="6142038" y="6464300"/>
          <p14:tracePt t="38993" x="6130925" y="6464300"/>
          <p14:tracePt t="39009" x="6121400" y="6464300"/>
          <p14:tracePt t="39026" x="6111875" y="6464300"/>
          <p14:tracePt t="39042" x="6100763" y="6464300"/>
          <p14:tracePt t="39057" x="6091238" y="6464300"/>
          <p14:tracePt t="39065" x="6070600" y="6464300"/>
          <p14:tracePt t="39073" x="6061075" y="6454775"/>
          <p14:tracePt t="39089" x="6049963" y="6454775"/>
          <p14:tracePt t="39097" x="6030913" y="6454775"/>
          <p14:tracePt t="39105" x="6000750" y="6454775"/>
          <p14:tracePt t="39113" x="5970588" y="6454775"/>
          <p14:tracePt t="39121" x="5940425" y="6454775"/>
          <p14:tracePt t="39129" x="5899150" y="6454775"/>
          <p14:tracePt t="39137" x="5829300" y="6454775"/>
          <p14:tracePt t="39145" x="5788025" y="6454775"/>
          <p14:tracePt t="39154" x="5737225" y="6454775"/>
          <p14:tracePt t="39161" x="5676900" y="6464300"/>
          <p14:tracePt t="39169" x="5637213" y="6464300"/>
          <p14:tracePt t="39177" x="5597525" y="6475413"/>
          <p14:tracePt t="39185" x="5535613" y="6475413"/>
          <p14:tracePt t="39193" x="5505450" y="6475413"/>
          <p14:tracePt t="39201" x="5475288" y="6484938"/>
          <p14:tracePt t="39209" x="5445125" y="6484938"/>
          <p14:tracePt t="39218" x="5426075" y="6484938"/>
          <p14:tracePt t="39225" x="5405438" y="6484938"/>
          <p14:tracePt t="39234" x="5375275" y="6484938"/>
          <p14:tracePt t="39243" x="5364163" y="6484938"/>
          <p14:tracePt t="39249" x="5345113" y="6484938"/>
          <p14:tracePt t="39259" x="5324475" y="6484938"/>
          <p14:tracePt t="39267" x="5303838" y="6484938"/>
          <p14:tracePt t="39275" x="5264150" y="6484938"/>
          <p14:tracePt t="39283" x="5243513" y="6484938"/>
          <p14:tracePt t="39291" x="5224463" y="6484938"/>
          <p14:tracePt t="39299" x="5203825" y="6484938"/>
          <p14:tracePt t="39307" x="5173663" y="6484938"/>
          <p14:tracePt t="39315" x="5153025" y="6484938"/>
          <p14:tracePt t="39324" x="5132388" y="6484938"/>
          <p14:tracePt t="39331" x="5113338" y="6484938"/>
          <p14:tracePt t="39339" x="5092700" y="6484938"/>
          <p14:tracePt t="39355" x="5072063" y="6484938"/>
          <p14:tracePt t="39363" x="5053013" y="6484938"/>
          <p14:tracePt t="39371" x="5032375" y="6494463"/>
          <p14:tracePt t="39379" x="5011738" y="6494463"/>
          <p14:tracePt t="39395" x="4981575" y="6494463"/>
          <p14:tracePt t="39403" x="4960938" y="6505575"/>
          <p14:tracePt t="39411" x="4930775" y="6505575"/>
          <p14:tracePt t="39419" x="4900613" y="6515100"/>
          <p14:tracePt t="39427" x="4870450" y="6515100"/>
          <p14:tracePt t="39435" x="4830763" y="6524625"/>
          <p14:tracePt t="39443" x="4770438" y="6524625"/>
          <p14:tracePt t="39451" x="4729163" y="6545263"/>
          <p14:tracePt t="39459" x="4659313" y="6554788"/>
          <p14:tracePt t="39467" x="4629150" y="6554788"/>
          <p14:tracePt t="39475" x="4578350" y="6554788"/>
          <p14:tracePt t="39483" x="4476750" y="6565900"/>
          <p14:tracePt t="39491" x="4437063" y="6565900"/>
          <p14:tracePt t="39499" x="4346575" y="6575425"/>
          <p14:tracePt t="39507" x="4295775" y="6575425"/>
          <p14:tracePt t="39515" x="4235450" y="6575425"/>
          <p14:tracePt t="39523" x="4175125" y="6575425"/>
          <p14:tracePt t="39531" x="4084638" y="6575425"/>
          <p14:tracePt t="39539" x="4003675" y="6596063"/>
          <p14:tracePt t="39547" x="3922713" y="6596063"/>
          <p14:tracePt t="39557" x="3852863" y="6596063"/>
          <p14:tracePt t="39563" x="3771900" y="6596063"/>
          <p14:tracePt t="39573" x="3711575" y="6596063"/>
          <p14:tracePt t="39579" x="3600450" y="6596063"/>
          <p14:tracePt t="39589" x="3509963" y="6596063"/>
          <p14:tracePt t="39595" x="3449638" y="6596063"/>
          <p14:tracePt t="39606" x="3348038" y="6596063"/>
          <p14:tracePt t="39611" x="3216275" y="6596063"/>
          <p14:tracePt t="39622" x="3125788" y="6596063"/>
          <p14:tracePt t="39629" x="3065463" y="6596063"/>
          <p14:tracePt t="39637" x="2984500" y="6596063"/>
          <p14:tracePt t="39646" x="2873375" y="6596063"/>
          <p14:tracePt t="39653" x="2803525" y="6596063"/>
          <p14:tracePt t="39661" x="2722563" y="6584950"/>
          <p14:tracePt t="39669" x="2641600" y="6584950"/>
          <p14:tracePt t="39678" x="2581275" y="6575425"/>
          <p14:tracePt t="39685" x="2490788" y="6565900"/>
          <p14:tracePt t="39693" x="2430463" y="6565900"/>
          <p14:tracePt t="39701" x="2309813" y="6545263"/>
          <p14:tracePt t="39709" x="2238375" y="6545263"/>
          <p14:tracePt t="39717" x="2178050" y="6535738"/>
          <p14:tracePt t="39725" x="2097088" y="6524625"/>
          <p14:tracePt t="39733" x="1985963" y="6524625"/>
          <p14:tracePt t="39741" x="1865313" y="6494463"/>
          <p14:tracePt t="39749" x="1784350" y="6494463"/>
          <p14:tracePt t="39757" x="1704975" y="6484938"/>
          <p14:tracePt t="39765" x="1643063" y="6464300"/>
          <p14:tracePt t="39773" x="1593850" y="6464300"/>
          <p14:tracePt t="39781" x="1512888" y="6445250"/>
          <p14:tracePt t="39789" x="1462088" y="6434138"/>
          <p14:tracePt t="39797" x="1422400" y="6434138"/>
          <p14:tracePt t="39805" x="1381125" y="6424613"/>
          <p14:tracePt t="39813" x="1350963" y="6394450"/>
          <p14:tracePt t="39821" x="1331913" y="6394450"/>
          <p14:tracePt t="39829" x="1311275" y="6383338"/>
          <p14:tracePt t="39838" x="1290638" y="6373813"/>
          <p14:tracePt t="39845" x="1281113" y="6364288"/>
          <p14:tracePt t="39853" x="1270000" y="6343650"/>
          <p14:tracePt t="39861" x="1270000" y="6334125"/>
          <p14:tracePt t="39869" x="1260475" y="6323013"/>
          <p14:tracePt t="39877" x="1260475" y="6313488"/>
          <p14:tracePt t="39885" x="1250950" y="6303963"/>
          <p14:tracePt t="39893" x="1239838" y="6283325"/>
          <p14:tracePt t="39901" x="1230313" y="6253163"/>
          <p14:tracePt t="39911" x="1220788" y="6223000"/>
          <p14:tracePt t="39919" x="1200150" y="6181725"/>
          <p14:tracePt t="39927" x="1190625" y="6142038"/>
          <p14:tracePt t="39935" x="1169988" y="6102350"/>
          <p14:tracePt t="39943" x="1149350" y="6070600"/>
          <p14:tracePt t="39951" x="1139825" y="6030913"/>
          <p14:tracePt t="39959" x="1128713" y="5980113"/>
          <p14:tracePt t="39967" x="1119188" y="5940425"/>
          <p14:tracePt t="39975" x="1109663" y="5910263"/>
          <p14:tracePt t="39983" x="1098550" y="5849938"/>
          <p14:tracePt t="39991" x="1089025" y="5808663"/>
          <p14:tracePt t="39999" x="1079500" y="5778500"/>
          <p14:tracePt t="40007" x="1068388" y="5738813"/>
          <p14:tracePt t="40015" x="1058863" y="5667375"/>
          <p14:tracePt t="40023" x="1058863" y="5618163"/>
          <p14:tracePt t="40031" x="1038225" y="5556250"/>
          <p14:tracePt t="40040" x="1038225" y="5495925"/>
          <p14:tracePt t="40047" x="1038225" y="5456238"/>
          <p14:tracePt t="40055" x="1038225" y="5426075"/>
          <p14:tracePt t="40063" x="1038225" y="5395913"/>
          <p14:tracePt t="40071" x="1038225" y="5354638"/>
          <p14:tracePt t="40079" x="1038225" y="5305425"/>
          <p14:tracePt t="40087" x="1038225" y="5275263"/>
          <p14:tracePt t="40095" x="1038225" y="5245100"/>
          <p14:tracePt t="40103" x="1038225" y="5213350"/>
          <p14:tracePt t="40111" x="1049338" y="5194300"/>
          <p14:tracePt t="40120" x="1058863" y="5164138"/>
          <p14:tracePt t="40127" x="1058863" y="5143500"/>
          <p14:tracePt t="40135" x="1068388" y="5113338"/>
          <p14:tracePt t="40143" x="1098550" y="5083175"/>
          <p14:tracePt t="40151" x="1098550" y="5062538"/>
          <p14:tracePt t="40159" x="1128713" y="5032375"/>
          <p14:tracePt t="40167" x="1149350" y="5002213"/>
          <p14:tracePt t="40175" x="1169988" y="4972050"/>
          <p14:tracePt t="40183" x="1200150" y="4941888"/>
          <p14:tracePt t="40191" x="1230313" y="4921250"/>
          <p14:tracePt t="40199" x="1260475" y="4881563"/>
          <p14:tracePt t="40209" x="1311275" y="4830763"/>
          <p14:tracePt t="40215" x="1350963" y="4800600"/>
          <p14:tracePt t="40225" x="1371600" y="4779963"/>
          <p14:tracePt t="40231" x="1401763" y="4760913"/>
          <p14:tracePt t="40241" x="1431925" y="4740275"/>
          <p14:tracePt t="40247" x="1462088" y="4710113"/>
          <p14:tracePt t="40257" x="1512888" y="4668838"/>
          <p14:tracePt t="40265" x="1563688" y="4649788"/>
          <p14:tracePt t="40273" x="1603375" y="4608513"/>
          <p14:tracePt t="40281" x="1643063" y="4589463"/>
          <p14:tracePt t="40289" x="1684338" y="4568825"/>
          <p14:tracePt t="40297" x="1765300" y="4508500"/>
          <p14:tracePt t="40305" x="1814513" y="4487863"/>
          <p14:tracePt t="40313" x="1865313" y="4467225"/>
          <p14:tracePt t="40321" x="1895475" y="4437063"/>
          <p14:tracePt t="40329" x="1936750" y="4418013"/>
          <p14:tracePt t="40337" x="2006600" y="4397375"/>
          <p14:tracePt t="40345" x="2047875" y="4367213"/>
          <p14:tracePt t="40353" x="2117725" y="4346575"/>
          <p14:tracePt t="40361" x="2157413" y="4337050"/>
          <p14:tracePt t="40369" x="2198688" y="4325938"/>
          <p14:tracePt t="40377" x="2279650" y="4295775"/>
          <p14:tracePt t="40385" x="2328863" y="4286250"/>
          <p14:tracePt t="40393" x="2400300" y="4286250"/>
          <p14:tracePt t="40402" x="2460625" y="4276725"/>
          <p14:tracePt t="40409" x="2560638" y="4256088"/>
          <p14:tracePt t="40417" x="2641600" y="4256088"/>
          <p14:tracePt t="40425" x="2692400" y="4256088"/>
          <p14:tracePt t="40433" x="2794000" y="4256088"/>
          <p14:tracePt t="40441" x="2884488" y="4256088"/>
          <p14:tracePt t="40449" x="2965450" y="4256088"/>
          <p14:tracePt t="40457" x="3044825" y="4246563"/>
          <p14:tracePt t="40465" x="3086100" y="4246563"/>
          <p14:tracePt t="40473" x="3167063" y="4246563"/>
          <p14:tracePt t="40481" x="3216275" y="4246563"/>
          <p14:tracePt t="40489" x="3287713" y="4246563"/>
          <p14:tracePt t="40497" x="3398838" y="4246563"/>
          <p14:tracePt t="40505" x="3509963" y="4246563"/>
          <p14:tracePt t="40513" x="3640138" y="4246563"/>
          <p14:tracePt t="40521" x="3741738" y="4246563"/>
          <p14:tracePt t="40529" x="3811588" y="4246563"/>
          <p14:tracePt t="40539" x="3871913" y="4246563"/>
          <p14:tracePt t="40545" x="3962400" y="4246563"/>
          <p14:tracePt t="40555" x="4043363" y="4246563"/>
          <p14:tracePt t="40561" x="4133850" y="4246563"/>
          <p14:tracePt t="40571" x="4195763" y="4246563"/>
          <p14:tracePt t="40577" x="4275138" y="4246563"/>
          <p14:tracePt t="40587" x="4337050" y="4246563"/>
          <p14:tracePt t="40595" x="4376738" y="4246563"/>
          <p14:tracePt t="40603" x="4437063" y="4246563"/>
          <p14:tracePt t="40611" x="4508500" y="4246563"/>
          <p14:tracePt t="40619" x="4538663" y="4246563"/>
          <p14:tracePt t="40627" x="4598988" y="4246563"/>
          <p14:tracePt t="40635" x="4659313" y="4265613"/>
          <p14:tracePt t="40643" x="4678363" y="4265613"/>
          <p14:tracePt t="40651" x="4729163" y="4265613"/>
          <p14:tracePt t="40659" x="4789488" y="4276725"/>
          <p14:tracePt t="40667" x="4819650" y="4276725"/>
          <p14:tracePt t="40675" x="4860925" y="4276725"/>
          <p14:tracePt t="40684" x="4891088" y="4276725"/>
          <p14:tracePt t="40691" x="4941888" y="4276725"/>
          <p14:tracePt t="40699" x="4972050" y="4276725"/>
          <p14:tracePt t="40707" x="5011738" y="4286250"/>
          <p14:tracePt t="40715" x="5041900" y="4286250"/>
          <p14:tracePt t="40723" x="5083175" y="4286250"/>
          <p14:tracePt t="40731" x="5113338" y="4295775"/>
          <p14:tracePt t="40739" x="5153025" y="4306888"/>
          <p14:tracePt t="40747" x="5183188" y="4306888"/>
          <p14:tracePt t="40755" x="5224463" y="4316413"/>
          <p14:tracePt t="40763" x="5264150" y="4325938"/>
          <p14:tracePt t="40771" x="5294313" y="4325938"/>
          <p14:tracePt t="40779" x="5324475" y="4337050"/>
          <p14:tracePt t="40787" x="5345113" y="4346575"/>
          <p14:tracePt t="40795" x="5375275" y="4356100"/>
          <p14:tracePt t="40803" x="5395913" y="4367213"/>
          <p14:tracePt t="40811" x="5426075" y="4367213"/>
          <p14:tracePt t="40819" x="5445125" y="4376738"/>
          <p14:tracePt t="40827" x="5445125" y="4387850"/>
          <p14:tracePt t="40835" x="5456238" y="4387850"/>
          <p14:tracePt t="40851" x="5465763" y="4387850"/>
          <p14:tracePt t="40859" x="5465763" y="4397375"/>
          <p14:tracePt t="40877" x="5475288" y="4397375"/>
          <p14:tracePt t="40884" x="5486400" y="4406900"/>
          <p14:tracePt t="40894" x="5486400" y="4418013"/>
          <p14:tracePt t="40902" x="5495925" y="4437063"/>
          <p14:tracePt t="40910" x="5495925" y="4457700"/>
          <p14:tracePt t="40918" x="5495925" y="4487863"/>
          <p14:tracePt t="40926" x="5516563" y="4508500"/>
          <p14:tracePt t="40935" x="5516563" y="4518025"/>
          <p14:tracePt t="40942" x="5516563" y="4548188"/>
          <p14:tracePt t="40956" x="5535613" y="4578350"/>
          <p14:tracePt t="40958" x="5535613" y="4629150"/>
          <p14:tracePt t="40968" x="5535613" y="4659313"/>
          <p14:tracePt t="40974" x="5546725" y="4699000"/>
          <p14:tracePt t="40984" x="5546725" y="4730750"/>
          <p14:tracePt t="40990" x="5546725" y="4779963"/>
          <p14:tracePt t="40998" x="5546725" y="4800600"/>
          <p14:tracePt t="41006" x="5546725" y="4840288"/>
          <p14:tracePt t="41014" x="5546725" y="4891088"/>
          <p14:tracePt t="41022" x="5546725" y="4921250"/>
          <p14:tracePt t="41030" x="5556250" y="4962525"/>
          <p14:tracePt t="41039" x="5556250" y="4992688"/>
          <p14:tracePt t="41046" x="5556250" y="5032375"/>
          <p14:tracePt t="41054" x="5556250" y="5062538"/>
          <p14:tracePt t="41062" x="5556250" y="5092700"/>
          <p14:tracePt t="41070" x="5556250" y="5133975"/>
          <p14:tracePt t="41078" x="5556250" y="5164138"/>
          <p14:tracePt t="41086" x="5556250" y="5203825"/>
          <p14:tracePt t="41094" x="5556250" y="5233988"/>
          <p14:tracePt t="41102" x="5556250" y="5284788"/>
          <p14:tracePt t="41110" x="5556250" y="5314950"/>
          <p14:tracePt t="41117" x="5556250" y="5345113"/>
          <p14:tracePt t="41125" x="5556250" y="5375275"/>
          <p14:tracePt t="41133" x="5556250" y="5416550"/>
          <p14:tracePt t="41141" x="5556250" y="5456238"/>
          <p14:tracePt t="41149" x="5556250" y="5495925"/>
          <p14:tracePt t="41157" x="5546725" y="5526088"/>
          <p14:tracePt t="41165" x="5546725" y="5576888"/>
          <p14:tracePt t="41173" x="5535613" y="5607050"/>
          <p14:tracePt t="41181" x="5535613" y="5648325"/>
          <p14:tracePt t="41189" x="5516563" y="5688013"/>
          <p14:tracePt t="41198" x="5505450" y="5718175"/>
          <p14:tracePt t="41207" x="5505450" y="5748338"/>
          <p14:tracePt t="41213" x="5495925" y="5768975"/>
          <p14:tracePt t="41223" x="5495925" y="5789613"/>
          <p14:tracePt t="41229" x="5495925" y="5799138"/>
          <p14:tracePt t="41239" x="5495925" y="5808663"/>
          <p14:tracePt t="41245" x="5486400" y="5829300"/>
          <p14:tracePt t="41255" x="5475288" y="5838825"/>
          <p14:tracePt t="41264" x="5475288" y="5859463"/>
          <p14:tracePt t="41271" x="5465763" y="5880100"/>
          <p14:tracePt t="41279" x="5456238" y="5880100"/>
          <p14:tracePt t="41287" x="5445125" y="5889625"/>
          <p14:tracePt t="41295" x="5435600" y="5899150"/>
          <p14:tracePt t="41303" x="5426075" y="5919788"/>
          <p14:tracePt t="41311" x="5414963" y="5930900"/>
          <p14:tracePt t="41319" x="5395913" y="5949950"/>
          <p14:tracePt t="41327" x="5384800" y="5949950"/>
          <p14:tracePt t="41335" x="5375275" y="5970588"/>
          <p14:tracePt t="41343" x="5354638" y="5980113"/>
          <p14:tracePt t="41351" x="5354638" y="5991225"/>
          <p14:tracePt t="41359" x="5345113" y="6000750"/>
          <p14:tracePt t="41367" x="5324475" y="6010275"/>
          <p14:tracePt t="41375" x="5303838" y="6021388"/>
          <p14:tracePt t="41383" x="5264150" y="6061075"/>
          <p14:tracePt t="41391" x="5243513" y="6070600"/>
          <p14:tracePt t="41399" x="5224463" y="6091238"/>
          <p14:tracePt t="41407" x="5173663" y="6121400"/>
          <p14:tracePt t="41415" x="5122863" y="6162675"/>
          <p14:tracePt t="41423" x="5092700" y="6192838"/>
          <p14:tracePt t="41431" x="5041900" y="6223000"/>
          <p14:tracePt t="41439" x="5021263" y="6242050"/>
          <p14:tracePt t="41447" x="4991100" y="6262688"/>
          <p14:tracePt t="41455" x="4960938" y="6292850"/>
          <p14:tracePt t="41463" x="4930775" y="6303963"/>
          <p14:tracePt t="41471" x="4900613" y="6334125"/>
          <p14:tracePt t="41480" x="4870450" y="6353175"/>
          <p14:tracePt t="41487" x="4810125" y="6394450"/>
          <p14:tracePt t="41495" x="4759325" y="6413500"/>
          <p14:tracePt t="41503" x="4729163" y="6445250"/>
          <p14:tracePt t="41511" x="4699000" y="6445250"/>
          <p14:tracePt t="41519" x="4668838" y="6464300"/>
          <p14:tracePt t="41527" x="4629150" y="6475413"/>
          <p14:tracePt t="41535" x="4578350" y="6505575"/>
          <p14:tracePt t="41543" x="4508500" y="6515100"/>
          <p14:tracePt t="41551" x="4446588" y="6524625"/>
          <p14:tracePt t="41561" x="4386263" y="6535738"/>
          <p14:tracePt t="41569" x="4275138" y="6554788"/>
          <p14:tracePt t="41577" x="4175125" y="6565900"/>
          <p14:tracePt t="41585" x="4084638" y="6584950"/>
          <p14:tracePt t="41593" x="4003675" y="6584950"/>
          <p14:tracePt t="41601" x="3892550" y="6584950"/>
          <p14:tracePt t="41609" x="3760788" y="6584950"/>
          <p14:tracePt t="41617" x="3589338" y="6584950"/>
          <p14:tracePt t="41625" x="3479800" y="6584950"/>
          <p14:tracePt t="41633" x="3308350" y="6584950"/>
          <p14:tracePt t="41641" x="3227388" y="6575425"/>
          <p14:tracePt t="41649" x="3074988" y="6575425"/>
          <p14:tracePt t="41657" x="2984500" y="6565900"/>
          <p14:tracePt t="41665" x="2854325" y="6565900"/>
          <p14:tracePt t="41673" x="2752725" y="6565900"/>
          <p14:tracePt t="41681" x="2713038" y="6565900"/>
          <p14:tracePt t="41689" x="2662238" y="6565900"/>
          <p14:tracePt t="41697" x="2560638" y="6565900"/>
          <p14:tracePt t="41705" x="2530475" y="6565900"/>
          <p14:tracePt t="41713" x="2490788" y="6565900"/>
          <p14:tracePt t="41721" x="2430463" y="6565900"/>
          <p14:tracePt t="41729" x="2390775" y="6565900"/>
          <p14:tracePt t="41737" x="2349500" y="6565900"/>
          <p14:tracePt t="41745" x="2319338" y="6565900"/>
          <p14:tracePt t="41753" x="2279650" y="6565900"/>
          <p14:tracePt t="41762" x="2249488" y="6565900"/>
          <p14:tracePt t="41769" x="2208213" y="6554788"/>
          <p14:tracePt t="41777" x="2147888" y="6554788"/>
          <p14:tracePt t="41785" x="2108200" y="6554788"/>
          <p14:tracePt t="41793" x="2047875" y="6554788"/>
          <p14:tracePt t="41801" x="1966913" y="6554788"/>
          <p14:tracePt t="41809" x="1925638" y="6554788"/>
          <p14:tracePt t="41817" x="1876425" y="6554788"/>
          <p14:tracePt t="41825" x="1814513" y="6554788"/>
          <p14:tracePt t="41833" x="1774825" y="6554788"/>
          <p14:tracePt t="41841" x="1724025" y="6554788"/>
          <p14:tracePt t="41849" x="1684338" y="6554788"/>
          <p14:tracePt t="41857" x="1643063" y="6545263"/>
          <p14:tracePt t="41867" x="1603375" y="6545263"/>
          <p14:tracePt t="41873" x="1573213" y="6535738"/>
          <p14:tracePt t="41883" x="1533525" y="6535738"/>
          <p14:tracePt t="41889" x="1482725" y="6524625"/>
          <p14:tracePt t="41899" x="1441450" y="6515100"/>
          <p14:tracePt t="41905" x="1411288" y="6505575"/>
          <p14:tracePt t="41915" x="1392238" y="6494463"/>
          <p14:tracePt t="41921" x="1362075" y="6484938"/>
          <p14:tracePt t="41931" x="1350963" y="6475413"/>
          <p14:tracePt t="41946" x="1331913" y="6454775"/>
          <p14:tracePt t="41947" x="1311275" y="6445250"/>
          <p14:tracePt t="41955" x="1311275" y="6434138"/>
          <p14:tracePt t="41963" x="1311275" y="6424613"/>
          <p14:tracePt t="41971" x="1300163" y="6413500"/>
          <p14:tracePt t="41979" x="1290638" y="6394450"/>
          <p14:tracePt t="41987" x="1270000" y="6383338"/>
          <p14:tracePt t="41995" x="1270000" y="6353175"/>
          <p14:tracePt t="42003" x="1260475" y="6334125"/>
          <p14:tracePt t="42010" x="1250950" y="6303963"/>
          <p14:tracePt t="42019" x="1239838" y="6273800"/>
          <p14:tracePt t="42027" x="1230313" y="6242050"/>
          <p14:tracePt t="42035" x="1200150" y="6181725"/>
          <p14:tracePt t="42044" x="1190625" y="6121400"/>
          <p14:tracePt t="42051" x="1160463" y="6040438"/>
          <p14:tracePt t="42059" x="1149350" y="5991225"/>
          <p14:tracePt t="42067" x="1139825" y="5919788"/>
          <p14:tracePt t="42075" x="1109663" y="5829300"/>
          <p14:tracePt t="42083" x="1109663" y="5789613"/>
          <p14:tracePt t="42091" x="1098550" y="5727700"/>
          <p14:tracePt t="42099" x="1089025" y="5688013"/>
          <p14:tracePt t="42107" x="1089025" y="5657850"/>
          <p14:tracePt t="42115" x="1079500" y="5618163"/>
          <p14:tracePt t="42123" x="1079500" y="5556250"/>
          <p14:tracePt t="42131" x="1079500" y="5526088"/>
          <p14:tracePt t="42139" x="1079500" y="5495925"/>
          <p14:tracePt t="42147" x="1079500" y="5465763"/>
          <p14:tracePt t="42155" x="1079500" y="5435600"/>
          <p14:tracePt t="42163" x="1079500" y="5405438"/>
          <p14:tracePt t="42171" x="1079500" y="5365750"/>
          <p14:tracePt t="42179" x="1079500" y="5335588"/>
          <p14:tracePt t="42187" x="1079500" y="5305425"/>
          <p14:tracePt t="42195" x="1079500" y="5275263"/>
          <p14:tracePt t="42203" x="1079500" y="5254625"/>
          <p14:tracePt t="42211" x="1089025" y="5233988"/>
          <p14:tracePt t="42221" x="1098550" y="5213350"/>
          <p14:tracePt t="42237" x="1119188" y="5194300"/>
          <p14:tracePt t="42245" x="1128713" y="5173663"/>
          <p14:tracePt t="42253" x="1149350" y="5153025"/>
          <p14:tracePt t="42261" x="1169988" y="5122863"/>
          <p14:tracePt t="42269" x="1200150" y="5103813"/>
          <p14:tracePt t="42276" x="1230313" y="5073650"/>
          <p14:tracePt t="42285" x="1260475" y="5041900"/>
          <p14:tracePt t="42292" x="1290638" y="5032375"/>
          <p14:tracePt t="42301" x="1331913" y="5011738"/>
          <p14:tracePt t="42309" x="1371600" y="4992688"/>
          <p14:tracePt t="42317" x="1431925" y="4962525"/>
          <p14:tracePt t="42326" x="1503363" y="4941888"/>
          <p14:tracePt t="42333" x="1543050" y="4932363"/>
          <p14:tracePt t="42341" x="1624013" y="4902200"/>
          <p14:tracePt t="42349" x="1744663" y="4870450"/>
          <p14:tracePt t="42357" x="1844675" y="4830763"/>
          <p14:tracePt t="42365" x="1885950" y="4821238"/>
          <p14:tracePt t="42373" x="2006600" y="4791075"/>
          <p14:tracePt t="42381" x="2036763" y="4779963"/>
          <p14:tracePt t="42389" x="2138363" y="4749800"/>
          <p14:tracePt t="42397" x="2219325" y="4740275"/>
          <p14:tracePt t="42404" x="2279650" y="4730750"/>
          <p14:tracePt t="42413" x="2339975" y="4719638"/>
          <p14:tracePt t="42421" x="2400300" y="4699000"/>
          <p14:tracePt t="42429" x="2460625" y="4699000"/>
          <p14:tracePt t="42436" x="2520950" y="4689475"/>
          <p14:tracePt t="42445" x="2581275" y="4689475"/>
          <p14:tracePt t="42455" x="2641600" y="4679950"/>
          <p14:tracePt t="42461" x="2701925" y="4679950"/>
          <p14:tracePt t="42469" x="2773363" y="4679950"/>
          <p14:tracePt t="42477" x="2873375" y="4679950"/>
          <p14:tracePt t="42485" x="2944813" y="4668838"/>
          <p14:tracePt t="42493" x="3025775" y="4668838"/>
          <p14:tracePt t="42501" x="3116263" y="4668838"/>
          <p14:tracePt t="42509" x="3197225" y="4668838"/>
          <p14:tracePt t="42517" x="3327400" y="4668838"/>
          <p14:tracePt t="42524" x="3429000" y="4668838"/>
          <p14:tracePt t="42533" x="3519488" y="4668838"/>
          <p14:tracePt t="42541" x="3600450" y="4668838"/>
          <p14:tracePt t="42549" x="3690938" y="4668838"/>
          <p14:tracePt t="42558" x="3781425" y="4668838"/>
          <p14:tracePt t="42567" x="3932238" y="4668838"/>
          <p14:tracePt t="42574" x="4013200" y="4668838"/>
          <p14:tracePt t="42583" x="4165600" y="4668838"/>
          <p14:tracePt t="42591" x="4325938" y="4668838"/>
          <p14:tracePt t="42599" x="4406900" y="4668838"/>
          <p14:tracePt t="42608" x="4497388" y="4668838"/>
          <p14:tracePt t="42615" x="4578350" y="4668838"/>
          <p14:tracePt t="42624" x="4638675" y="4668838"/>
          <p14:tracePt t="42631" x="4678363" y="4668838"/>
          <p14:tracePt t="42639" x="4729163" y="4679950"/>
          <p14:tracePt t="42647" x="4740275" y="4679950"/>
          <p14:tracePt t="42655" x="4749800" y="4689475"/>
          <p14:tracePt t="42663" x="4759325" y="4689475"/>
          <p14:tracePt t="42671" x="4779963" y="4699000"/>
          <p14:tracePt t="42679" x="4789488" y="4699000"/>
          <p14:tracePt t="42695" x="4810125" y="4699000"/>
          <p14:tracePt t="42703" x="4819650" y="4719638"/>
          <p14:tracePt t="42711" x="4840288" y="4719638"/>
          <p14:tracePt t="42719" x="4860925" y="4740275"/>
          <p14:tracePt t="42727" x="4891088" y="4749800"/>
          <p14:tracePt t="42734" x="4921250" y="4770438"/>
          <p14:tracePt t="42743" x="4951413" y="4791075"/>
          <p14:tracePt t="42750" x="4981575" y="4830763"/>
          <p14:tracePt t="42759" x="5032375" y="4860925"/>
          <p14:tracePt t="42767" x="5062538" y="4881563"/>
          <p14:tracePt t="42775" x="5102225" y="4921250"/>
          <p14:tracePt t="42783" x="5132388" y="4951413"/>
          <p14:tracePt t="42790" x="5162550" y="4972050"/>
          <p14:tracePt t="42799" x="5192713" y="5002213"/>
          <p14:tracePt t="42806" x="5213350" y="5022850"/>
          <p14:tracePt t="42815" x="5233988" y="5041900"/>
          <p14:tracePt t="42823" x="5243513" y="5073650"/>
          <p14:tracePt t="42831" x="5254625" y="5083175"/>
          <p14:tracePt t="42840" x="5264150" y="5092700"/>
          <p14:tracePt t="42847" x="5264150" y="5103813"/>
          <p14:tracePt t="42855" x="5264150" y="5113338"/>
          <p14:tracePt t="42863" x="5273675" y="5133975"/>
          <p14:tracePt t="42871" x="5273675" y="5164138"/>
          <p14:tracePt t="42881" x="5273675" y="5194300"/>
          <p14:tracePt t="42886" x="5273675" y="5233988"/>
          <p14:tracePt t="42896" x="5273675" y="5284788"/>
          <p14:tracePt t="42906" x="5273675" y="5324475"/>
          <p14:tracePt t="42913" x="5273675" y="5375275"/>
          <p14:tracePt t="42921" x="5273675" y="5456238"/>
          <p14:tracePt t="42929" x="5273675" y="5516563"/>
          <p14:tracePt t="42937" x="5264150" y="5576888"/>
          <p14:tracePt t="42945" x="5264150" y="5618163"/>
          <p14:tracePt t="42952" x="5254625" y="5678488"/>
          <p14:tracePt t="42961" x="5243513" y="5718175"/>
          <p14:tracePt t="42969" x="5233988" y="5778500"/>
          <p14:tracePt t="42977" x="5224463" y="5880100"/>
          <p14:tracePt t="42985" x="5224463" y="5910263"/>
          <p14:tracePt t="42993" x="5213350" y="5940425"/>
          <p14:tracePt t="43001" x="5203825" y="5980113"/>
          <p14:tracePt t="43009" x="5192713" y="6000750"/>
          <p14:tracePt t="43017" x="5192713" y="6030913"/>
          <p14:tracePt t="43025" x="5183188" y="6061075"/>
          <p14:tracePt t="43033" x="5173663" y="6091238"/>
          <p14:tracePt t="43041" x="5173663" y="6121400"/>
          <p14:tracePt t="43057" x="5173663" y="6142038"/>
          <p14:tracePt t="43065" x="5162550" y="6172200"/>
          <p14:tracePt t="43073" x="5162550" y="6192838"/>
          <p14:tracePt t="43081" x="5153025" y="6211888"/>
          <p14:tracePt t="43088" x="5143500" y="6232525"/>
          <p14:tracePt t="43097" x="5122863" y="6253163"/>
          <p14:tracePt t="43105" x="5113338" y="6273800"/>
          <p14:tracePt t="43113" x="5102225" y="6273800"/>
          <p14:tracePt t="43122" x="5092700" y="6292850"/>
          <p14:tracePt t="43129" x="5072063" y="6313488"/>
          <p14:tracePt t="43145" x="5053013" y="6334125"/>
          <p14:tracePt t="43161" x="5041900" y="6343650"/>
          <p14:tracePt t="43169" x="5032375" y="6353175"/>
          <p14:tracePt t="43177" x="5032375" y="6364288"/>
          <p14:tracePt t="43195" x="5021263" y="6364288"/>
          <p14:tracePt t="43201" x="5021263" y="6373813"/>
          <p14:tracePt t="43211" x="5011738" y="6373813"/>
          <p14:tracePt t="43216" x="5002213" y="6373813"/>
          <p14:tracePt t="43235" x="5002213" y="6383338"/>
          <p14:tracePt t="43243" x="4991100" y="6383338"/>
          <p14:tracePt t="43250" x="4991100" y="6394450"/>
          <p14:tracePt t="43389" x="4981575" y="6394450"/>
          <p14:tracePt t="43397" x="4981575" y="6403975"/>
          <p14:tracePt t="43413" x="4972050" y="6403975"/>
          <p14:tracePt t="43421" x="4960938" y="6403975"/>
          <p14:tracePt t="43428" x="4951413" y="6413500"/>
          <p14:tracePt t="43435" x="4951413" y="6424613"/>
          <p14:tracePt t="43444" x="4941888" y="6434138"/>
          <p14:tracePt t="43452" x="4930775" y="6445250"/>
          <p14:tracePt t="43460" x="4921250" y="6445250"/>
          <p14:tracePt t="43466" x="4911725" y="6454775"/>
          <p14:tracePt t="43474" x="4911725" y="6464300"/>
          <p14:tracePt t="43482" x="4900613" y="6464300"/>
          <p14:tracePt t="43491" x="4900613" y="6475413"/>
          <p14:tracePt t="43498" x="4891088" y="6475413"/>
          <p14:tracePt t="44338" x="4891088" y="6484938"/>
          <p14:tracePt t="44386" x="4891088" y="6494463"/>
          <p14:tracePt t="46086" x="4881563" y="6494463"/>
          <p14:tracePt t="46125" x="4870450" y="6505575"/>
          <p14:tracePt t="46414" x="4860925" y="6505575"/>
          <p14:tracePt t="46431" x="4849813" y="6505575"/>
          <p14:tracePt t="46439" x="4840288" y="6515100"/>
          <p14:tracePt t="46455" x="4830763" y="6524625"/>
          <p14:tracePt t="46463" x="4819650" y="6524625"/>
          <p14:tracePt t="46469" x="4810125" y="6545263"/>
          <p14:tracePt t="46477" x="4789488" y="6554788"/>
          <p14:tracePt t="46485" x="4759325" y="6565900"/>
          <p14:tracePt t="46494" x="4729163" y="6575425"/>
          <p14:tracePt t="46500" x="4699000" y="6596063"/>
          <p14:tracePt t="46510" x="4648200" y="6616700"/>
          <p14:tracePt t="46516" x="4608513" y="6646863"/>
          <p14:tracePt t="46526" x="4557713" y="6656388"/>
          <p14:tracePt t="46532" x="4518025" y="6677025"/>
          <p14:tracePt t="46542" x="4457700" y="6686550"/>
          <p14:tracePt t="46550" x="4406900" y="6716713"/>
          <p14:tracePt t="46558" x="4305300" y="6726238"/>
          <p14:tracePt t="46566" x="4275138" y="6737350"/>
          <p14:tracePt t="46574" x="4205288" y="6746875"/>
          <p14:tracePt t="46582" x="4124325" y="6756400"/>
          <p14:tracePt t="46590" x="4043363" y="6777038"/>
          <p14:tracePt t="46598" x="3952875" y="6788150"/>
          <p14:tracePt t="46606" x="3871913" y="6797675"/>
          <p14:tracePt t="46614" x="3760788" y="6797675"/>
          <p14:tracePt t="46622" x="3700463" y="6797675"/>
          <p14:tracePt t="46630" x="3589338" y="6797675"/>
          <p14:tracePt t="46638" x="3509963" y="6797675"/>
          <p14:tracePt t="46646" x="3398838" y="6797675"/>
          <p14:tracePt t="46654" x="3317875" y="6797675"/>
          <p14:tracePt t="46662" x="3246438" y="6797675"/>
          <p14:tracePt t="46670" x="3146425" y="6797675"/>
          <p14:tracePt t="46678" x="3095625" y="6797675"/>
          <p14:tracePt t="46687" x="2954338" y="6797675"/>
          <p14:tracePt t="46694" x="2863850" y="6797675"/>
          <p14:tracePt t="46702" x="2803525" y="6797675"/>
          <p14:tracePt t="46710" x="2701925" y="6788150"/>
          <p14:tracePt t="46718" x="2611438" y="6788150"/>
          <p14:tracePt t="46726" x="2490788" y="6756400"/>
          <p14:tracePt t="46734" x="2400300" y="6737350"/>
          <p14:tracePt t="46742" x="2359025" y="6737350"/>
          <p14:tracePt t="46750" x="2268538" y="6716713"/>
          <p14:tracePt t="46758" x="2147888" y="6696075"/>
          <p14:tracePt t="46766" x="2057400" y="6686550"/>
          <p14:tracePt t="46774" x="1955800" y="6656388"/>
          <p14:tracePt t="46782" x="1855788" y="6646863"/>
          <p14:tracePt t="46790" x="1754188" y="6616700"/>
          <p14:tracePt t="46798" x="1693863" y="6596063"/>
          <p14:tracePt t="46806" x="1593850" y="6565900"/>
          <p14:tracePt t="46814" x="1533525" y="6545263"/>
          <p14:tracePt t="46822" x="1452563" y="6524625"/>
          <p14:tracePt t="46830" x="1392238" y="6494463"/>
          <p14:tracePt t="46839" x="1341438" y="6475413"/>
          <p14:tracePt t="46848" x="1311275" y="6464300"/>
          <p14:tracePt t="46856" x="1281113" y="6445250"/>
          <p14:tracePt t="46864" x="1250950" y="6424613"/>
          <p14:tracePt t="46872" x="1200150" y="6403975"/>
          <p14:tracePt t="46880" x="1179513" y="6383338"/>
          <p14:tracePt t="46889" x="1160463" y="6373813"/>
          <p14:tracePt t="46896" x="1149350" y="6353175"/>
          <p14:tracePt t="46904" x="1149350" y="6343650"/>
          <p14:tracePt t="46912" x="1149350" y="6334125"/>
          <p14:tracePt t="46920" x="1139825" y="6323013"/>
          <p14:tracePt t="46928" x="1139825" y="6303963"/>
          <p14:tracePt t="46935" x="1128713" y="6292850"/>
          <p14:tracePt t="46944" x="1128713" y="6262688"/>
          <p14:tracePt t="46954" x="1119188" y="6232525"/>
          <p14:tracePt t="46960" x="1119188" y="6202363"/>
          <p14:tracePt t="46969" x="1098550" y="6142038"/>
          <p14:tracePt t="46976" x="1089025" y="6111875"/>
          <p14:tracePt t="46985" x="1089025" y="6070600"/>
          <p14:tracePt t="46992" x="1079500" y="6030913"/>
          <p14:tracePt t="47000" x="1079500" y="6000750"/>
          <p14:tracePt t="47008" x="1079500" y="5970588"/>
          <p14:tracePt t="47016" x="1079500" y="5940425"/>
          <p14:tracePt t="47024" x="1079500" y="5919788"/>
          <p14:tracePt t="47032" x="1079500" y="5859463"/>
          <p14:tracePt t="47040" x="1089025" y="5819775"/>
          <p14:tracePt t="47048" x="1098550" y="5738813"/>
          <p14:tracePt t="47056" x="1128713" y="5678488"/>
          <p14:tracePt t="47064" x="1149350" y="5607050"/>
          <p14:tracePt t="47072" x="1160463" y="5546725"/>
          <p14:tracePt t="47080" x="1190625" y="5486400"/>
          <p14:tracePt t="47088" x="1209675" y="5456238"/>
          <p14:tracePt t="47096" x="1220788" y="5395913"/>
          <p14:tracePt t="47104" x="1239838" y="5345113"/>
          <p14:tracePt t="47112" x="1270000" y="5264150"/>
          <p14:tracePt t="47120" x="1300163" y="5203825"/>
          <p14:tracePt t="47128" x="1320800" y="5153025"/>
          <p14:tracePt t="47136" x="1341438" y="5113338"/>
          <p14:tracePt t="47144" x="1371600" y="5032375"/>
          <p14:tracePt t="47152" x="1392238" y="4992688"/>
          <p14:tracePt t="47160" x="1411288" y="4962525"/>
          <p14:tracePt t="47168" x="1422400" y="4921250"/>
          <p14:tracePt t="47178" x="1431925" y="4911725"/>
          <p14:tracePt t="47184" x="1452563" y="4891088"/>
          <p14:tracePt t="47194" x="1462088" y="4870450"/>
          <p14:tracePt t="47202" x="1471613" y="4870450"/>
          <p14:tracePt t="47210" x="1482725" y="4851400"/>
          <p14:tracePt t="47217" x="1482725" y="4840288"/>
          <p14:tracePt t="47226" x="1492250" y="4830763"/>
          <p14:tracePt t="47234" x="1512888" y="4821238"/>
          <p14:tracePt t="47242" x="1533525" y="4800600"/>
          <p14:tracePt t="47251" x="1552575" y="4779963"/>
          <p14:tracePt t="47258" x="1582738" y="4749800"/>
          <p14:tracePt t="47267" x="1603375" y="4730750"/>
          <p14:tracePt t="47274" x="1633538" y="4710113"/>
          <p14:tracePt t="47282" x="1663700" y="4689475"/>
          <p14:tracePt t="47290" x="1693863" y="4679950"/>
          <p14:tracePt t="47298" x="1744663" y="4659313"/>
          <p14:tracePt t="47306" x="1774825" y="4649788"/>
          <p14:tracePt t="47314" x="1814513" y="4629150"/>
          <p14:tracePt t="47322" x="1844675" y="4619625"/>
          <p14:tracePt t="47330" x="1895475" y="4598988"/>
          <p14:tracePt t="47338" x="1936750" y="4578350"/>
          <p14:tracePt t="47346" x="1985963" y="4568825"/>
          <p14:tracePt t="47354" x="2066925" y="4548188"/>
          <p14:tracePt t="47362" x="2127250" y="4527550"/>
          <p14:tracePt t="47370" x="2187575" y="4518025"/>
          <p14:tracePt t="47378" x="2228850" y="4508500"/>
          <p14:tracePt t="47386" x="2289175" y="4497388"/>
          <p14:tracePt t="47394" x="2349500" y="4487863"/>
          <p14:tracePt t="47402" x="2409825" y="4478338"/>
          <p14:tracePt t="47410" x="2470150" y="4478338"/>
          <p14:tracePt t="47418" x="2551113" y="4457700"/>
          <p14:tracePt t="47426" x="2632075" y="4448175"/>
          <p14:tracePt t="47434" x="2692400" y="4448175"/>
          <p14:tracePt t="47442" x="2743200" y="4448175"/>
          <p14:tracePt t="47449" x="2803525" y="4437063"/>
          <p14:tracePt t="47458" x="2833688" y="4437063"/>
          <p14:tracePt t="47466" x="2924175" y="4437063"/>
          <p14:tracePt t="47474" x="2984500" y="4437063"/>
          <p14:tracePt t="47483" x="3025775" y="4437063"/>
          <p14:tracePt t="47492" x="3086100" y="4437063"/>
          <p14:tracePt t="47498" x="3136900" y="4437063"/>
          <p14:tracePt t="47508" x="3216275" y="4437063"/>
          <p14:tracePt t="47514" x="3297238" y="4437063"/>
          <p14:tracePt t="47524" x="3348038" y="4437063"/>
          <p14:tracePt t="47533" x="3408363" y="4437063"/>
          <p14:tracePt t="47540" x="3489325" y="4437063"/>
          <p14:tracePt t="47549" x="3540125" y="4437063"/>
          <p14:tracePt t="47556" x="3640138" y="4437063"/>
          <p14:tracePt t="47564" x="3711575" y="4437063"/>
          <p14:tracePt t="47572" x="3771900" y="4437063"/>
          <p14:tracePt t="47580" x="3832225" y="4437063"/>
          <p14:tracePt t="47588" x="3892550" y="4437063"/>
          <p14:tracePt t="47596" x="3952875" y="4437063"/>
          <p14:tracePt t="47604" x="3994150" y="4437063"/>
          <p14:tracePt t="47612" x="4073525" y="4448175"/>
          <p14:tracePt t="47620" x="4103688" y="4457700"/>
          <p14:tracePt t="47628" x="4144963" y="4467225"/>
          <p14:tracePt t="47636" x="4205288" y="4467225"/>
          <p14:tracePt t="47644" x="4235450" y="4478338"/>
          <p14:tracePt t="47652" x="4275138" y="4478338"/>
          <p14:tracePt t="47660" x="4305300" y="4487863"/>
          <p14:tracePt t="47668" x="4325938" y="4487863"/>
          <p14:tracePt t="47676" x="4356100" y="4497388"/>
          <p14:tracePt t="47684" x="4386263" y="4497388"/>
          <p14:tracePt t="47692" x="4406900" y="4508500"/>
          <p14:tracePt t="47700" x="4427538" y="4508500"/>
          <p14:tracePt t="47708" x="4437063" y="4518025"/>
          <p14:tracePt t="47716" x="4446588" y="4518025"/>
          <p14:tracePt t="47724" x="4467225" y="4518025"/>
          <p14:tracePt t="47731" x="4476750" y="4527550"/>
          <p14:tracePt t="47740" x="4487863" y="4527550"/>
          <p14:tracePt t="47748" x="4497388" y="4538663"/>
          <p14:tracePt t="47756" x="4508500" y="4538663"/>
          <p14:tracePt t="47765" x="4527550" y="4548188"/>
          <p14:tracePt t="47772" x="4538663" y="4548188"/>
          <p14:tracePt t="47780" x="4548188" y="4559300"/>
          <p14:tracePt t="47788" x="4568825" y="4568825"/>
          <p14:tracePt t="47796" x="4587875" y="4589463"/>
          <p14:tracePt t="47804" x="4608513" y="4598988"/>
          <p14:tracePt t="47812" x="4629150" y="4619625"/>
          <p14:tracePt t="47820" x="4648200" y="4638675"/>
          <p14:tracePt t="47828" x="4668838" y="4649788"/>
          <p14:tracePt t="47838" x="4689475" y="4679950"/>
          <p14:tracePt t="47846" x="4710113" y="4710113"/>
          <p14:tracePt t="47854" x="4729163" y="4740275"/>
          <p14:tracePt t="47862" x="4749800" y="4760913"/>
          <p14:tracePt t="47870" x="4770438" y="4791075"/>
          <p14:tracePt t="47878" x="4779963" y="4810125"/>
          <p14:tracePt t="47886" x="4810125" y="4860925"/>
          <p14:tracePt t="47894" x="4830763" y="4902200"/>
          <p14:tracePt t="47902" x="4840288" y="4941888"/>
          <p14:tracePt t="47910" x="4860925" y="4992688"/>
          <p14:tracePt t="47918" x="4870450" y="5041900"/>
          <p14:tracePt t="47926" x="4900613" y="5103813"/>
          <p14:tracePt t="47934" x="4911725" y="5164138"/>
          <p14:tracePt t="47942" x="4921250" y="5224463"/>
          <p14:tracePt t="47951" x="4951413" y="5294313"/>
          <p14:tracePt t="47958" x="4960938" y="5365750"/>
          <p14:tracePt t="47966" x="4991100" y="5435600"/>
          <p14:tracePt t="47974" x="5021263" y="5537200"/>
          <p14:tracePt t="47982" x="5032375" y="5607050"/>
          <p14:tracePt t="47990" x="5053013" y="5678488"/>
          <p14:tracePt t="47998" x="5062538" y="5718175"/>
          <p14:tracePt t="48006" x="5083175" y="5759450"/>
          <p14:tracePt t="48013" x="5092700" y="5808663"/>
          <p14:tracePt t="48022" x="5102225" y="5838825"/>
          <p14:tracePt t="48030" x="5102225" y="5859463"/>
          <p14:tracePt t="48038" x="5113338" y="5889625"/>
          <p14:tracePt t="48047" x="5122863" y="5910263"/>
          <p14:tracePt t="48054" x="5122863" y="5919788"/>
          <p14:tracePt t="48063" x="5122863" y="5940425"/>
          <p14:tracePt t="48070" x="5122863" y="5961063"/>
          <p14:tracePt t="48078" x="5122863" y="5970588"/>
          <p14:tracePt t="48086" x="5122863" y="5980113"/>
          <p14:tracePt t="48094" x="5122863" y="6000750"/>
          <p14:tracePt t="48102" x="5122863" y="6030913"/>
          <p14:tracePt t="48110" x="5113338" y="6051550"/>
          <p14:tracePt t="48118" x="5113338" y="6070600"/>
          <p14:tracePt t="48126" x="5102225" y="6102350"/>
          <p14:tracePt t="48134" x="5092700" y="6121400"/>
          <p14:tracePt t="48142" x="5092700" y="6142038"/>
          <p14:tracePt t="48150" x="5083175" y="6172200"/>
          <p14:tracePt t="48158" x="5072063" y="6181725"/>
          <p14:tracePt t="48168" x="5062538" y="6192838"/>
          <p14:tracePt t="48174" x="5062538" y="6202363"/>
          <p14:tracePt t="48184" x="5053013" y="6223000"/>
          <p14:tracePt t="48192" x="5041900" y="6242050"/>
          <p14:tracePt t="48208" x="5032375" y="6253163"/>
          <p14:tracePt t="48216" x="5032375" y="6262688"/>
          <p14:tracePt t="48224" x="5021263" y="6262688"/>
          <p14:tracePt t="48232" x="5011738" y="6283325"/>
          <p14:tracePt t="48240" x="5002213" y="6292850"/>
          <p14:tracePt t="48248" x="4981575" y="6313488"/>
          <p14:tracePt t="48264" x="4960938" y="6334125"/>
          <p14:tracePt t="48272" x="4951413" y="6343650"/>
          <p14:tracePt t="48280" x="4930775" y="6364288"/>
          <p14:tracePt t="48288" x="4911725" y="6373813"/>
          <p14:tracePt t="48296" x="4881563" y="6383338"/>
          <p14:tracePt t="48304" x="4860925" y="6403975"/>
          <p14:tracePt t="48312" x="4830763" y="6413500"/>
          <p14:tracePt t="48320" x="4800600" y="6434138"/>
          <p14:tracePt t="48328" x="4770438" y="6454775"/>
          <p14:tracePt t="48336" x="4749800" y="6464300"/>
          <p14:tracePt t="48345" x="4719638" y="6475413"/>
          <p14:tracePt t="48352" x="4699000" y="6484938"/>
          <p14:tracePt t="48360" x="4659313" y="6494463"/>
          <p14:tracePt t="48368" x="4638675" y="6505575"/>
          <p14:tracePt t="48376" x="4618038" y="6505575"/>
          <p14:tracePt t="48384" x="4587875" y="6515100"/>
          <p14:tracePt t="48392" x="4568825" y="6515100"/>
          <p14:tracePt t="48400" x="4538663" y="6515100"/>
          <p14:tracePt t="48407" x="4518025" y="6515100"/>
          <p14:tracePt t="48416" x="4497388" y="6524625"/>
          <p14:tracePt t="48424" x="4467225" y="6524625"/>
          <p14:tracePt t="48432" x="4457700" y="6524625"/>
          <p14:tracePt t="48440" x="4446588" y="6524625"/>
          <p14:tracePt t="48448" x="4427538" y="6524625"/>
          <p14:tracePt t="48456" x="4416425" y="6524625"/>
          <p14:tracePt t="48464" x="4406900" y="6524625"/>
          <p14:tracePt t="48490" x="4397375" y="6524625"/>
          <p14:tracePt t="48940" x="4386263" y="6524625"/>
          <p14:tracePt t="49014" x="4376738" y="6524625"/>
          <p14:tracePt t="49031" x="4367213" y="6524625"/>
          <p14:tracePt t="49039" x="4346575" y="6524625"/>
          <p14:tracePt t="49044" x="4325938" y="6524625"/>
          <p14:tracePt t="49052" x="4305300" y="6524625"/>
          <p14:tracePt t="49060" x="4275138" y="6515100"/>
          <p14:tracePt t="49068" x="4256088" y="6494463"/>
          <p14:tracePt t="49076" x="4205288" y="6445250"/>
          <p14:tracePt t="49084" x="4154488" y="6373813"/>
          <p14:tracePt t="49091" x="4043363" y="6273800"/>
          <p14:tracePt t="49100" x="3962400" y="6181725"/>
          <p14:tracePt t="49108" x="3730625" y="5961063"/>
          <p14:tracePt t="49116" x="3529013" y="5789613"/>
          <p14:tracePt t="49124" x="3357563" y="5657850"/>
          <p14:tracePt t="49134" x="3086100" y="5446713"/>
          <p14:tracePt t="49139" x="2914650" y="5305425"/>
          <p14:tracePt t="49150" x="2641600" y="5092700"/>
          <p14:tracePt t="49155" x="2430463" y="4902200"/>
          <p14:tracePt t="49166" x="2147888" y="4659313"/>
          <p14:tracePt t="49171" x="1985963" y="4487863"/>
          <p14:tracePt t="49182" x="1754188" y="4235450"/>
          <p14:tracePt t="49188" x="1593850" y="4033838"/>
          <p14:tracePt t="49198" x="1482725" y="3892550"/>
          <p14:tracePt t="49206" x="1422400" y="3771900"/>
          <p14:tracePt t="49214" x="1320800" y="3609975"/>
          <p14:tracePt t="49222" x="1270000" y="3530600"/>
          <p14:tracePt t="49230" x="1209675" y="3368675"/>
          <p14:tracePt t="49237" x="1149350" y="3267075"/>
          <p14:tracePt t="49246" x="1089025" y="3187700"/>
          <p14:tracePt t="49254" x="1008063" y="3046413"/>
          <p14:tracePt t="49261" x="968375" y="2965450"/>
          <p14:tracePt t="49270" x="938213" y="2914650"/>
          <p14:tracePt t="49278" x="857250" y="2813050"/>
          <p14:tracePt t="49286" x="806450" y="2722563"/>
          <p14:tracePt t="49294" x="766763" y="2673350"/>
          <p14:tracePt t="49301" x="695325" y="2592388"/>
          <p14:tracePt t="49310" x="625475" y="2501900"/>
          <p14:tracePt t="49318" x="534988" y="2409825"/>
          <p14:tracePt t="49326" x="484188" y="2349500"/>
          <p14:tracePt t="49334" x="433388" y="2298700"/>
          <p14:tracePt t="49342" x="382588" y="2249488"/>
          <p14:tracePt t="49350" x="292100" y="2138363"/>
          <p14:tracePt t="49358" x="222250" y="2066925"/>
          <p14:tracePt t="49366" x="180975" y="2017713"/>
          <p14:tracePt t="49373" x="111125" y="1916113"/>
          <p14:tracePt t="49382" x="80963" y="1876425"/>
          <p14:tracePt t="49390" x="50800" y="1804988"/>
          <p14:tracePt t="49398" x="39688" y="1774825"/>
          <p14:tracePt t="49406" x="20638" y="1735138"/>
          <p14:tracePt t="49414" x="20638" y="1704975"/>
          <p14:tracePt t="49423" x="9525" y="1654175"/>
          <p14:tracePt t="49430" x="0" y="1624013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7518-54F7-4DC2-B355-F0C8A6F4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잡음 제거 시각화하기 전체 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DF4EE3-3F7A-400C-8677-38DB6FBD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25AD3-442D-480D-8833-E5905E83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98" y="1244600"/>
            <a:ext cx="2886075" cy="547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08419C-130E-4BCD-8D55-43AFE218A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022" y="1254125"/>
            <a:ext cx="3648075" cy="5467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588C07-C49F-4E0E-B42D-EDE652F64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110" y="1254125"/>
            <a:ext cx="3533775" cy="5019675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017DD181-8643-483B-854B-723C8EB17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6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1"/>
    </mc:Choice>
    <mc:Fallback xmlns="">
      <p:transition spd="slow" advTm="8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3" x="201613" y="896938"/>
          <p14:tracePt t="229" x="252413" y="866775"/>
          <p14:tracePt t="237" x="282575" y="847725"/>
          <p14:tracePt t="245" x="342900" y="827088"/>
          <p14:tracePt t="253" x="403225" y="806450"/>
          <p14:tracePt t="261" x="484188" y="787400"/>
          <p14:tracePt t="269" x="595313" y="787400"/>
          <p14:tracePt t="277" x="766763" y="787400"/>
          <p14:tracePt t="285" x="847725" y="787400"/>
          <p14:tracePt t="293" x="989013" y="787400"/>
          <p14:tracePt t="301" x="1068388" y="787400"/>
          <p14:tracePt t="309" x="1160463" y="787400"/>
          <p14:tracePt t="317" x="1260475" y="787400"/>
          <p14:tracePt t="325" x="1300163" y="796925"/>
          <p14:tracePt t="333" x="1331913" y="796925"/>
          <p14:tracePt t="341" x="1350963" y="796925"/>
          <p14:tracePt t="799" x="1350963" y="806450"/>
          <p14:tracePt t="865" x="1350963" y="817563"/>
          <p14:tracePt t="881" x="1341438" y="827088"/>
          <p14:tracePt t="889" x="1331913" y="827088"/>
          <p14:tracePt t="896" x="1320800" y="836613"/>
          <p14:tracePt t="905" x="1311275" y="847725"/>
          <p14:tracePt t="920" x="1300163" y="857250"/>
          <p14:tracePt t="929" x="1290638" y="857250"/>
          <p14:tracePt t="936" x="1270000" y="866775"/>
          <p14:tracePt t="945" x="1250950" y="877888"/>
          <p14:tracePt t="953" x="1250950" y="887413"/>
          <p14:tracePt t="971" x="1200150" y="917575"/>
          <p14:tracePt t="977" x="1179513" y="927100"/>
          <p14:tracePt t="984" x="1160463" y="938213"/>
          <p14:tracePt t="993" x="1139825" y="947738"/>
          <p14:tracePt t="1000" x="1119188" y="968375"/>
          <p14:tracePt t="1009" x="1098550" y="968375"/>
          <p14:tracePt t="1016" x="1098550" y="977900"/>
          <p14:tracePt t="1024" x="1089025" y="977900"/>
          <p14:tracePt t="1033" x="1068388" y="989013"/>
          <p14:tracePt t="1049" x="1058863" y="998538"/>
          <p14:tracePt t="1073" x="1049338" y="998538"/>
          <p14:tracePt t="1293" x="1038225" y="998538"/>
          <p14:tracePt t="1309" x="1028700" y="998538"/>
          <p14:tracePt t="1323" x="1019175" y="998538"/>
          <p14:tracePt t="1331" x="1008063" y="998538"/>
          <p14:tracePt t="1339" x="1008063" y="989013"/>
          <p14:tracePt t="1355" x="1008063" y="977900"/>
          <p14:tracePt t="1379" x="998538" y="977900"/>
          <p14:tracePt t="1437" x="989013" y="977900"/>
          <p14:tracePt t="1459" x="977900" y="977900"/>
          <p14:tracePt t="3747" x="957263" y="977900"/>
          <p14:tracePt t="3755" x="917575" y="1008063"/>
          <p14:tracePt t="3762" x="877888" y="1058863"/>
          <p14:tracePt t="3770" x="785813" y="1200150"/>
          <p14:tracePt t="3778" x="746125" y="1301750"/>
          <p14:tracePt t="3785" x="706438" y="1381125"/>
          <p14:tracePt t="3793" x="655638" y="1482725"/>
          <p14:tracePt t="3802" x="614363" y="1582738"/>
          <p14:tracePt t="3808" x="584200" y="1684338"/>
          <p14:tracePt t="3818" x="554038" y="1835150"/>
          <p14:tracePt t="3824" x="504825" y="2057400"/>
          <p14:tracePt t="3834" x="484188" y="2298700"/>
          <p14:tracePt t="3841" x="474663" y="2451100"/>
          <p14:tracePt t="3850" x="474663" y="2511425"/>
          <p14:tracePt t="3856" x="454025" y="2713038"/>
          <p14:tracePt t="3866" x="454025" y="2824163"/>
          <p14:tracePt t="3874" x="454025" y="2924175"/>
          <p14:tracePt t="3882" x="474663" y="3095625"/>
          <p14:tracePt t="3890" x="523875" y="3287713"/>
          <p14:tracePt t="3898" x="574675" y="3438525"/>
          <p14:tracePt t="3906" x="646113" y="3579813"/>
          <p14:tracePt t="3914" x="706438" y="3711575"/>
          <p14:tracePt t="3922" x="736600" y="3781425"/>
          <p14:tracePt t="3930" x="847725" y="3943350"/>
          <p14:tracePt t="3938" x="887413" y="3983038"/>
          <p14:tracePt t="3946" x="938213" y="4094163"/>
          <p14:tracePt t="3956" x="1019175" y="4195763"/>
          <p14:tracePt t="3962" x="1068388" y="4265613"/>
          <p14:tracePt t="3971" x="1119188" y="4316413"/>
          <p14:tracePt t="3978" x="1200150" y="4418013"/>
          <p14:tracePt t="3986" x="1230313" y="4467225"/>
          <p14:tracePt t="3994" x="1300163" y="4548188"/>
          <p14:tracePt t="4002" x="1331913" y="4598988"/>
          <p14:tracePt t="4010" x="1362075" y="4649788"/>
          <p14:tracePt t="4018" x="1401763" y="4710113"/>
          <p14:tracePt t="4026" x="1422400" y="4749800"/>
          <p14:tracePt t="4034" x="1462088" y="4791075"/>
          <p14:tracePt t="4042" x="1482725" y="4821238"/>
          <p14:tracePt t="4050" x="1492250" y="4851400"/>
          <p14:tracePt t="4058" x="1522413" y="4891088"/>
          <p14:tracePt t="4066" x="1533525" y="4902200"/>
          <p14:tracePt t="4074" x="1543050" y="4911725"/>
          <p14:tracePt t="4082" x="1543050" y="4921250"/>
          <p14:tracePt t="4090" x="1552575" y="4921250"/>
          <p14:tracePt t="4122" x="1563688" y="4921250"/>
          <p14:tracePt t="4138" x="1582738" y="4911725"/>
          <p14:tracePt t="4146" x="1612900" y="4881563"/>
          <p14:tracePt t="4156" x="1663700" y="4851400"/>
          <p14:tracePt t="4162" x="1735138" y="4791075"/>
          <p14:tracePt t="4172" x="1814513" y="4740275"/>
          <p14:tracePt t="4178" x="1906588" y="4649788"/>
          <p14:tracePt t="4188" x="1997075" y="4559300"/>
          <p14:tracePt t="4196" x="2138363" y="4418013"/>
          <p14:tracePt t="4204" x="2208213" y="4295775"/>
          <p14:tracePt t="4212" x="2319338" y="4135438"/>
          <p14:tracePt t="4220" x="2420938" y="3983038"/>
          <p14:tracePt t="4228" x="2490788" y="3862388"/>
          <p14:tracePt t="4236" x="2592388" y="3681413"/>
          <p14:tracePt t="4244" x="2692400" y="3498850"/>
          <p14:tracePt t="4253" x="2773363" y="3359150"/>
          <p14:tracePt t="4260" x="2803525" y="3287713"/>
          <p14:tracePt t="4268" x="2914650" y="3146425"/>
          <p14:tracePt t="4276" x="2974975" y="3086100"/>
          <p14:tracePt t="4284" x="2995613" y="3035300"/>
          <p14:tracePt t="4292" x="3035300" y="2965450"/>
          <p14:tracePt t="4300" x="3055938" y="2924175"/>
          <p14:tracePt t="4308" x="3095625" y="2854325"/>
          <p14:tracePt t="4316" x="3125788" y="2773363"/>
          <p14:tracePt t="4324" x="3186113" y="2692400"/>
          <p14:tracePt t="4332" x="3206750" y="2641600"/>
          <p14:tracePt t="4340" x="3246438" y="2562225"/>
          <p14:tracePt t="4348" x="3308350" y="2460625"/>
          <p14:tracePt t="4356" x="3348038" y="2370138"/>
          <p14:tracePt t="4364" x="3368675" y="2309813"/>
          <p14:tracePt t="4372" x="3398838" y="2268538"/>
          <p14:tracePt t="4380" x="3429000" y="2219325"/>
          <p14:tracePt t="4388" x="3459163" y="2168525"/>
          <p14:tracePt t="4396" x="3489325" y="2117725"/>
          <p14:tracePt t="4404" x="3509963" y="2087563"/>
          <p14:tracePt t="4412" x="3540125" y="2057400"/>
          <p14:tracePt t="4420" x="3570288" y="1997075"/>
          <p14:tracePt t="4428" x="3589338" y="1966913"/>
          <p14:tracePt t="4435" x="3609975" y="1936750"/>
          <p14:tracePt t="4444" x="3640138" y="1885950"/>
          <p14:tracePt t="4452" x="3640138" y="1876425"/>
          <p14:tracePt t="4476" x="3640138" y="1865313"/>
          <p14:tracePt t="4518" x="3651250" y="1865313"/>
          <p14:tracePt t="4534" x="3660775" y="1865313"/>
          <p14:tracePt t="4542" x="3670300" y="1925638"/>
          <p14:tracePt t="4550" x="3721100" y="2097088"/>
          <p14:tracePt t="4558" x="3741738" y="2147888"/>
          <p14:tracePt t="4566" x="3771900" y="2279650"/>
          <p14:tracePt t="4574" x="3822700" y="2532063"/>
          <p14:tracePt t="4582" x="3852863" y="2682875"/>
          <p14:tracePt t="4590" x="3902075" y="2894013"/>
          <p14:tracePt t="4598" x="3973513" y="3227388"/>
          <p14:tracePt t="4606" x="4003675" y="3489325"/>
          <p14:tracePt t="4614" x="4033838" y="3670300"/>
          <p14:tracePt t="4622" x="4084638" y="3792538"/>
          <p14:tracePt t="4630" x="4124325" y="3963988"/>
          <p14:tracePt t="4638" x="4195763" y="4135438"/>
          <p14:tracePt t="4646" x="4244975" y="4246563"/>
          <p14:tracePt t="4654" x="4305300" y="4356100"/>
          <p14:tracePt t="4662" x="4397375" y="4487863"/>
          <p14:tracePt t="4670" x="4508500" y="4629150"/>
          <p14:tracePt t="4678" x="4648200" y="4749800"/>
          <p14:tracePt t="4686" x="4810125" y="4860925"/>
          <p14:tracePt t="4694" x="5021263" y="4981575"/>
          <p14:tracePt t="4702" x="5192713" y="5062538"/>
          <p14:tracePt t="4710" x="5395913" y="5143500"/>
          <p14:tracePt t="4718" x="5567363" y="5194300"/>
          <p14:tracePt t="4726" x="5788025" y="5245100"/>
          <p14:tracePt t="4734" x="5959475" y="5275263"/>
          <p14:tracePt t="4742" x="6010275" y="5275263"/>
          <p14:tracePt t="4750" x="6151563" y="5275263"/>
          <p14:tracePt t="4758" x="6221413" y="5275263"/>
          <p14:tracePt t="4767" x="6302375" y="5275263"/>
          <p14:tracePt t="4774" x="6362700" y="5264150"/>
          <p14:tracePt t="4782" x="6403975" y="5245100"/>
          <p14:tracePt t="4790" x="6473825" y="5224463"/>
          <p14:tracePt t="4798" x="6534150" y="5173663"/>
          <p14:tracePt t="4806" x="6584950" y="5133975"/>
          <p14:tracePt t="4814" x="6635750" y="5092700"/>
          <p14:tracePt t="4822" x="6686550" y="5041900"/>
          <p14:tracePt t="4832" x="6756400" y="4972050"/>
          <p14:tracePt t="4840" x="6807200" y="4921250"/>
          <p14:tracePt t="4848" x="6918325" y="4800600"/>
          <p14:tracePt t="4856" x="7038975" y="4679950"/>
          <p14:tracePt t="4864" x="7108825" y="4589463"/>
          <p14:tracePt t="4872" x="7200900" y="4487863"/>
          <p14:tracePt t="4880" x="7261225" y="4418013"/>
          <p14:tracePt t="4888" x="7351713" y="4276725"/>
          <p14:tracePt t="4896" x="7391400" y="4175125"/>
          <p14:tracePt t="4904" x="7421563" y="4114800"/>
          <p14:tracePt t="4912" x="7451725" y="3994150"/>
          <p14:tracePt t="4920" x="7462838" y="3892550"/>
          <p14:tracePt t="4928" x="7462838" y="3822700"/>
          <p14:tracePt t="4936" x="7462838" y="3721100"/>
          <p14:tracePt t="4944" x="7462838" y="3651250"/>
          <p14:tracePt t="4952" x="7462838" y="3549650"/>
          <p14:tracePt t="4960" x="7462838" y="3438525"/>
          <p14:tracePt t="4968" x="7462838" y="3378200"/>
          <p14:tracePt t="4976" x="7451725" y="3317875"/>
          <p14:tracePt t="4984" x="7442200" y="3278188"/>
          <p14:tracePt t="4992" x="7442200" y="3248025"/>
          <p14:tracePt t="5000" x="7421563" y="3217863"/>
          <p14:tracePt t="5008" x="7421563" y="3197225"/>
          <p14:tracePt t="5016" x="7421563" y="3167063"/>
          <p14:tracePt t="5024" x="7421563" y="3125788"/>
          <p14:tracePt t="5032" x="7421563" y="3095625"/>
          <p14:tracePt t="5040" x="7432675" y="3065463"/>
          <p14:tracePt t="5049" x="7432675" y="3035300"/>
          <p14:tracePt t="5056" x="7432675" y="3016250"/>
          <p14:tracePt t="5064" x="7432675" y="2984500"/>
          <p14:tracePt t="5072" x="7442200" y="2965450"/>
          <p14:tracePt t="5080" x="7451725" y="2944813"/>
          <p14:tracePt t="5088" x="7462838" y="2924175"/>
          <p14:tracePt t="5104" x="7472363" y="2914650"/>
          <p14:tracePt t="5112" x="7472363" y="2905125"/>
          <p14:tracePt t="5162" x="7481888" y="2905125"/>
          <p14:tracePt t="5168" x="7493000" y="2924175"/>
          <p14:tracePt t="5178" x="7502525" y="2954338"/>
          <p14:tracePt t="5184" x="7523163" y="3016250"/>
          <p14:tracePt t="5194" x="7553325" y="3136900"/>
          <p14:tracePt t="5202" x="7573963" y="3287713"/>
          <p14:tracePt t="5210" x="7604125" y="3419475"/>
          <p14:tracePt t="5218" x="7604125" y="3530600"/>
          <p14:tracePt t="5226" x="7634288" y="3771900"/>
          <p14:tracePt t="5234" x="7643813" y="3922713"/>
          <p14:tracePt t="5242" x="7664450" y="4154488"/>
          <p14:tracePt t="5250" x="7664450" y="4286250"/>
          <p14:tracePt t="5258" x="7694613" y="4437063"/>
          <p14:tracePt t="5266" x="7715250" y="4679950"/>
          <p14:tracePt t="5274" x="7745413" y="4791075"/>
          <p14:tracePt t="5281" x="7775575" y="4941888"/>
          <p14:tracePt t="5290" x="7815263" y="5041900"/>
          <p14:tracePt t="5298" x="7824788" y="5103813"/>
          <p14:tracePt t="5306" x="7854950" y="5153025"/>
          <p14:tracePt t="5314" x="7886700" y="5224463"/>
          <p14:tracePt t="5322" x="7916863" y="5254625"/>
          <p14:tracePt t="5331" x="7935913" y="5275263"/>
          <p14:tracePt t="5338" x="7935913" y="5284788"/>
          <p14:tracePt t="5354" x="7947025" y="5284788"/>
          <p14:tracePt t="5501" x="7947025" y="5275263"/>
          <p14:tracePt t="5510" x="7956550" y="5275263"/>
          <p14:tracePt t="5525" x="7956550" y="5264150"/>
          <p14:tracePt t="5541" x="7956550" y="5254625"/>
          <p14:tracePt t="5557" x="7956550" y="5233988"/>
          <p14:tracePt t="5564" x="7956550" y="5213350"/>
          <p14:tracePt t="5573" x="7956550" y="5183188"/>
          <p14:tracePt t="5582" x="7956550" y="5164138"/>
          <p14:tracePt t="5589" x="7956550" y="5133975"/>
          <p14:tracePt t="5599" x="7956550" y="5113338"/>
          <p14:tracePt t="5605" x="7956550" y="5092700"/>
          <p14:tracePt t="5615" x="7956550" y="5073650"/>
          <p14:tracePt t="5621" x="7956550" y="5053013"/>
          <p14:tracePt t="5629" x="7956550" y="5032375"/>
          <p14:tracePt t="5637" x="7956550" y="5002213"/>
          <p14:tracePt t="5646" x="7956550" y="4981575"/>
          <p14:tracePt t="5653" x="7956550" y="4951413"/>
          <p14:tracePt t="5661" x="7956550" y="4921250"/>
          <p14:tracePt t="5669" x="7956550" y="4891088"/>
          <p14:tracePt t="5677" x="7956550" y="4860925"/>
          <p14:tracePt t="5685" x="7956550" y="4821238"/>
          <p14:tracePt t="5695" x="7956550" y="4800600"/>
          <p14:tracePt t="5701" x="7956550" y="4770438"/>
          <p14:tracePt t="5717" x="7956550" y="4749800"/>
          <p14:tracePt t="5725" x="7956550" y="4740275"/>
          <p14:tracePt t="5741" x="7956550" y="4730750"/>
          <p14:tracePt t="5880" x="7966075" y="4730750"/>
          <p14:tracePt t="5912" x="7966075" y="4740275"/>
          <p14:tracePt t="5920" x="7966075" y="4749800"/>
          <p14:tracePt t="5936" x="7977188" y="4749800"/>
          <p14:tracePt t="5943" x="7977188" y="4760913"/>
          <p14:tracePt t="6272" x="7977188" y="4770438"/>
          <p14:tracePt t="6280" x="7977188" y="4791075"/>
          <p14:tracePt t="6288" x="7986713" y="4821238"/>
          <p14:tracePt t="6296" x="8007350" y="4881563"/>
          <p14:tracePt t="6304" x="8016875" y="4921250"/>
          <p14:tracePt t="6312" x="8026400" y="4981575"/>
          <p14:tracePt t="6320" x="8067675" y="5073650"/>
          <p14:tracePt t="6328" x="8088313" y="5133975"/>
          <p14:tracePt t="6336" x="8107363" y="5213350"/>
          <p14:tracePt t="6344" x="8128000" y="5275263"/>
          <p14:tracePt t="6352" x="8167688" y="5384800"/>
          <p14:tracePt t="6360" x="8197850" y="5486400"/>
          <p14:tracePt t="6368" x="8239125" y="5556250"/>
          <p14:tracePt t="6376" x="8248650" y="5597525"/>
          <p14:tracePt t="6384" x="8269288" y="5648325"/>
          <p14:tracePt t="6392" x="8289925" y="5667375"/>
          <p14:tracePt t="6400" x="8308975" y="5697538"/>
          <p14:tracePt t="6410" x="8329613" y="5727700"/>
          <p14:tracePt t="6416" x="8350250" y="5738813"/>
          <p14:tracePt t="6424" x="8350250" y="5748338"/>
          <p14:tracePt t="6432" x="8359775" y="5748338"/>
          <p14:tracePt t="6440" x="8369300" y="5759450"/>
          <p14:tracePt t="6456" x="8380413" y="5759450"/>
          <p14:tracePt t="6562" x="8389938" y="5759450"/>
          <p14:tracePt t="6594" x="8389938" y="5748338"/>
          <p14:tracePt t="6698" x="8389938" y="5738813"/>
          <p14:tracePt t="6762" x="8389938" y="5727700"/>
          <p14:tracePt t="6804" x="8389938" y="5718175"/>
          <p14:tracePt t="6810" x="8389938" y="5708650"/>
          <p14:tracePt t="6820" x="8389938" y="5697538"/>
          <p14:tracePt t="6826" x="8389938" y="5688013"/>
          <p14:tracePt t="6844" x="8389938" y="5678488"/>
          <p14:tracePt t="6852" x="8389938" y="5667375"/>
          <p14:tracePt t="6860" x="8389938" y="5657850"/>
          <p14:tracePt t="6868" x="8401050" y="5637213"/>
          <p14:tracePt t="6876" x="8401050" y="5627688"/>
          <p14:tracePt t="6884" x="8410575" y="5576888"/>
          <p14:tracePt t="6893" x="8420100" y="5537200"/>
          <p14:tracePt t="6901" x="8420100" y="5456238"/>
          <p14:tracePt t="6910" x="8420100" y="5365750"/>
          <p14:tracePt t="6918" x="8420100" y="5233988"/>
          <p14:tracePt t="6924" x="8420100" y="5143500"/>
          <p14:tracePt t="6932" x="8420100" y="4972050"/>
          <p14:tracePt t="6942" x="8420100" y="4779963"/>
          <p14:tracePt t="6948" x="8420100" y="4689475"/>
          <p14:tracePt t="6956" x="8401050" y="4497388"/>
          <p14:tracePt t="6964" x="8369300" y="4306888"/>
          <p14:tracePt t="6973" x="8339138" y="4075113"/>
          <p14:tracePt t="6980" x="8299450" y="3781425"/>
          <p14:tracePt t="6988" x="8269288" y="3590925"/>
          <p14:tracePt t="6996" x="8248650" y="3438525"/>
          <p14:tracePt t="7004" x="8248650" y="3348038"/>
          <p14:tracePt t="7011" x="8239125" y="3176588"/>
          <p14:tracePt t="7020" x="8239125" y="3076575"/>
          <p14:tracePt t="7028" x="8239125" y="2914650"/>
          <p14:tracePt t="7036" x="8239125" y="2813050"/>
          <p14:tracePt t="7044" x="8239125" y="2722563"/>
          <p14:tracePt t="7052" x="8239125" y="2641600"/>
          <p14:tracePt t="7060" x="8239125" y="2611438"/>
          <p14:tracePt t="7068" x="8239125" y="2562225"/>
          <p14:tracePt t="7076" x="8239125" y="2481263"/>
          <p14:tracePt t="7084" x="8239125" y="2420938"/>
          <p14:tracePt t="7092" x="8239125" y="2370138"/>
          <p14:tracePt t="7099" x="8239125" y="2319338"/>
          <p14:tracePt t="7108" x="8239125" y="2289175"/>
          <p14:tracePt t="7116" x="8239125" y="2259013"/>
          <p14:tracePt t="7124" x="8229600" y="2208213"/>
          <p14:tracePt t="7134" x="8197850" y="2127250"/>
          <p14:tracePt t="7139" x="8158163" y="2078038"/>
          <p14:tracePt t="7150" x="8137525" y="2027238"/>
          <p14:tracePt t="7155" x="8118475" y="1976438"/>
          <p14:tracePt t="7166" x="8058150" y="1916113"/>
          <p14:tracePt t="7174" x="8026400" y="1865313"/>
          <p14:tracePt t="7182" x="7996238" y="1816100"/>
          <p14:tracePt t="7190" x="7947025" y="1754188"/>
          <p14:tracePt t="7198" x="7905750" y="1704975"/>
          <p14:tracePt t="7205" x="7875588" y="1654175"/>
          <p14:tracePt t="7214" x="7835900" y="1603375"/>
          <p14:tracePt t="7221" x="7794625" y="1552575"/>
          <p14:tracePt t="7229" x="7775575" y="1522413"/>
          <p14:tracePt t="7238" x="7754938" y="1492250"/>
          <p14:tracePt t="7246" x="7745413" y="1473200"/>
          <p14:tracePt t="7254" x="7734300" y="1452563"/>
          <p14:tracePt t="7262" x="7724775" y="1441450"/>
          <p14:tracePt t="7269" x="7724775" y="1431925"/>
          <p14:tracePt t="7286" x="7715250" y="1411288"/>
          <p14:tracePt t="7294" x="7694613" y="1392238"/>
          <p14:tracePt t="7302" x="7673975" y="1371600"/>
          <p14:tracePt t="7310" x="7653338" y="1341438"/>
          <p14:tracePt t="7318" x="7623175" y="1290638"/>
          <p14:tracePt t="7326" x="7604125" y="1250950"/>
          <p14:tracePt t="7333" x="7593013" y="1239838"/>
          <p14:tracePt t="7342" x="7573963" y="1209675"/>
          <p14:tracePt t="7349" x="7553325" y="1190625"/>
          <p14:tracePt t="7358" x="7532688" y="1169988"/>
          <p14:tracePt t="7366" x="7523163" y="1149350"/>
          <p14:tracePt t="7374" x="7513638" y="1130300"/>
          <p14:tracePt t="7405" x="7513638" y="1119188"/>
          <p14:tracePt t="7552" x="7513638" y="1109663"/>
          <p14:tracePt t="7768" x="7493000" y="1109663"/>
          <p14:tracePt t="7776" x="7472363" y="1109663"/>
          <p14:tracePt t="7786" x="7432675" y="1119188"/>
          <p14:tracePt t="7792" x="7331075" y="1119188"/>
          <p14:tracePt t="7802" x="7200900" y="1149350"/>
          <p14:tracePt t="7807" x="7008813" y="1160463"/>
          <p14:tracePt t="7818" x="6807200" y="1179513"/>
          <p14:tracePt t="7826" x="6605588" y="1179513"/>
          <p14:tracePt t="7834" x="6413500" y="1179513"/>
          <p14:tracePt t="7843" x="6030913" y="1130300"/>
          <p14:tracePt t="7854" x="5616575" y="1008063"/>
          <p14:tracePt t="7861" x="5122863" y="917575"/>
          <p14:tracePt t="7870" x="4779963" y="827088"/>
          <p14:tracePt t="7877" x="4367213" y="736600"/>
          <p14:tracePt t="7885" x="4175125" y="685800"/>
          <p14:tracePt t="7894" x="3802063" y="625475"/>
          <p14:tracePt t="7901" x="3348038" y="554038"/>
          <p14:tracePt t="7910" x="3095625" y="523875"/>
          <p14:tracePt t="7918" x="2622550" y="474663"/>
          <p14:tracePt t="7926" x="2228850" y="433388"/>
          <p14:tracePt t="7934" x="1825625" y="382588"/>
          <p14:tracePt t="7952" x="1471613" y="373063"/>
          <p14:tracePt t="7958" x="1350963" y="373063"/>
          <p14:tracePt t="7966" x="1311275" y="373063"/>
          <p14:tracePt t="7974" x="1281113" y="373063"/>
          <p14:tracePt t="7981" x="1239838" y="363538"/>
          <p14:tracePt t="7990" x="1220788" y="363538"/>
          <p14:tracePt t="7997" x="1209675" y="352425"/>
          <p14:tracePt t="8022" x="1200150" y="342900"/>
          <p14:tracePt t="8038" x="1190625" y="333375"/>
          <p14:tracePt t="8046" x="1169988" y="312738"/>
          <p14:tracePt t="8053" x="1128713" y="282575"/>
          <p14:tracePt t="8061" x="1058863" y="241300"/>
          <p14:tracePt t="8070" x="989013" y="201613"/>
          <p14:tracePt t="8077" x="957263" y="180975"/>
          <p14:tracePt t="8086" x="866775" y="111125"/>
          <p14:tracePt t="8093" x="796925" y="60325"/>
          <p14:tracePt t="8101" x="715963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6.1 </a:t>
            </a:r>
            <a:r>
              <a:rPr lang="ko-KR" altLang="en-US" dirty="0" err="1"/>
              <a:t>오토인코더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1143000"/>
            <a:ext cx="11355711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u="sng" dirty="0" err="1">
                <a:latin typeface="+mn-ea"/>
              </a:rPr>
              <a:t>오토인코더의</a:t>
            </a:r>
            <a:r>
              <a:rPr lang="ko-KR" altLang="en-US" u="sng" dirty="0">
                <a:latin typeface="+mn-ea"/>
              </a:rPr>
              <a:t> 또 다른 중요 특징은 입력과 출력의 크기는 같지만</a:t>
            </a:r>
            <a:r>
              <a:rPr lang="en-US" altLang="ko-KR" u="sng" dirty="0">
                <a:latin typeface="+mn-ea"/>
              </a:rPr>
              <a:t>, </a:t>
            </a:r>
            <a:r>
              <a:rPr lang="ko-KR" altLang="en-US" u="sng" dirty="0">
                <a:latin typeface="+mn-ea"/>
              </a:rPr>
              <a:t>중간으로 갈수록 신경망의 차원이 줄어든다는 겁니다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이런 특이한 구조 때문에 정보의 통로가 줄어들고 병목현상이 일어나 입력의 특징들이 압축되도록 학습됩니다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>
                <a:latin typeface="+mn-ea"/>
              </a:rPr>
              <a:t>작은 차원에 고인 압축된 표현을 </a:t>
            </a:r>
            <a:r>
              <a:rPr lang="ko-KR" altLang="en-US" u="sng" dirty="0">
                <a:solidFill>
                  <a:srgbClr val="FF3300"/>
                </a:solidFill>
                <a:latin typeface="+mn-ea"/>
              </a:rPr>
              <a:t>잠재 변수</a:t>
            </a:r>
            <a:r>
              <a:rPr lang="en-US" altLang="ko-KR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latent variable</a:t>
            </a:r>
            <a:r>
              <a:rPr lang="ko-KR" altLang="en-US" u="sng" dirty="0">
                <a:latin typeface="+mn-ea"/>
              </a:rPr>
              <a:t>라 하고</a:t>
            </a:r>
            <a:r>
              <a:rPr lang="en-US" altLang="ko-KR" u="sng" dirty="0">
                <a:latin typeface="+mn-ea"/>
              </a:rPr>
              <a:t>, </a:t>
            </a:r>
            <a:r>
              <a:rPr lang="ko-KR" altLang="en-US" u="sng" dirty="0">
                <a:latin typeface="+mn-ea"/>
              </a:rPr>
              <a:t>간단히 </a:t>
            </a:r>
            <a:r>
              <a:rPr lang="en-US" altLang="ko-KR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z</a:t>
            </a:r>
            <a:r>
              <a:rPr lang="ko-KR" altLang="en-US" u="sng" dirty="0">
                <a:latin typeface="+mn-ea"/>
              </a:rPr>
              <a:t>라고 표시합니다</a:t>
            </a:r>
            <a:r>
              <a:rPr lang="en-US" altLang="ko-KR" u="sng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>
                <a:latin typeface="+mn-ea"/>
              </a:rPr>
              <a:t>잠재 변수의 앞뒤를 구분하여 앞부분을 인코더</a:t>
            </a:r>
            <a:r>
              <a:rPr lang="en-US" altLang="ko-KR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encoder</a:t>
            </a:r>
            <a:r>
              <a:rPr lang="en-US" altLang="ko-KR" u="sng" dirty="0">
                <a:latin typeface="+mn-ea"/>
              </a:rPr>
              <a:t>, </a:t>
            </a:r>
            <a:r>
              <a:rPr lang="ko-KR" altLang="en-US" u="sng" dirty="0">
                <a:latin typeface="+mn-ea"/>
              </a:rPr>
              <a:t>뒷부분을 </a:t>
            </a:r>
            <a:r>
              <a:rPr lang="ko-KR" altLang="en-US" u="sng" dirty="0" err="1">
                <a:latin typeface="+mn-ea"/>
              </a:rPr>
              <a:t>디코더</a:t>
            </a:r>
            <a:r>
              <a:rPr lang="en-US" altLang="ko-KR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decoder</a:t>
            </a:r>
            <a:r>
              <a:rPr lang="ko-KR" altLang="en-US" u="sng" dirty="0">
                <a:latin typeface="+mn-ea"/>
              </a:rPr>
              <a:t>라고 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인코더는 정보를 받아 압축하고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디코더는</a:t>
            </a:r>
            <a:r>
              <a:rPr lang="ko-KR" altLang="en-US" dirty="0">
                <a:latin typeface="+mn-ea"/>
              </a:rPr>
              <a:t> 압축된 표현을 풀어 입력을 복원하는 역할을 해서 붙여진 이름입니다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 err="1">
                <a:latin typeface="+mn-ea"/>
              </a:rPr>
              <a:t>오토인코더에서</a:t>
            </a:r>
            <a:r>
              <a:rPr lang="ko-KR" altLang="en-US" u="sng" dirty="0">
                <a:latin typeface="+mn-ea"/>
              </a:rPr>
              <a:t> 특히 흥미로운 부분은 바로 압축된 데이터입니다</a:t>
            </a:r>
            <a:r>
              <a:rPr lang="en-US" altLang="ko-KR" u="sng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>
                <a:latin typeface="+mn-ea"/>
              </a:rPr>
              <a:t>신경망이 받은 이미지를 복원하도록 학습하고 나면 잠재 변수에는 이미지의 특징 정보가 저장됩니다</a:t>
            </a:r>
            <a:r>
              <a:rPr lang="en-US" altLang="ko-KR" u="sng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낮은 차원에 높은 밀도로 표현된 데이터이므로 의미의 압축이 일어납니다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5DEF87F-7F22-44F7-A9D4-55ED74D039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08749"/>
      </p:ext>
    </p:extLst>
  </p:cSld>
  <p:clrMapOvr>
    <a:masterClrMapping/>
  </p:clrMapOvr>
  <p:transition advTm="669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" x="6130925" y="3489325"/>
          <p14:tracePt t="267" x="5486400" y="3317875"/>
          <p14:tracePt t="272" x="5072063" y="3197225"/>
          <p14:tracePt t="280" x="4618038" y="3125788"/>
          <p14:tracePt t="288" x="4457700" y="3095625"/>
          <p14:tracePt t="296" x="4043363" y="3016250"/>
          <p14:tracePt t="304" x="3670300" y="2954338"/>
          <p14:tracePt t="312" x="3368675" y="2894013"/>
          <p14:tracePt t="320" x="3216275" y="2863850"/>
          <p14:tracePt t="328" x="3025775" y="2813050"/>
          <p14:tracePt t="336" x="2833688" y="2763838"/>
          <p14:tracePt t="345" x="2701925" y="2752725"/>
          <p14:tracePt t="352" x="2641600" y="2733675"/>
          <p14:tracePt t="361" x="2581275" y="2713038"/>
          <p14:tracePt t="368" x="2530475" y="2703513"/>
          <p14:tracePt t="376" x="2520950" y="2692400"/>
          <p14:tracePt t="384" x="2481263" y="2682875"/>
          <p14:tracePt t="392" x="2470150" y="2673350"/>
          <p14:tracePt t="400" x="2451100" y="2652713"/>
          <p14:tracePt t="408" x="2439988" y="2641600"/>
          <p14:tracePt t="416" x="2420938" y="2622550"/>
          <p14:tracePt t="424" x="2400300" y="2601913"/>
          <p14:tracePt t="432" x="2379663" y="2581275"/>
          <p14:tracePt t="440" x="2349500" y="2562225"/>
          <p14:tracePt t="448" x="2328863" y="2541588"/>
          <p14:tracePt t="456" x="2298700" y="2532063"/>
          <p14:tracePt t="466" x="2279650" y="2511425"/>
          <p14:tracePt t="474" x="2228850" y="2490788"/>
          <p14:tracePt t="482" x="2208213" y="2470150"/>
          <p14:tracePt t="490" x="2168525" y="2451100"/>
          <p14:tracePt t="498" x="2117725" y="2420938"/>
          <p14:tracePt t="506" x="2097088" y="2400300"/>
          <p14:tracePt t="514" x="2066925" y="2379663"/>
          <p14:tracePt t="522" x="2027238" y="2360613"/>
          <p14:tracePt t="530" x="2006600" y="2339975"/>
          <p14:tracePt t="538" x="1985963" y="2319338"/>
          <p14:tracePt t="546" x="1966913" y="2309813"/>
          <p14:tracePt t="554" x="1946275" y="2289175"/>
          <p14:tracePt t="562" x="1916113" y="2268538"/>
          <p14:tracePt t="570" x="1895475" y="2259013"/>
          <p14:tracePt t="578" x="1876425" y="2238375"/>
          <p14:tracePt t="586" x="1855788" y="2219325"/>
          <p14:tracePt t="594" x="1825625" y="2198688"/>
          <p14:tracePt t="602" x="1814513" y="2189163"/>
          <p14:tracePt t="610" x="1804988" y="2189163"/>
          <p14:tracePt t="618" x="1804988" y="2178050"/>
          <p14:tracePt t="627" x="1795463" y="2178050"/>
          <p14:tracePt t="643" x="1795463" y="2168525"/>
          <p14:tracePt t="650" x="1795463" y="2159000"/>
          <p14:tracePt t="658" x="1784350" y="2138363"/>
          <p14:tracePt t="666" x="1784350" y="2127250"/>
          <p14:tracePt t="674" x="1784350" y="2108200"/>
          <p14:tracePt t="682" x="1784350" y="2097088"/>
          <p14:tracePt t="690" x="1774825" y="2078038"/>
          <p14:tracePt t="698" x="1774825" y="2066925"/>
          <p14:tracePt t="714" x="1774825" y="2047875"/>
          <p14:tracePt t="724" x="1774825" y="2027238"/>
          <p14:tracePt t="730" x="1774825" y="2017713"/>
          <p14:tracePt t="740" x="1765300" y="2017713"/>
          <p14:tracePt t="746" x="1765300" y="2006600"/>
          <p14:tracePt t="788" x="1765300" y="1997075"/>
          <p14:tracePt t="804" x="1765300" y="1976438"/>
          <p14:tracePt t="812" x="1765300" y="1966913"/>
          <p14:tracePt t="820" x="1765300" y="1955800"/>
          <p14:tracePt t="828" x="1774825" y="1946275"/>
          <p14:tracePt t="836" x="1795463" y="1925638"/>
          <p14:tracePt t="844" x="1814513" y="1906588"/>
          <p14:tracePt t="852" x="1835150" y="1895475"/>
          <p14:tracePt t="860" x="1855788" y="1885950"/>
          <p14:tracePt t="868" x="1885950" y="1865313"/>
          <p14:tracePt t="876" x="1946275" y="1846263"/>
          <p14:tracePt t="884" x="1985963" y="1835150"/>
          <p14:tracePt t="892" x="2036763" y="1804988"/>
          <p14:tracePt t="900" x="2078038" y="1795463"/>
          <p14:tracePt t="908" x="2117725" y="1784350"/>
          <p14:tracePt t="916" x="2168525" y="1774825"/>
          <p14:tracePt t="925" x="2228850" y="1754188"/>
          <p14:tracePt t="932" x="2259013" y="1735138"/>
          <p14:tracePt t="940" x="2298700" y="1724025"/>
          <p14:tracePt t="948" x="2319338" y="1724025"/>
          <p14:tracePt t="956" x="2339975" y="1714500"/>
          <p14:tracePt t="988" x="2349500" y="1714500"/>
          <p14:tracePt t="1014" x="2349500" y="1704975"/>
          <p14:tracePt t="1038" x="2349500" y="1693863"/>
          <p14:tracePt t="1062" x="2349500" y="1684338"/>
          <p14:tracePt t="1094" x="2349500" y="1674813"/>
          <p14:tracePt t="1214" x="2349500" y="1663700"/>
          <p14:tracePt t="1552" x="2349500" y="1674813"/>
          <p14:tracePt t="1610" x="2349500" y="1684338"/>
          <p14:tracePt t="2239" x="2339975" y="1684338"/>
          <p14:tracePt t="2263" x="2328863" y="1684338"/>
          <p14:tracePt t="2279" x="2319338" y="1684338"/>
          <p14:tracePt t="2319" x="2328863" y="1684338"/>
          <p14:tracePt t="2327" x="2349500" y="1693863"/>
          <p14:tracePt t="2335" x="2379663" y="1693863"/>
          <p14:tracePt t="2343" x="2390775" y="1704975"/>
          <p14:tracePt t="2351" x="2409825" y="1704975"/>
          <p14:tracePt t="2358" x="2430463" y="1714500"/>
          <p14:tracePt t="2367" x="2460625" y="1714500"/>
          <p14:tracePt t="2375" x="2520950" y="1724025"/>
          <p14:tracePt t="2383" x="2632075" y="1744663"/>
          <p14:tracePt t="2392" x="2732088" y="1754188"/>
          <p14:tracePt t="2398" x="2863850" y="1765300"/>
          <p14:tracePt t="2408" x="3014663" y="1765300"/>
          <p14:tracePt t="2414" x="3136900" y="1784350"/>
          <p14:tracePt t="2424" x="3417888" y="1804988"/>
          <p14:tracePt t="2432" x="3540125" y="1816100"/>
          <p14:tracePt t="2440" x="3771900" y="1835150"/>
          <p14:tracePt t="2447" x="3973513" y="1846263"/>
          <p14:tracePt t="2456" x="4144963" y="1865313"/>
          <p14:tracePt t="2464" x="4244975" y="1876425"/>
          <p14:tracePt t="2472" x="4337050" y="1895475"/>
          <p14:tracePt t="2480" x="4386263" y="1895475"/>
          <p14:tracePt t="2488" x="4416425" y="1906588"/>
          <p14:tracePt t="2496" x="4427538" y="1906588"/>
          <p14:tracePt t="2504" x="4437063" y="1906588"/>
          <p14:tracePt t="2835" x="4437063" y="1916113"/>
          <p14:tracePt t="3286" x="4467225" y="1906588"/>
          <p14:tracePt t="3292" x="4527550" y="1865313"/>
          <p14:tracePt t="3302" x="4608513" y="1825625"/>
          <p14:tracePt t="3310" x="4729163" y="1774825"/>
          <p14:tracePt t="3318" x="4830763" y="1735138"/>
          <p14:tracePt t="3326" x="4981575" y="1704975"/>
          <p14:tracePt t="3334" x="5102225" y="1674813"/>
          <p14:tracePt t="3341" x="5213350" y="1663700"/>
          <p14:tracePt t="3350" x="5364163" y="1663700"/>
          <p14:tracePt t="3357" x="5445125" y="1644650"/>
          <p14:tracePt t="3366" x="5505450" y="1644650"/>
          <p14:tracePt t="3373" x="5546725" y="1644650"/>
          <p14:tracePt t="3382" x="5567363" y="1644650"/>
          <p14:tracePt t="3389" x="5576888" y="1644650"/>
          <p14:tracePt t="4690" x="5597525" y="1644650"/>
          <p14:tracePt t="4698" x="5627688" y="1663700"/>
          <p14:tracePt t="4707" x="5646738" y="1684338"/>
          <p14:tracePt t="4713" x="5676900" y="1693863"/>
          <p14:tracePt t="4722" x="5707063" y="1704975"/>
          <p14:tracePt t="4729" x="5718175" y="1704975"/>
          <p14:tracePt t="4736" x="5737225" y="1704975"/>
          <p14:tracePt t="4743" x="5768975" y="1704975"/>
          <p14:tracePt t="4751" x="5808663" y="1704975"/>
          <p14:tracePt t="4760" x="5878513" y="1704975"/>
          <p14:tracePt t="4768" x="5940425" y="1704975"/>
          <p14:tracePt t="4776" x="6030913" y="1704975"/>
          <p14:tracePt t="4784" x="6130925" y="1704975"/>
          <p14:tracePt t="4791" x="6262688" y="1704975"/>
          <p14:tracePt t="4799" x="6392863" y="1704975"/>
          <p14:tracePt t="4808" x="6524625" y="1704975"/>
          <p14:tracePt t="4816" x="6605588" y="1704975"/>
          <p14:tracePt t="4824" x="6765925" y="1704975"/>
          <p14:tracePt t="4831" x="6846888" y="1704975"/>
          <p14:tracePt t="4839" x="6999288" y="1704975"/>
          <p14:tracePt t="4847" x="7069138" y="1704975"/>
          <p14:tracePt t="4855" x="7119938" y="1704975"/>
          <p14:tracePt t="4863" x="7150100" y="1704975"/>
          <p14:tracePt t="4872" x="7180263" y="1704975"/>
          <p14:tracePt t="4879" x="7189788" y="1704975"/>
          <p14:tracePt t="4889" x="7219950" y="1704975"/>
          <p14:tracePt t="4895" x="7240588" y="1704975"/>
          <p14:tracePt t="4912" x="7261225" y="1704975"/>
          <p14:tracePt t="4927" x="7280275" y="1704975"/>
          <p14:tracePt t="4938" x="7280275" y="1693863"/>
          <p14:tracePt t="4943" x="7300913" y="1693863"/>
          <p14:tracePt t="4956" x="7310438" y="1684338"/>
          <p14:tracePt t="4961" x="7321550" y="1684338"/>
          <p14:tracePt t="4969" x="7342188" y="1674813"/>
          <p14:tracePt t="4977" x="7351713" y="1674813"/>
          <p14:tracePt t="4985" x="7372350" y="1663700"/>
          <p14:tracePt t="4993" x="7402513" y="1663700"/>
          <p14:tracePt t="5001" x="7432675" y="1654175"/>
          <p14:tracePt t="5009" x="7462838" y="1654175"/>
          <p14:tracePt t="5017" x="7513638" y="1644650"/>
          <p14:tracePt t="5025" x="7562850" y="1644650"/>
          <p14:tracePt t="5033" x="7593013" y="1644650"/>
          <p14:tracePt t="5041" x="7653338" y="1633538"/>
          <p14:tracePt t="5049" x="7694613" y="1633538"/>
          <p14:tracePt t="5057" x="7754938" y="1624013"/>
          <p14:tracePt t="5065" x="7835900" y="1624013"/>
          <p14:tracePt t="5073" x="7875588" y="1612900"/>
          <p14:tracePt t="5081" x="7916863" y="1612900"/>
          <p14:tracePt t="5089" x="7947025" y="1612900"/>
          <p14:tracePt t="5097" x="7966075" y="1612900"/>
          <p14:tracePt t="5105" x="7996238" y="1612900"/>
          <p14:tracePt t="5113" x="8007350" y="1603375"/>
          <p14:tracePt t="10230" x="7996238" y="1612900"/>
          <p14:tracePt t="10238" x="7956550" y="1624013"/>
          <p14:tracePt t="10248" x="7905750" y="1644650"/>
          <p14:tracePt t="10254" x="7866063" y="1654175"/>
          <p14:tracePt t="10262" x="7815263" y="1674813"/>
          <p14:tracePt t="10269" x="7754938" y="1704975"/>
          <p14:tracePt t="10278" x="7734300" y="1724025"/>
          <p14:tracePt t="10285" x="7673975" y="1744663"/>
          <p14:tracePt t="10295" x="7573963" y="1795463"/>
          <p14:tracePt t="10303" x="7502525" y="1825625"/>
          <p14:tracePt t="10311" x="7442200" y="1855788"/>
          <p14:tracePt t="10319" x="7391400" y="1876425"/>
          <p14:tracePt t="10328" x="7331075" y="1906588"/>
          <p14:tracePt t="10335" x="7291388" y="1916113"/>
          <p14:tracePt t="10342" x="7261225" y="1936750"/>
          <p14:tracePt t="10351" x="7240588" y="1936750"/>
          <p14:tracePt t="10359" x="7210425" y="1946275"/>
          <p14:tracePt t="10367" x="7200900" y="1946275"/>
          <p14:tracePt t="10374" x="7189788" y="1955800"/>
          <p14:tracePt t="10383" x="7170738" y="1955800"/>
          <p14:tracePt t="10391" x="7170738" y="1966913"/>
          <p14:tracePt t="10399" x="7159625" y="1966913"/>
          <p14:tracePt t="10406" x="7150100" y="1966913"/>
          <p14:tracePt t="10414" x="7129463" y="1976438"/>
          <p14:tracePt t="10423" x="7119938" y="1976438"/>
          <p14:tracePt t="10430" x="7078663" y="1987550"/>
          <p14:tracePt t="10439" x="7038975" y="2017713"/>
          <p14:tracePt t="10447" x="7008813" y="2027238"/>
          <p14:tracePt t="10455" x="6937375" y="2047875"/>
          <p14:tracePt t="10463" x="6888163" y="2057400"/>
          <p14:tracePt t="10470" x="6858000" y="2066925"/>
          <p14:tracePt t="10479" x="6816725" y="2078038"/>
          <p14:tracePt t="10486" x="6756400" y="2108200"/>
          <p14:tracePt t="10495" x="6735763" y="2108200"/>
          <p14:tracePt t="10502" x="6675438" y="2127250"/>
          <p14:tracePt t="10510" x="6624638" y="2138363"/>
          <p14:tracePt t="10519" x="6594475" y="2138363"/>
          <p14:tracePt t="10529" x="6564313" y="2147888"/>
          <p14:tracePt t="10535" x="6524625" y="2159000"/>
          <p14:tracePt t="10545" x="6484938" y="2168525"/>
          <p14:tracePt t="10550" x="6454775" y="2168525"/>
          <p14:tracePt t="10560" x="6423025" y="2178050"/>
          <p14:tracePt t="10569" x="6392863" y="2178050"/>
          <p14:tracePt t="10576" x="6343650" y="2198688"/>
          <p14:tracePt t="10584" x="6283325" y="2208213"/>
          <p14:tracePt t="10593" x="6242050" y="2219325"/>
          <p14:tracePt t="10600" x="6221413" y="2219325"/>
          <p14:tracePt t="10610" x="6121400" y="2238375"/>
          <p14:tracePt t="10616" x="6080125" y="2249488"/>
          <p14:tracePt t="10624" x="6019800" y="2268538"/>
          <p14:tracePt t="10632" x="5878513" y="2298700"/>
          <p14:tracePt t="10641" x="5799138" y="2309813"/>
          <p14:tracePt t="10649" x="5737225" y="2319338"/>
          <p14:tracePt t="10656" x="5646738" y="2339975"/>
          <p14:tracePt t="10664" x="5495925" y="2349500"/>
          <p14:tracePt t="10672" x="5395913" y="2360613"/>
          <p14:tracePt t="10681" x="5294313" y="2360613"/>
          <p14:tracePt t="10688" x="5162550" y="2360613"/>
          <p14:tracePt t="10697" x="5053013" y="2360613"/>
          <p14:tracePt t="10705" x="4960938" y="2360613"/>
          <p14:tracePt t="10713" x="4881563" y="2360613"/>
          <p14:tracePt t="10720" x="4810125" y="2360613"/>
          <p14:tracePt t="10728" x="4678363" y="2360613"/>
          <p14:tracePt t="10736" x="4578350" y="2360613"/>
          <p14:tracePt t="10744" x="4487863" y="2360613"/>
          <p14:tracePt t="10752" x="4427538" y="2360613"/>
          <p14:tracePt t="10761" x="4367213" y="2360613"/>
          <p14:tracePt t="10770" x="4325938" y="2360613"/>
          <p14:tracePt t="10776" x="4295775" y="2360613"/>
          <p14:tracePt t="10784" x="4275138" y="2360613"/>
          <p14:tracePt t="10792" x="4256088" y="2360613"/>
          <p14:tracePt t="10800" x="4244975" y="2360613"/>
          <p14:tracePt t="10808" x="4225925" y="2360613"/>
          <p14:tracePt t="10817" x="4205288" y="2360613"/>
          <p14:tracePt t="10825" x="4175125" y="2360613"/>
          <p14:tracePt t="10834" x="4144963" y="2360613"/>
          <p14:tracePt t="10842" x="4114800" y="2360613"/>
          <p14:tracePt t="10850" x="4094163" y="2360613"/>
          <p14:tracePt t="10858" x="4073525" y="2360613"/>
          <p14:tracePt t="10867" x="4064000" y="2360613"/>
          <p14:tracePt t="10875" x="4054475" y="2360613"/>
          <p14:tracePt t="10882" x="4033838" y="2360613"/>
          <p14:tracePt t="10899" x="4024313" y="2360613"/>
          <p14:tracePt t="10938" x="4013200" y="2360613"/>
          <p14:tracePt t="10947" x="3994150" y="2360613"/>
          <p14:tracePt t="10955" x="3973513" y="2360613"/>
          <p14:tracePt t="10963" x="3943350" y="2360613"/>
          <p14:tracePt t="10970" x="3922713" y="2349500"/>
          <p14:tracePt t="10979" x="3902075" y="2339975"/>
          <p14:tracePt t="10995" x="3892550" y="2339975"/>
          <p14:tracePt t="11103" x="3892550" y="2330450"/>
          <p14:tracePt t="11111" x="3913188" y="2330450"/>
          <p14:tracePt t="11120" x="3932238" y="2330450"/>
          <p14:tracePt t="11126" x="3962400" y="2330450"/>
          <p14:tracePt t="11133" x="3994150" y="2319338"/>
          <p14:tracePt t="11142" x="4024313" y="2319338"/>
          <p14:tracePt t="11149" x="4073525" y="2319338"/>
          <p14:tracePt t="11157" x="4124325" y="2319338"/>
          <p14:tracePt t="11164" x="4165600" y="2319338"/>
          <p14:tracePt t="11174" x="4195763" y="2319338"/>
          <p14:tracePt t="11181" x="4225925" y="2319338"/>
          <p14:tracePt t="11188" x="4256088" y="2319338"/>
          <p14:tracePt t="11196" x="4286250" y="2319338"/>
          <p14:tracePt t="11204" x="4305300" y="2319338"/>
          <p14:tracePt t="11221" x="4325938" y="2319338"/>
          <p14:tracePt t="11228" x="4337050" y="2319338"/>
          <p14:tracePt t="11236" x="4367213" y="2309813"/>
          <p14:tracePt t="11244" x="4376738" y="2309813"/>
          <p14:tracePt t="11253" x="4406900" y="2309813"/>
          <p14:tracePt t="11260" x="4437063" y="2309813"/>
          <p14:tracePt t="11268" x="4467225" y="2309813"/>
          <p14:tracePt t="11276" x="4497388" y="2309813"/>
          <p14:tracePt t="11284" x="4518025" y="2298700"/>
          <p14:tracePt t="11292" x="4548188" y="2298700"/>
          <p14:tracePt t="11300" x="4578350" y="2298700"/>
          <p14:tracePt t="11308" x="4608513" y="2298700"/>
          <p14:tracePt t="11316" x="4629150" y="2298700"/>
          <p14:tracePt t="11332" x="4638675" y="2298700"/>
          <p14:tracePt t="11899" x="4648200" y="2298700"/>
          <p14:tracePt t="11905" x="4648200" y="2289175"/>
          <p14:tracePt t="11913" x="4668838" y="2289175"/>
          <p14:tracePt t="11920" x="4689475" y="2279650"/>
          <p14:tracePt t="11929" x="4710113" y="2279650"/>
          <p14:tracePt t="11937" x="4729163" y="2268538"/>
          <p14:tracePt t="11945" x="4759325" y="2268538"/>
          <p14:tracePt t="11955" x="4779963" y="2268538"/>
          <p14:tracePt t="11963" x="4830763" y="2259013"/>
          <p14:tracePt t="11970" x="4860925" y="2249488"/>
          <p14:tracePt t="11979" x="4891088" y="2238375"/>
          <p14:tracePt t="11987" x="4941888" y="2238375"/>
          <p14:tracePt t="11995" x="4972050" y="2228850"/>
          <p14:tracePt t="12004" x="5002213" y="2228850"/>
          <p14:tracePt t="12011" x="5041900" y="2219325"/>
          <p14:tracePt t="12020" x="5083175" y="2208213"/>
          <p14:tracePt t="12027" x="5132388" y="2208213"/>
          <p14:tracePt t="12036" x="5153025" y="2208213"/>
          <p14:tracePt t="12043" x="5192713" y="2198688"/>
          <p14:tracePt t="12051" x="5203825" y="2198688"/>
          <p14:tracePt t="12059" x="5213350" y="2198688"/>
          <p14:tracePt t="12067" x="5224463" y="2198688"/>
          <p14:tracePt t="12311" x="5233988" y="2198688"/>
          <p14:tracePt t="12334" x="5243513" y="2198688"/>
          <p14:tracePt t="12349" x="5254625" y="2198688"/>
          <p14:tracePt t="12357" x="5264150" y="2198688"/>
          <p14:tracePt t="12365" x="5273675" y="2198688"/>
          <p14:tracePt t="12381" x="5284788" y="2198688"/>
          <p14:tracePt t="12421" x="5294313" y="2198688"/>
          <p14:tracePt t="12511" x="5303838" y="2198688"/>
          <p14:tracePt t="12614" x="5314950" y="2198688"/>
          <p14:tracePt t="12622" x="5324475" y="2198688"/>
          <p14:tracePt t="12638" x="5345113" y="2198688"/>
          <p14:tracePt t="12646" x="5364163" y="2198688"/>
          <p14:tracePt t="12654" x="5384800" y="2208213"/>
          <p14:tracePt t="12662" x="5395913" y="2208213"/>
          <p14:tracePt t="12670" x="5414963" y="2208213"/>
          <p14:tracePt t="12678" x="5435600" y="2219325"/>
          <p14:tracePt t="12686" x="5456238" y="2219325"/>
          <p14:tracePt t="12694" x="5475288" y="2219325"/>
          <p14:tracePt t="12702" x="5495925" y="2219325"/>
          <p14:tracePt t="12710" x="5505450" y="2228850"/>
          <p14:tracePt t="12718" x="5535613" y="2228850"/>
          <p14:tracePt t="12726" x="5586413" y="2228850"/>
          <p14:tracePt t="12734" x="5657850" y="2228850"/>
          <p14:tracePt t="12742" x="5718175" y="2228850"/>
          <p14:tracePt t="12750" x="5788025" y="2228850"/>
          <p14:tracePt t="12758" x="5889625" y="2228850"/>
          <p14:tracePt t="12766" x="5959475" y="2228850"/>
          <p14:tracePt t="12776" x="6130925" y="2228850"/>
          <p14:tracePt t="12782" x="6202363" y="2228850"/>
          <p14:tracePt t="12792" x="6353175" y="2228850"/>
          <p14:tracePt t="12800" x="6434138" y="2228850"/>
          <p14:tracePt t="12808" x="6515100" y="2228850"/>
          <p14:tracePt t="12816" x="6605588" y="2228850"/>
          <p14:tracePt t="12824" x="6645275" y="2228850"/>
          <p14:tracePt t="12832" x="6675438" y="2228850"/>
          <p14:tracePt t="12840" x="6686550" y="2228850"/>
          <p14:tracePt t="13381" x="6696075" y="2228850"/>
          <p14:tracePt t="13444" x="6705600" y="2228850"/>
          <p14:tracePt t="13508" x="6716713" y="2228850"/>
          <p14:tracePt t="13532" x="6726238" y="2228850"/>
          <p14:tracePt t="13548" x="6735763" y="2228850"/>
          <p14:tracePt t="13556" x="6746875" y="2228850"/>
          <p14:tracePt t="13564" x="6756400" y="2228850"/>
          <p14:tracePt t="13572" x="6765925" y="2228850"/>
          <p14:tracePt t="13580" x="6777038" y="2228850"/>
          <p14:tracePt t="13588" x="6796088" y="2228850"/>
          <p14:tracePt t="13596" x="6807200" y="2228850"/>
          <p14:tracePt t="13604" x="6827838" y="2228850"/>
          <p14:tracePt t="13614" x="6858000" y="2228850"/>
          <p14:tracePt t="13620" x="6877050" y="2228850"/>
          <p14:tracePt t="13630" x="6907213" y="2228850"/>
          <p14:tracePt t="13636" x="6937375" y="2228850"/>
          <p14:tracePt t="13646" x="6978650" y="2228850"/>
          <p14:tracePt t="13654" x="7029450" y="2228850"/>
          <p14:tracePt t="13662" x="7038975" y="2228850"/>
          <p14:tracePt t="13670" x="7078663" y="2228850"/>
          <p14:tracePt t="13678" x="7119938" y="2219325"/>
          <p14:tracePt t="13686" x="7150100" y="2219325"/>
          <p14:tracePt t="13694" x="7180263" y="2219325"/>
          <p14:tracePt t="13702" x="7189788" y="2219325"/>
          <p14:tracePt t="13710" x="7200900" y="2208213"/>
          <p14:tracePt t="13718" x="7210425" y="2208213"/>
          <p14:tracePt t="14211" x="7219950" y="2208213"/>
          <p14:tracePt t="14220" x="7231063" y="2208213"/>
          <p14:tracePt t="14237" x="7270750" y="2219325"/>
          <p14:tracePt t="14245" x="7391400" y="2249488"/>
          <p14:tracePt t="14251" x="7481888" y="2249488"/>
          <p14:tracePt t="14260" x="7583488" y="2268538"/>
          <p14:tracePt t="14267" x="7734300" y="2298700"/>
          <p14:tracePt t="14275" x="7824788" y="2298700"/>
          <p14:tracePt t="14282" x="8037513" y="2309813"/>
          <p14:tracePt t="14291" x="8167688" y="2330450"/>
          <p14:tracePt t="14298" x="8248650" y="2330450"/>
          <p14:tracePt t="14306" x="8410575" y="2330450"/>
          <p14:tracePt t="14314" x="8510588" y="2330450"/>
          <p14:tracePt t="14322" x="8540750" y="2330450"/>
          <p14:tracePt t="14330" x="8572500" y="2330450"/>
          <p14:tracePt t="14338" x="8582025" y="2330450"/>
          <p14:tracePt t="15225" x="8591550" y="2330450"/>
          <p14:tracePt t="15241" x="8602663" y="2330450"/>
          <p14:tracePt t="15249" x="8621713" y="2339975"/>
          <p14:tracePt t="15257" x="8642350" y="2349500"/>
          <p14:tracePt t="15264" x="8662988" y="2370138"/>
          <p14:tracePt t="15272" x="8723313" y="2390775"/>
          <p14:tracePt t="15280" x="8763000" y="2409825"/>
          <p14:tracePt t="15288" x="8813800" y="2420938"/>
          <p14:tracePt t="15296" x="8874125" y="2451100"/>
          <p14:tracePt t="15304" x="8934450" y="2460625"/>
          <p14:tracePt t="15312" x="8975725" y="2460625"/>
          <p14:tracePt t="15322" x="9036050" y="2470150"/>
          <p14:tracePt t="15330" x="9096375" y="2481263"/>
          <p14:tracePt t="15338" x="9156700" y="2481263"/>
          <p14:tracePt t="15346" x="9217025" y="2481263"/>
          <p14:tracePt t="15354" x="9256713" y="2481263"/>
          <p14:tracePt t="15362" x="9297988" y="2481263"/>
          <p14:tracePt t="15369" x="9337675" y="2481263"/>
          <p14:tracePt t="15378" x="9367838" y="2481263"/>
          <p14:tracePt t="15385" x="9398000" y="2481263"/>
          <p14:tracePt t="15394" x="9428163" y="2481263"/>
          <p14:tracePt t="15402" x="9459913" y="2481263"/>
          <p14:tracePt t="15410" x="9478963" y="2481263"/>
          <p14:tracePt t="15418" x="9509125" y="2481263"/>
          <p14:tracePt t="15426" x="9529763" y="2481263"/>
          <p14:tracePt t="15435" x="9539288" y="2481263"/>
          <p14:tracePt t="15442" x="9550400" y="2481263"/>
          <p14:tracePt t="15450" x="9559925" y="2481263"/>
          <p14:tracePt t="15458" x="9569450" y="2481263"/>
          <p14:tracePt t="15466" x="9580563" y="2481263"/>
          <p14:tracePt t="15531" x="9580563" y="2470150"/>
          <p14:tracePt t="15554" x="9590088" y="2470150"/>
          <p14:tracePt t="15580" x="9599613" y="2470150"/>
          <p14:tracePt t="15596" x="9620250" y="2470150"/>
          <p14:tracePt t="15602" x="9631363" y="2470150"/>
          <p14:tracePt t="15612" x="9640888" y="2460625"/>
          <p14:tracePt t="15620" x="9661525" y="2460625"/>
          <p14:tracePt t="15628" x="9691688" y="2460625"/>
          <p14:tracePt t="15636" x="9731375" y="2451100"/>
          <p14:tracePt t="15644" x="9782175" y="2451100"/>
          <p14:tracePt t="15651" x="9832975" y="2451100"/>
          <p14:tracePt t="15660" x="9912350" y="2451100"/>
          <p14:tracePt t="15667" x="9972675" y="2451100"/>
          <p14:tracePt t="15676" x="10013950" y="2451100"/>
          <p14:tracePt t="15684" x="10064750" y="2451100"/>
          <p14:tracePt t="15692" x="10144125" y="2420938"/>
          <p14:tracePt t="15700" x="10194925" y="2409825"/>
          <p14:tracePt t="15708" x="10236200" y="2400300"/>
          <p14:tracePt t="15717" x="10255250" y="2390775"/>
          <p14:tracePt t="15724" x="10275888" y="2379663"/>
          <p14:tracePt t="15732" x="10285413" y="2379663"/>
          <p14:tracePt t="15740" x="10296525" y="2360613"/>
          <p14:tracePt t="15756" x="10296525" y="2349500"/>
          <p14:tracePt t="15764" x="10306050" y="2339975"/>
          <p14:tracePt t="15772" x="10315575" y="2330450"/>
          <p14:tracePt t="15780" x="10326688" y="2309813"/>
          <p14:tracePt t="15788" x="10326688" y="2298700"/>
          <p14:tracePt t="15796" x="10326688" y="2289175"/>
          <p14:tracePt t="15804" x="10326688" y="2268538"/>
          <p14:tracePt t="15812" x="10336213" y="2238375"/>
          <p14:tracePt t="15820" x="10336213" y="2219325"/>
          <p14:tracePt t="15828" x="10336213" y="2189163"/>
          <p14:tracePt t="15836" x="10336213" y="2168525"/>
          <p14:tracePt t="15844" x="10336213" y="2138363"/>
          <p14:tracePt t="15852" x="10336213" y="2108200"/>
          <p14:tracePt t="15860" x="10336213" y="2078038"/>
          <p14:tracePt t="15868" x="10336213" y="2047875"/>
          <p14:tracePt t="15878" x="10326688" y="2006600"/>
          <p14:tracePt t="15886" x="10315575" y="1976438"/>
          <p14:tracePt t="15894" x="10306050" y="1946275"/>
          <p14:tracePt t="15902" x="10296525" y="1916113"/>
          <p14:tracePt t="15910" x="10285413" y="1895475"/>
          <p14:tracePt t="15918" x="10275888" y="1876425"/>
          <p14:tracePt t="15926" x="10255250" y="1855788"/>
          <p14:tracePt t="15933" x="10245725" y="1835150"/>
          <p14:tracePt t="15942" x="10225088" y="1825625"/>
          <p14:tracePt t="15949" x="10206038" y="1804988"/>
          <p14:tracePt t="15958" x="10185400" y="1795463"/>
          <p14:tracePt t="15967" x="10155238" y="1774825"/>
          <p14:tracePt t="15974" x="10094913" y="1754188"/>
          <p14:tracePt t="15982" x="10064750" y="1735138"/>
          <p14:tracePt t="15990" x="10034588" y="1724025"/>
          <p14:tracePt t="15999" x="9983788" y="1704975"/>
          <p14:tracePt t="16006" x="9953625" y="1693863"/>
          <p14:tracePt t="16014" x="9932988" y="1684338"/>
          <p14:tracePt t="16022" x="9902825" y="1674813"/>
          <p14:tracePt t="16030" x="9893300" y="1674813"/>
          <p14:tracePt t="16038" x="9852025" y="1663700"/>
          <p14:tracePt t="16046" x="9821863" y="1654175"/>
          <p14:tracePt t="16053" x="9812338" y="1654175"/>
          <p14:tracePt t="16062" x="9791700" y="1654175"/>
          <p14:tracePt t="16070" x="9771063" y="1654175"/>
          <p14:tracePt t="16077" x="9761538" y="1654175"/>
          <p14:tracePt t="16086" x="9752013" y="1654175"/>
          <p14:tracePt t="16102" x="9740900" y="1654175"/>
          <p14:tracePt t="16109" x="9731375" y="1654175"/>
          <p14:tracePt t="16118" x="9721850" y="1654175"/>
          <p14:tracePt t="16125" x="9710738" y="1663700"/>
          <p14:tracePt t="16134" x="9710738" y="1684338"/>
          <p14:tracePt t="16141" x="9671050" y="1724025"/>
          <p14:tracePt t="16152" x="9650413" y="1765300"/>
          <p14:tracePt t="16157" x="9631363" y="1804988"/>
          <p14:tracePt t="16168" x="9620250" y="1825625"/>
          <p14:tracePt t="16176" x="9590088" y="1885950"/>
          <p14:tracePt t="16184" x="9580563" y="1925638"/>
          <p14:tracePt t="16191" x="9569450" y="1966913"/>
          <p14:tracePt t="16200" x="9559925" y="2036763"/>
          <p14:tracePt t="16208" x="9559925" y="2066925"/>
          <p14:tracePt t="16216" x="9559925" y="2087563"/>
          <p14:tracePt t="16224" x="9559925" y="2108200"/>
          <p14:tracePt t="16240" x="9559925" y="2117725"/>
          <p14:tracePt t="16248" x="9559925" y="2127250"/>
          <p14:tracePt t="16288" x="9569450" y="2138363"/>
          <p14:tracePt t="16296" x="9580563" y="2147888"/>
          <p14:tracePt t="16304" x="9599613" y="2147888"/>
          <p14:tracePt t="16312" x="9631363" y="2147888"/>
          <p14:tracePt t="16320" x="9661525" y="2159000"/>
          <p14:tracePt t="16327" x="9721850" y="2159000"/>
          <p14:tracePt t="16336" x="9782175" y="2168525"/>
          <p14:tracePt t="16343" x="9863138" y="2178050"/>
          <p14:tracePt t="16352" x="9942513" y="2189163"/>
          <p14:tracePt t="16360" x="9993313" y="2189163"/>
          <p14:tracePt t="16368" x="10044113" y="2189163"/>
          <p14:tracePt t="16375" x="10083800" y="2189163"/>
          <p14:tracePt t="16384" x="10104438" y="2189163"/>
          <p14:tracePt t="16732" x="10104438" y="2198688"/>
          <p14:tracePt t="17467" x="10104438" y="2208213"/>
          <p14:tracePt t="17480" x="10053638" y="2219325"/>
          <p14:tracePt t="17489" x="9972675" y="2249488"/>
          <p14:tracePt t="17496" x="9842500" y="2279650"/>
          <p14:tracePt t="17504" x="9590088" y="2370138"/>
          <p14:tracePt t="17512" x="9439275" y="2409825"/>
          <p14:tracePt t="17522" x="9297988" y="2460625"/>
          <p14:tracePt t="17528" x="9126538" y="2501900"/>
          <p14:tracePt t="17538" x="8955088" y="2551113"/>
          <p14:tracePt t="17544" x="8813800" y="2611438"/>
          <p14:tracePt t="17554" x="8702675" y="2641600"/>
          <p14:tracePt t="17562" x="8440738" y="2733675"/>
          <p14:tracePt t="17570" x="8248650" y="2803525"/>
          <p14:tracePt t="17578" x="8107363" y="2833688"/>
          <p14:tracePt t="17586" x="7815263" y="2884488"/>
          <p14:tracePt t="17595" x="7623175" y="2935288"/>
          <p14:tracePt t="17602" x="7451725" y="2965450"/>
          <p14:tracePt t="17610" x="7372350" y="2995613"/>
          <p14:tracePt t="17617" x="7219950" y="3005138"/>
          <p14:tracePt t="17626" x="7099300" y="3025775"/>
          <p14:tracePt t="17633" x="7018338" y="3046413"/>
          <p14:tracePt t="17641" x="6888163" y="3065463"/>
          <p14:tracePt t="17649" x="6786563" y="3076575"/>
          <p14:tracePt t="17657" x="6635750" y="3106738"/>
          <p14:tracePt t="17665" x="6464300" y="3125788"/>
          <p14:tracePt t="17674" x="6313488" y="3155950"/>
          <p14:tracePt t="17681" x="6211888" y="3167063"/>
          <p14:tracePt t="17691" x="6040438" y="3197225"/>
          <p14:tracePt t="17698" x="5808663" y="3236913"/>
          <p14:tracePt t="17706" x="5637213" y="3267075"/>
          <p14:tracePt t="17713" x="5395913" y="3297238"/>
          <p14:tracePt t="17721" x="5203825" y="3327400"/>
          <p14:tracePt t="17729" x="5053013" y="3348038"/>
          <p14:tracePt t="17737" x="4921250" y="3359150"/>
          <p14:tracePt t="17746" x="4749800" y="3359150"/>
          <p14:tracePt t="17753" x="4598988" y="3378200"/>
          <p14:tracePt t="17761" x="4467225" y="3378200"/>
          <p14:tracePt t="17770" x="4376738" y="3378200"/>
          <p14:tracePt t="17778" x="4244975" y="3378200"/>
          <p14:tracePt t="17785" x="4144963" y="3378200"/>
          <p14:tracePt t="17793" x="4073525" y="3389313"/>
          <p14:tracePt t="17802" x="3922713" y="3389313"/>
          <p14:tracePt t="17810" x="3822700" y="3389313"/>
          <p14:tracePt t="17817" x="3730625" y="3398838"/>
          <p14:tracePt t="17826" x="3651250" y="3398838"/>
          <p14:tracePt t="17835" x="3570288" y="3419475"/>
          <p14:tracePt t="17844" x="3417888" y="3429000"/>
          <p14:tracePt t="17851" x="3308350" y="3429000"/>
          <p14:tracePt t="17860" x="3206750" y="3429000"/>
          <p14:tracePt t="17867" x="3116263" y="3429000"/>
          <p14:tracePt t="17875" x="3025775" y="3429000"/>
          <p14:tracePt t="17883" x="2903538" y="3429000"/>
          <p14:tracePt t="17891" x="2854325" y="3429000"/>
          <p14:tracePt t="17899" x="2794000" y="3429000"/>
          <p14:tracePt t="17907" x="2763838" y="3429000"/>
          <p14:tracePt t="17915" x="2722563" y="3429000"/>
          <p14:tracePt t="17923" x="2692400" y="3429000"/>
          <p14:tracePt t="17931" x="2641600" y="3429000"/>
          <p14:tracePt t="17939" x="2601913" y="3429000"/>
          <p14:tracePt t="17947" x="2530475" y="3419475"/>
          <p14:tracePt t="17957" x="2470150" y="3419475"/>
          <p14:tracePt t="17963" x="2430463" y="3408363"/>
          <p14:tracePt t="17972" x="2349500" y="3408363"/>
          <p14:tracePt t="17979" x="2238375" y="3389313"/>
          <p14:tracePt t="17987" x="2138363" y="3378200"/>
          <p14:tracePt t="17995" x="2078038" y="3378200"/>
          <p14:tracePt t="18003" x="2006600" y="3368675"/>
          <p14:tracePt t="18011" x="1955800" y="3359150"/>
          <p14:tracePt t="18019" x="1885950" y="3359150"/>
          <p14:tracePt t="18028" x="1784350" y="3338513"/>
          <p14:tracePt t="18035" x="1724025" y="3338513"/>
          <p14:tracePt t="18044" x="1643063" y="3327400"/>
          <p14:tracePt t="18051" x="1593850" y="3327400"/>
          <p14:tracePt t="18060" x="1543050" y="3327400"/>
          <p14:tracePt t="18067" x="1492250" y="3327400"/>
          <p14:tracePt t="18078" x="1452563" y="3317875"/>
          <p14:tracePt t="18083" x="1401763" y="3317875"/>
          <p14:tracePt t="18094" x="1371600" y="3317875"/>
          <p14:tracePt t="18099" x="1371600" y="3308350"/>
          <p14:tracePt t="18184" x="1371600" y="3297238"/>
          <p14:tracePt t="18207" x="1381125" y="3287713"/>
          <p14:tracePt t="18215" x="1392238" y="3278188"/>
          <p14:tracePt t="18222" x="1401763" y="3267075"/>
          <p14:tracePt t="18231" x="1401763" y="3257550"/>
          <p14:tracePt t="18238" x="1401763" y="3248025"/>
          <p14:tracePt t="18245" x="1422400" y="3227388"/>
          <p14:tracePt t="18254" x="1431925" y="3206750"/>
          <p14:tracePt t="18262" x="1441450" y="3187700"/>
          <p14:tracePt t="18269" x="1452563" y="3155950"/>
          <p14:tracePt t="18278" x="1462088" y="3136900"/>
          <p14:tracePt t="18285" x="1471613" y="3116263"/>
          <p14:tracePt t="18294" x="1492250" y="3086100"/>
          <p14:tracePt t="18301" x="1503363" y="3065463"/>
          <p14:tracePt t="18310" x="1522413" y="3046413"/>
          <p14:tracePt t="18317" x="1533525" y="3025775"/>
          <p14:tracePt t="18325" x="1543050" y="3005138"/>
          <p14:tracePt t="18333" x="1552575" y="2995613"/>
          <p14:tracePt t="18341" x="1552575" y="2984500"/>
          <p14:tracePt t="18349" x="1563688" y="2984500"/>
          <p14:tracePt t="18357" x="1563688" y="2974975"/>
          <p14:tracePt t="18365" x="1573213" y="2965450"/>
          <p14:tracePt t="18373" x="1573213" y="2954338"/>
          <p14:tracePt t="18498" x="1582738" y="2954338"/>
          <p14:tracePt t="18562" x="1593850" y="2954338"/>
          <p14:tracePt t="18586" x="1593850" y="2944813"/>
          <p14:tracePt t="18616" x="1612900" y="2944813"/>
          <p14:tracePt t="18624" x="1654175" y="2944813"/>
          <p14:tracePt t="18632" x="1673225" y="2954338"/>
          <p14:tracePt t="18639" x="1714500" y="2965450"/>
          <p14:tracePt t="18648" x="1814513" y="2995613"/>
          <p14:tracePt t="18657" x="1865313" y="3016250"/>
          <p14:tracePt t="18663" x="1925638" y="3025775"/>
          <p14:tracePt t="18673" x="1985963" y="3035300"/>
          <p14:tracePt t="18681" x="2027238" y="3046413"/>
          <p14:tracePt t="18689" x="2057400" y="3046413"/>
          <p14:tracePt t="18697" x="2097088" y="3046413"/>
          <p14:tracePt t="18705" x="2127250" y="3046413"/>
          <p14:tracePt t="18713" x="2168525" y="3046413"/>
          <p14:tracePt t="18722" x="2198688" y="3046413"/>
          <p14:tracePt t="18730" x="2249488" y="3046413"/>
          <p14:tracePt t="18738" x="2279650" y="3046413"/>
          <p14:tracePt t="18746" x="2309813" y="3046413"/>
          <p14:tracePt t="18753" x="2349500" y="3046413"/>
          <p14:tracePt t="18762" x="2379663" y="3035300"/>
          <p14:tracePt t="18770" x="2409825" y="3016250"/>
          <p14:tracePt t="18778" x="2430463" y="3005138"/>
          <p14:tracePt t="18786" x="2451100" y="2995613"/>
          <p14:tracePt t="18794" x="2470150" y="2984500"/>
          <p14:tracePt t="18810" x="2481263" y="2984500"/>
          <p14:tracePt t="19374" x="2500313" y="2984500"/>
          <p14:tracePt t="19381" x="2530475" y="2984500"/>
          <p14:tracePt t="19389" x="2592388" y="2995613"/>
          <p14:tracePt t="19397" x="2701925" y="2995613"/>
          <p14:tracePt t="19405" x="2803525" y="3005138"/>
          <p14:tracePt t="19413" x="2894013" y="3005138"/>
          <p14:tracePt t="19421" x="2974975" y="3005138"/>
          <p14:tracePt t="19429" x="3106738" y="3005138"/>
          <p14:tracePt t="19437" x="3216275" y="3005138"/>
          <p14:tracePt t="19445" x="3297238" y="3005138"/>
          <p14:tracePt t="19453" x="3408363" y="3005138"/>
          <p14:tracePt t="19461" x="3498850" y="3005138"/>
          <p14:tracePt t="19469" x="3609975" y="3005138"/>
          <p14:tracePt t="19477" x="3670300" y="3005138"/>
          <p14:tracePt t="19485" x="3700463" y="3016250"/>
          <p14:tracePt t="19495" x="3730625" y="3016250"/>
          <p14:tracePt t="19501" x="3751263" y="3016250"/>
          <p14:tracePt t="19511" x="3760788" y="3016250"/>
          <p14:tracePt t="19517" x="3771900" y="3016250"/>
          <p14:tracePt t="19585" x="3781425" y="3016250"/>
          <p14:tracePt t="19784" x="3781425" y="3005138"/>
          <p14:tracePt t="20220" x="3771900" y="3005138"/>
          <p14:tracePt t="20236" x="3760788" y="3005138"/>
          <p14:tracePt t="20339" x="3771900" y="3005138"/>
          <p14:tracePt t="20349" x="3790950" y="3025775"/>
          <p14:tracePt t="20355" x="3832225" y="3035300"/>
          <p14:tracePt t="20365" x="3862388" y="3055938"/>
          <p14:tracePt t="20371" x="3913188" y="3065463"/>
          <p14:tracePt t="20381" x="3962400" y="3095625"/>
          <p14:tracePt t="20389" x="3994150" y="3106738"/>
          <p14:tracePt t="20397" x="4024313" y="3106738"/>
          <p14:tracePt t="20405" x="4084638" y="3116263"/>
          <p14:tracePt t="20413" x="4144963" y="3116263"/>
          <p14:tracePt t="20421" x="4184650" y="3125788"/>
          <p14:tracePt t="20429" x="4225925" y="3125788"/>
          <p14:tracePt t="20437" x="4244975" y="3125788"/>
          <p14:tracePt t="20445" x="4265613" y="3125788"/>
          <p14:tracePt t="20453" x="4286250" y="3125788"/>
          <p14:tracePt t="20469" x="4295775" y="3125788"/>
          <p14:tracePt t="20485" x="4305300" y="3125788"/>
          <p14:tracePt t="20526" x="4305300" y="3116263"/>
          <p14:tracePt t="20665" x="4305300" y="3106738"/>
          <p14:tracePt t="20825" x="4325938" y="3106738"/>
          <p14:tracePt t="20833" x="4337050" y="3106738"/>
          <p14:tracePt t="20841" x="4386263" y="3095625"/>
          <p14:tracePt t="20847" x="4437063" y="3095625"/>
          <p14:tracePt t="20856" x="4467225" y="3095625"/>
          <p14:tracePt t="20863" x="4518025" y="3095625"/>
          <p14:tracePt t="20871" x="4548188" y="3095625"/>
          <p14:tracePt t="20881" x="4578350" y="3095625"/>
          <p14:tracePt t="20889" x="4587875" y="3095625"/>
          <p14:tracePt t="20895" x="4608513" y="3086100"/>
          <p14:tracePt t="20905" x="4629150" y="3086100"/>
          <p14:tracePt t="20911" x="4638675" y="3086100"/>
          <p14:tracePt t="20921" x="4659313" y="3076575"/>
          <p14:tracePt t="20929" x="4668838" y="3076575"/>
          <p14:tracePt t="20937" x="4689475" y="3065463"/>
          <p14:tracePt t="20945" x="4710113" y="3065463"/>
          <p14:tracePt t="20953" x="4729163" y="3055938"/>
          <p14:tracePt t="20961" x="4749800" y="3046413"/>
          <p14:tracePt t="20969" x="4759325" y="3035300"/>
          <p14:tracePt t="20977" x="4779963" y="3025775"/>
          <p14:tracePt t="20994" x="4800600" y="3016250"/>
          <p14:tracePt t="21001" x="4810125" y="3016250"/>
          <p14:tracePt t="21009" x="4819650" y="3016250"/>
          <p14:tracePt t="21017" x="4830763" y="3016250"/>
          <p14:tracePt t="21073" x="4840288" y="3016250"/>
          <p14:tracePt t="21121" x="4849813" y="3005138"/>
          <p14:tracePt t="21533" x="4860925" y="3005138"/>
          <p14:tracePt t="21549" x="4881563" y="3016250"/>
          <p14:tracePt t="21557" x="4900613" y="3035300"/>
          <p14:tracePt t="21565" x="4921250" y="3046413"/>
          <p14:tracePt t="21573" x="4951413" y="3055938"/>
          <p14:tracePt t="21581" x="5002213" y="3076575"/>
          <p14:tracePt t="21589" x="5032375" y="3086100"/>
          <p14:tracePt t="21597" x="5092700" y="3106738"/>
          <p14:tracePt t="21605" x="5132388" y="3116263"/>
          <p14:tracePt t="21613" x="5173663" y="3125788"/>
          <p14:tracePt t="21620" x="5203825" y="3125788"/>
          <p14:tracePt t="21629" x="5233988" y="3125788"/>
          <p14:tracePt t="21637" x="5254625" y="3125788"/>
          <p14:tracePt t="21645" x="5273675" y="3136900"/>
          <p14:tracePt t="21654" x="5294313" y="3136900"/>
          <p14:tracePt t="21669" x="5314950" y="3136900"/>
          <p14:tracePt t="21677" x="5324475" y="3136900"/>
          <p14:tracePt t="21685" x="5334000" y="3136900"/>
          <p14:tracePt t="21693" x="5345113" y="3136900"/>
          <p14:tracePt t="21709" x="5354638" y="3136900"/>
          <p14:tracePt t="21717" x="5364163" y="3136900"/>
          <p14:tracePt t="21725" x="5384800" y="3136900"/>
          <p14:tracePt t="21743" x="5395913" y="3136900"/>
          <p14:tracePt t="21749" x="5405438" y="3136900"/>
          <p14:tracePt t="21759" x="5414963" y="3136900"/>
          <p14:tracePt t="22178" x="5414963" y="3125788"/>
          <p14:tracePt t="22194" x="5414963" y="3116263"/>
          <p14:tracePt t="22201" x="5414963" y="3106738"/>
          <p14:tracePt t="22226" x="5426075" y="3106738"/>
          <p14:tracePt t="22235" x="5426075" y="3095625"/>
          <p14:tracePt t="22265" x="5426075" y="3086100"/>
          <p14:tracePt t="22289" x="5426075" y="3076575"/>
          <p14:tracePt t="22313" x="5435600" y="3065463"/>
          <p14:tracePt t="22565" x="5445125" y="3065463"/>
          <p14:tracePt t="22962" x="5465763" y="3065463"/>
          <p14:tracePt t="22969" x="5495925" y="3055938"/>
          <p14:tracePt t="22977" x="5556250" y="3046413"/>
          <p14:tracePt t="22986" x="5667375" y="3016250"/>
          <p14:tracePt t="22992" x="5768975" y="3005138"/>
          <p14:tracePt t="22999" x="5868988" y="2995613"/>
          <p14:tracePt t="23006" x="6019800" y="2974975"/>
          <p14:tracePt t="23015" x="6202363" y="2954338"/>
          <p14:tracePt t="23022" x="6353175" y="2944813"/>
          <p14:tracePt t="23030" x="6434138" y="2944813"/>
          <p14:tracePt t="23039" x="6564313" y="2944813"/>
          <p14:tracePt t="23047" x="6675438" y="2935288"/>
          <p14:tracePt t="23055" x="6686550" y="2935288"/>
          <p14:tracePt t="23063" x="6696075" y="2935288"/>
          <p14:tracePt t="23654" x="6696075" y="2924175"/>
          <p14:tracePt t="24057" x="6705600" y="2924175"/>
          <p14:tracePt t="24103" x="6716713" y="2924175"/>
          <p14:tracePt t="24112" x="6726238" y="2924175"/>
          <p14:tracePt t="24119" x="6746875" y="2924175"/>
          <p14:tracePt t="24127" x="6756400" y="2924175"/>
          <p14:tracePt t="24143" x="6777038" y="2924175"/>
          <p14:tracePt t="24151" x="6786563" y="2924175"/>
          <p14:tracePt t="24158" x="6807200" y="2924175"/>
          <p14:tracePt t="24167" x="6816725" y="2924175"/>
          <p14:tracePt t="24175" x="6837363" y="2924175"/>
          <p14:tracePt t="24182" x="6858000" y="2924175"/>
          <p14:tracePt t="24191" x="6888163" y="2924175"/>
          <p14:tracePt t="24199" x="6927850" y="2924175"/>
          <p14:tracePt t="24208" x="6958013" y="2924175"/>
          <p14:tracePt t="24214" x="6988175" y="2924175"/>
          <p14:tracePt t="24222" x="7018338" y="2914650"/>
          <p14:tracePt t="24231" x="7038975" y="2914650"/>
          <p14:tracePt t="24239" x="7048500" y="2914650"/>
          <p14:tracePt t="24247" x="7059613" y="2914650"/>
          <p14:tracePt t="24740" x="7059613" y="2924175"/>
          <p14:tracePt t="24951" x="7059613" y="2935288"/>
          <p14:tracePt t="25053" x="7078663" y="2935288"/>
          <p14:tracePt t="25060" x="7180263" y="2935288"/>
          <p14:tracePt t="25069" x="7310438" y="2935288"/>
          <p14:tracePt t="25076" x="7391400" y="2935288"/>
          <p14:tracePt t="25084" x="7583488" y="2944813"/>
          <p14:tracePt t="25093" x="7764463" y="2984500"/>
          <p14:tracePt t="25100" x="7935913" y="2995613"/>
          <p14:tracePt t="25108" x="8107363" y="3016250"/>
          <p14:tracePt t="25116" x="8218488" y="3016250"/>
          <p14:tracePt t="25126" x="8359775" y="3025775"/>
          <p14:tracePt t="25134" x="8450263" y="3025775"/>
          <p14:tracePt t="25142" x="8491538" y="3025775"/>
          <p14:tracePt t="25150" x="8510588" y="3025775"/>
          <p14:tracePt t="25472" x="8521700" y="3025775"/>
          <p14:tracePt t="25480" x="8531225" y="3016250"/>
          <p14:tracePt t="25488" x="8531225" y="2995613"/>
          <p14:tracePt t="25496" x="8540750" y="2984500"/>
          <p14:tracePt t="25504" x="8561388" y="2965450"/>
          <p14:tracePt t="25512" x="8582025" y="2944813"/>
          <p14:tracePt t="25520" x="8612188" y="2914650"/>
          <p14:tracePt t="25528" x="8632825" y="2905125"/>
          <p14:tracePt t="25536" x="8651875" y="2894013"/>
          <p14:tracePt t="25544" x="8672513" y="2874963"/>
          <p14:tracePt t="25552" x="8682038" y="2874963"/>
          <p14:tracePt t="25560" x="8693150" y="2874963"/>
          <p14:tracePt t="25627" x="8693150" y="2863850"/>
          <p14:tracePt t="27190" x="8693150" y="2874963"/>
          <p14:tracePt t="27801" x="8682038" y="2874963"/>
          <p14:tracePt t="27808" x="8662988" y="2884488"/>
          <p14:tracePt t="27816" x="8632825" y="2894013"/>
          <p14:tracePt t="27824" x="8591550" y="2905125"/>
          <p14:tracePt t="27832" x="8540750" y="2914650"/>
          <p14:tracePt t="27840" x="8501063" y="2924175"/>
          <p14:tracePt t="27848" x="8470900" y="2924175"/>
          <p14:tracePt t="27855" x="8440738" y="2935288"/>
          <p14:tracePt t="27864" x="8401050" y="2935288"/>
          <p14:tracePt t="27872" x="8350250" y="2944813"/>
          <p14:tracePt t="27880" x="8299450" y="2944813"/>
          <p14:tracePt t="27889" x="8278813" y="2954338"/>
          <p14:tracePt t="27896" x="8239125" y="2954338"/>
          <p14:tracePt t="27906" x="8197850" y="2974975"/>
          <p14:tracePt t="27912" x="8167688" y="2974975"/>
          <p14:tracePt t="27922" x="8137525" y="2984500"/>
          <p14:tracePt t="27928" x="8107363" y="2995613"/>
          <p14:tracePt t="27939" x="8077200" y="3016250"/>
          <p14:tracePt t="27944" x="8037513" y="3025775"/>
          <p14:tracePt t="27957" x="7935913" y="3046413"/>
          <p14:tracePt t="27962" x="7764463" y="3076575"/>
          <p14:tracePt t="27970" x="7634288" y="3106738"/>
          <p14:tracePt t="27978" x="7513638" y="3136900"/>
          <p14:tracePt t="27986" x="7180263" y="3217863"/>
          <p14:tracePt t="27994" x="6999288" y="3248025"/>
          <p14:tracePt t="28002" x="6696075" y="3287713"/>
          <p14:tracePt t="28010" x="6515100" y="3317875"/>
          <p14:tracePt t="28018" x="6251575" y="3338513"/>
          <p14:tracePt t="28026" x="6040438" y="3348038"/>
          <p14:tracePt t="28034" x="5889625" y="3368675"/>
          <p14:tracePt t="28042" x="5667375" y="3368675"/>
          <p14:tracePt t="28050" x="5475288" y="3378200"/>
          <p14:tracePt t="28058" x="5345113" y="3378200"/>
          <p14:tracePt t="28066" x="5213350" y="3378200"/>
          <p14:tracePt t="28074" x="5113338" y="3378200"/>
          <p14:tracePt t="28082" x="4981575" y="3398838"/>
          <p14:tracePt t="28090" x="4849813" y="3398838"/>
          <p14:tracePt t="28098" x="4759325" y="3398838"/>
          <p14:tracePt t="28106" x="4659313" y="3408363"/>
          <p14:tracePt t="28114" x="4508500" y="3408363"/>
          <p14:tracePt t="28122" x="4376738" y="3408363"/>
          <p14:tracePt t="28130" x="4286250" y="3408363"/>
          <p14:tracePt t="28137" x="4094163" y="3408363"/>
          <p14:tracePt t="28146" x="4033838" y="3408363"/>
          <p14:tracePt t="28154" x="3871913" y="3408363"/>
          <p14:tracePt t="28162" x="3700463" y="3408363"/>
          <p14:tracePt t="28171" x="3570288" y="3408363"/>
          <p14:tracePt t="28178" x="3489325" y="3408363"/>
          <p14:tracePt t="28187" x="3348038" y="3408363"/>
          <p14:tracePt t="28194" x="3246438" y="3408363"/>
          <p14:tracePt t="28204" x="3136900" y="3408363"/>
          <p14:tracePt t="28212" x="3074988" y="3408363"/>
          <p14:tracePt t="28220" x="2944813" y="3408363"/>
          <p14:tracePt t="28228" x="2863850" y="3408363"/>
          <p14:tracePt t="28237" x="2813050" y="3408363"/>
          <p14:tracePt t="28244" x="2732088" y="3408363"/>
          <p14:tracePt t="28252" x="2601913" y="3408363"/>
          <p14:tracePt t="28260" x="2500313" y="3429000"/>
          <p14:tracePt t="28268" x="2430463" y="3429000"/>
          <p14:tracePt t="28276" x="2370138" y="3429000"/>
          <p14:tracePt t="28284" x="2289175" y="3429000"/>
          <p14:tracePt t="28292" x="2238375" y="3429000"/>
          <p14:tracePt t="28300" x="2198688" y="3429000"/>
          <p14:tracePt t="28308" x="2138363" y="3429000"/>
          <p14:tracePt t="28316" x="2078038" y="3438525"/>
          <p14:tracePt t="28324" x="2016125" y="3438525"/>
          <p14:tracePt t="28332" x="1976438" y="3438525"/>
          <p14:tracePt t="28340" x="1936750" y="3438525"/>
          <p14:tracePt t="28348" x="1895475" y="3438525"/>
          <p14:tracePt t="28356" x="1876425" y="3438525"/>
          <p14:tracePt t="28364" x="1835150" y="3438525"/>
          <p14:tracePt t="28372" x="1804988" y="3438525"/>
          <p14:tracePt t="28380" x="1774825" y="3438525"/>
          <p14:tracePt t="28388" x="1744663" y="3438525"/>
          <p14:tracePt t="28396" x="1714500" y="3438525"/>
          <p14:tracePt t="28404" x="1684338" y="3438525"/>
          <p14:tracePt t="28412" x="1654175" y="3438525"/>
          <p14:tracePt t="28419" x="1633538" y="3438525"/>
          <p14:tracePt t="28428" x="1612900" y="3438525"/>
          <p14:tracePt t="28436" x="1582738" y="3438525"/>
          <p14:tracePt t="28444" x="1552575" y="3438525"/>
          <p14:tracePt t="28452" x="1512888" y="3438525"/>
          <p14:tracePt t="28462" x="1503363" y="3438525"/>
          <p14:tracePt t="28468" x="1462088" y="3438525"/>
          <p14:tracePt t="28478" x="1431925" y="3438525"/>
          <p14:tracePt t="28484" x="1422400" y="3438525"/>
          <p14:tracePt t="28494" x="1411288" y="3438525"/>
          <p14:tracePt t="28503" x="1401763" y="3438525"/>
          <p14:tracePt t="28510" x="1392238" y="3438525"/>
          <p14:tracePt t="28542" x="1381125" y="3438525"/>
          <p14:tracePt t="28582" x="1371600" y="3438525"/>
          <p14:tracePt t="28598" x="1362075" y="3438525"/>
          <p14:tracePt t="28630" x="1350963" y="3438525"/>
          <p14:tracePt t="28638" x="1350963" y="3449638"/>
          <p14:tracePt t="28646" x="1331913" y="3449638"/>
          <p14:tracePt t="28654" x="1331913" y="3459163"/>
          <p14:tracePt t="28662" x="1311275" y="3479800"/>
          <p14:tracePt t="28670" x="1290638" y="3498850"/>
          <p14:tracePt t="28678" x="1281113" y="3509963"/>
          <p14:tracePt t="28686" x="1260475" y="3530600"/>
          <p14:tracePt t="28694" x="1250950" y="3530600"/>
          <p14:tracePt t="28701" x="1250950" y="3540125"/>
          <p14:tracePt t="28710" x="1239838" y="3549650"/>
          <p14:tracePt t="28718" x="1230313" y="3560763"/>
          <p14:tracePt t="28734" x="1220788" y="3560763"/>
          <p14:tracePt t="28742" x="1220788" y="3570288"/>
          <p14:tracePt t="28766" x="1209675" y="3570288"/>
          <p14:tracePt t="31266" x="1230313" y="3570288"/>
          <p14:tracePt t="31275" x="1270000" y="3570288"/>
          <p14:tracePt t="31282" x="1320800" y="3570288"/>
          <p14:tracePt t="31290" x="1431925" y="3549650"/>
          <p14:tracePt t="31296" x="1533525" y="3540125"/>
          <p14:tracePt t="31306" x="1663700" y="3540125"/>
          <p14:tracePt t="31314" x="1795463" y="3519488"/>
          <p14:tracePt t="31323" x="1916113" y="3519488"/>
          <p14:tracePt t="31330" x="2078038" y="3519488"/>
          <p14:tracePt t="31339" x="2249488" y="3519488"/>
          <p14:tracePt t="31346" x="2420938" y="3519488"/>
          <p14:tracePt t="31356" x="2601913" y="3519488"/>
          <p14:tracePt t="31362" x="2701925" y="3519488"/>
          <p14:tracePt t="31370" x="2833688" y="3519488"/>
          <p14:tracePt t="31378" x="2903538" y="3519488"/>
          <p14:tracePt t="31385" x="2944813" y="3519488"/>
          <p14:tracePt t="31393" x="2965450" y="3519488"/>
          <p14:tracePt t="31401" x="2974975" y="3519488"/>
          <p14:tracePt t="31598" x="2984500" y="3519488"/>
          <p14:tracePt t="31607" x="2995613" y="3509963"/>
          <p14:tracePt t="31614" x="3005138" y="3489325"/>
          <p14:tracePt t="31620" x="3025775" y="3468688"/>
          <p14:tracePt t="31629" x="3055938" y="3449638"/>
          <p14:tracePt t="31638" x="3095625" y="3429000"/>
          <p14:tracePt t="31644" x="3136900" y="3389313"/>
          <p14:tracePt t="31651" x="3167063" y="3378200"/>
          <p14:tracePt t="31659" x="3186113" y="3359150"/>
          <p14:tracePt t="31667" x="3197225" y="3359150"/>
          <p14:tracePt t="31675" x="3216275" y="3348038"/>
          <p14:tracePt t="31683" x="3227388" y="3348038"/>
          <p14:tracePt t="31699" x="3246438" y="3338513"/>
          <p14:tracePt t="31707" x="3257550" y="3338513"/>
          <p14:tracePt t="31715" x="3267075" y="3327400"/>
          <p14:tracePt t="31723" x="3278188" y="3327400"/>
          <p14:tracePt t="31731" x="3278188" y="3317875"/>
          <p14:tracePt t="31740" x="3287713" y="3317875"/>
          <p14:tracePt t="31918" x="3297238" y="3317875"/>
          <p14:tracePt t="31957" x="3308350" y="3317875"/>
          <p14:tracePt t="31973" x="3317875" y="3317875"/>
          <p14:tracePt t="31982" x="3327400" y="3317875"/>
          <p14:tracePt t="31989" x="3348038" y="3317875"/>
          <p14:tracePt t="31997" x="3368675" y="3317875"/>
          <p14:tracePt t="32005" x="3398838" y="3317875"/>
          <p14:tracePt t="32013" x="3417888" y="3317875"/>
          <p14:tracePt t="32029" x="3438525" y="3317875"/>
          <p14:tracePt t="32037" x="3449638" y="3317875"/>
          <p14:tracePt t="32045" x="3459163" y="3317875"/>
          <p14:tracePt t="32069" x="3468688" y="3317875"/>
          <p14:tracePt t="32311" x="3489325" y="3317875"/>
          <p14:tracePt t="32319" x="3519488" y="3317875"/>
          <p14:tracePt t="32327" x="3529013" y="3317875"/>
          <p14:tracePt t="32335" x="3540125" y="3317875"/>
          <p14:tracePt t="32343" x="3570288" y="3317875"/>
          <p14:tracePt t="32351" x="3600450" y="3317875"/>
          <p14:tracePt t="32360" x="3630613" y="3317875"/>
          <p14:tracePt t="32367" x="3651250" y="3317875"/>
          <p14:tracePt t="32375" x="3681413" y="3317875"/>
          <p14:tracePt t="32383" x="3700463" y="3317875"/>
          <p14:tracePt t="32391" x="3730625" y="3317875"/>
          <p14:tracePt t="32401" x="3760788" y="3317875"/>
          <p14:tracePt t="32409" x="3790950" y="3317875"/>
          <p14:tracePt t="32417" x="3811588" y="3317875"/>
          <p14:tracePt t="32425" x="3841750" y="3317875"/>
          <p14:tracePt t="32434" x="3883025" y="3317875"/>
          <p14:tracePt t="32442" x="3922713" y="3317875"/>
          <p14:tracePt t="32452" x="3952875" y="3317875"/>
          <p14:tracePt t="32457" x="3983038" y="3308350"/>
          <p14:tracePt t="32466" x="4013200" y="3308350"/>
          <p14:tracePt t="32473" x="4033838" y="3308350"/>
          <p14:tracePt t="32482" x="4054475" y="3308350"/>
          <p14:tracePt t="32489" x="4054475" y="3297238"/>
          <p14:tracePt t="32497" x="4064000" y="3297238"/>
          <p14:tracePt t="32561" x="4073525" y="3297238"/>
          <p14:tracePt t="32585" x="4084638" y="3297238"/>
          <p14:tracePt t="32625" x="4094163" y="3297238"/>
          <p14:tracePt t="32665" x="4103688" y="3297238"/>
          <p14:tracePt t="32675" x="4114800" y="3297238"/>
          <p14:tracePt t="32681" x="4124325" y="3297238"/>
          <p14:tracePt t="32691" x="4133850" y="3287713"/>
          <p14:tracePt t="32707" x="4144963" y="3287713"/>
          <p14:tracePt t="32715" x="4154488" y="3287713"/>
          <p14:tracePt t="32723" x="4165600" y="3287713"/>
          <p14:tracePt t="32731" x="4184650" y="3287713"/>
          <p14:tracePt t="32748" x="4195763" y="3287713"/>
          <p14:tracePt t="32764" x="4205288" y="3278188"/>
          <p14:tracePt t="32795" x="4214813" y="3278188"/>
          <p14:tracePt t="32868" x="4225925" y="3278188"/>
          <p14:tracePt t="32945" x="4225925" y="3267075"/>
          <p14:tracePt t="32974" x="4235450" y="3267075"/>
          <p14:tracePt t="32990" x="4244975" y="3267075"/>
          <p14:tracePt t="32997" x="4265613" y="3267075"/>
          <p14:tracePt t="33005" x="4275138" y="3267075"/>
          <p14:tracePt t="33013" x="4305300" y="3257550"/>
          <p14:tracePt t="33021" x="4316413" y="3257550"/>
          <p14:tracePt t="33029" x="4337050" y="3248025"/>
          <p14:tracePt t="33037" x="4346575" y="3248025"/>
          <p14:tracePt t="33046" x="4367213" y="3248025"/>
          <p14:tracePt t="33061" x="4376738" y="3248025"/>
          <p14:tracePt t="33077" x="4386263" y="3248025"/>
          <p14:tracePt t="33085" x="4397375" y="3248025"/>
          <p14:tracePt t="33109" x="4406900" y="3248025"/>
          <p14:tracePt t="33117" x="4416425" y="3248025"/>
          <p14:tracePt t="33125" x="4427538" y="3236913"/>
          <p14:tracePt t="33141" x="4437063" y="3236913"/>
          <p14:tracePt t="33165" x="4446588" y="3236913"/>
          <p14:tracePt t="33173" x="4457700" y="3236913"/>
          <p14:tracePt t="33190" x="4467225" y="3236913"/>
          <p14:tracePt t="33197" x="4487863" y="3236913"/>
          <p14:tracePt t="33206" x="4497388" y="3236913"/>
          <p14:tracePt t="33215" x="4527550" y="3236913"/>
          <p14:tracePt t="33222" x="4557713" y="3236913"/>
          <p14:tracePt t="33231" x="4608513" y="3236913"/>
          <p14:tracePt t="33237" x="4678363" y="3236913"/>
          <p14:tracePt t="33247" x="4749800" y="3236913"/>
          <p14:tracePt t="33253" x="4830763" y="3236913"/>
          <p14:tracePt t="33263" x="4911725" y="3227388"/>
          <p14:tracePt t="33271" x="5002213" y="3227388"/>
          <p14:tracePt t="33279" x="5062538" y="3227388"/>
          <p14:tracePt t="33287" x="5102225" y="3227388"/>
          <p14:tracePt t="33295" x="5122863" y="3227388"/>
          <p14:tracePt t="33304" x="5143500" y="3227388"/>
          <p14:tracePt t="33822" x="5143500" y="3236913"/>
          <p14:tracePt t="34037" x="5143500" y="3248025"/>
          <p14:tracePt t="34208" x="5173663" y="3248025"/>
          <p14:tracePt t="34216" x="5203825" y="3248025"/>
          <p14:tracePt t="34228" x="5264150" y="3257550"/>
          <p14:tracePt t="34232" x="5354638" y="3267075"/>
          <p14:tracePt t="34243" x="5475288" y="3287713"/>
          <p14:tracePt t="34248" x="5688013" y="3317875"/>
          <p14:tracePt t="34254" x="5838825" y="3327400"/>
          <p14:tracePt t="34262" x="6080125" y="3368675"/>
          <p14:tracePt t="34269" x="6232525" y="3368675"/>
          <p14:tracePt t="34278" x="6413500" y="3378200"/>
          <p14:tracePt t="34285" x="6515100" y="3378200"/>
          <p14:tracePt t="34293" x="6675438" y="3378200"/>
          <p14:tracePt t="34301" x="6756400" y="3378200"/>
          <p14:tracePt t="34309" x="6816725" y="3378200"/>
          <p14:tracePt t="34316" x="6846888" y="3378200"/>
          <p14:tracePt t="34325" x="6877050" y="3378200"/>
          <p14:tracePt t="34333" x="6897688" y="3378200"/>
          <p14:tracePt t="34341" x="6907213" y="3378200"/>
          <p14:tracePt t="34349" x="6918325" y="3368675"/>
          <p14:tracePt t="34357" x="6937375" y="3368675"/>
          <p14:tracePt t="34367" x="6958013" y="3368675"/>
          <p14:tracePt t="34373" x="6978650" y="3359150"/>
          <p14:tracePt t="34383" x="6999288" y="3348038"/>
          <p14:tracePt t="34391" x="7038975" y="3338513"/>
          <p14:tracePt t="34399" x="7078663" y="3338513"/>
          <p14:tracePt t="34407" x="7108825" y="3327400"/>
          <p14:tracePt t="34415" x="7129463" y="3317875"/>
          <p14:tracePt t="34422" x="7150100" y="3317875"/>
          <p14:tracePt t="34431" x="7180263" y="3308350"/>
          <p14:tracePt t="34439" x="7200900" y="3308350"/>
          <p14:tracePt t="34447" x="7219950" y="3297238"/>
          <p14:tracePt t="34455" x="7231063" y="3297238"/>
          <p14:tracePt t="34463" x="7240588" y="3287713"/>
          <p14:tracePt t="34471" x="7261225" y="3287713"/>
          <p14:tracePt t="34479" x="7270750" y="3287713"/>
          <p14:tracePt t="34487" x="7280275" y="3278188"/>
          <p14:tracePt t="34495" x="7291388" y="3278188"/>
          <p14:tracePt t="34503" x="7310438" y="3267075"/>
          <p14:tracePt t="34511" x="7331075" y="3267075"/>
          <p14:tracePt t="34519" x="7351713" y="3267075"/>
          <p14:tracePt t="34527" x="7361238" y="3267075"/>
          <p14:tracePt t="34535" x="7372350" y="3267075"/>
          <p14:tracePt t="34543" x="7402513" y="3267075"/>
          <p14:tracePt t="34551" x="7442200" y="3267075"/>
          <p14:tracePt t="34559" x="7481888" y="3267075"/>
          <p14:tracePt t="34567" x="7543800" y="3267075"/>
          <p14:tracePt t="34575" x="7604125" y="3267075"/>
          <p14:tracePt t="34583" x="7653338" y="3267075"/>
          <p14:tracePt t="34591" x="7775575" y="3267075"/>
          <p14:tracePt t="34599" x="7845425" y="3267075"/>
          <p14:tracePt t="34607" x="7905750" y="3267075"/>
          <p14:tracePt t="34615" x="8016875" y="3267075"/>
          <p14:tracePt t="34623" x="8058150" y="3267075"/>
          <p14:tracePt t="34633" x="8107363" y="3267075"/>
          <p14:tracePt t="34639" x="8148638" y="3267075"/>
          <p14:tracePt t="34649" x="8158163" y="3267075"/>
          <p14:tracePt t="34665" x="8167688" y="3267075"/>
          <p14:tracePt t="35705" x="8178800" y="3267075"/>
          <p14:tracePt t="35711" x="8188325" y="3267075"/>
          <p14:tracePt t="35727" x="8197850" y="3267075"/>
          <p14:tracePt t="35735" x="8208963" y="3267075"/>
          <p14:tracePt t="35742" x="8229600" y="3267075"/>
          <p14:tracePt t="35751" x="8248650" y="3267075"/>
          <p14:tracePt t="35759" x="8278813" y="3267075"/>
          <p14:tracePt t="35766" x="8320088" y="3267075"/>
          <p14:tracePt t="35777" x="8369300" y="3267075"/>
          <p14:tracePt t="35785" x="8431213" y="3267075"/>
          <p14:tracePt t="35792" x="8540750" y="3267075"/>
          <p14:tracePt t="35801" x="8621713" y="3267075"/>
          <p14:tracePt t="35809" x="8702675" y="3267075"/>
          <p14:tracePt t="35817" x="8793163" y="3267075"/>
          <p14:tracePt t="35825" x="8904288" y="3267075"/>
          <p14:tracePt t="35832" x="9045575" y="3267075"/>
          <p14:tracePt t="35841" x="9136063" y="3267075"/>
          <p14:tracePt t="35848" x="9247188" y="3287713"/>
          <p14:tracePt t="35857" x="9367838" y="3297238"/>
          <p14:tracePt t="35865" x="9428163" y="3297238"/>
          <p14:tracePt t="35873" x="9539288" y="3297238"/>
          <p14:tracePt t="35882" x="9599613" y="3297238"/>
          <p14:tracePt t="35889" x="9631363" y="3297238"/>
          <p14:tracePt t="35897" x="9661525" y="3297238"/>
          <p14:tracePt t="35905" x="9691688" y="3297238"/>
          <p14:tracePt t="35929" x="9701213" y="3297238"/>
          <p14:tracePt t="36252" x="9691688" y="3308350"/>
          <p14:tracePt t="36260" x="9661525" y="3308350"/>
          <p14:tracePt t="36267" x="9610725" y="3317875"/>
          <p14:tracePt t="36275" x="9469438" y="3348038"/>
          <p14:tracePt t="36282" x="9318625" y="3368675"/>
          <p14:tracePt t="36291" x="9166225" y="3368675"/>
          <p14:tracePt t="36298" x="9075738" y="3378200"/>
          <p14:tracePt t="36307" x="8864600" y="3398838"/>
          <p14:tracePt t="36317" x="8491538" y="3419475"/>
          <p14:tracePt t="36322" x="8308975" y="3429000"/>
          <p14:tracePt t="36333" x="7935913" y="3429000"/>
          <p14:tracePt t="36338" x="7240588" y="3459163"/>
          <p14:tracePt t="36349" x="6858000" y="3459163"/>
          <p14:tracePt t="36355" x="6283325" y="3459163"/>
          <p14:tracePt t="36365" x="5788025" y="3459163"/>
          <p14:tracePt t="36372" x="5324475" y="3459163"/>
          <p14:tracePt t="36381" x="4900613" y="3459163"/>
          <p14:tracePt t="36389" x="4518025" y="3459163"/>
          <p14:tracePt t="36396" x="4325938" y="3459163"/>
          <p14:tracePt t="36404" x="3994150" y="3459163"/>
          <p14:tracePt t="36413" x="3871913" y="3459163"/>
          <p14:tracePt t="36420" x="3741738" y="3459163"/>
          <p14:tracePt t="36429" x="3630613" y="3459163"/>
          <p14:tracePt t="36437" x="3540125" y="3459163"/>
          <p14:tracePt t="36446" x="3519488" y="3459163"/>
          <p14:tracePt t="36452" x="3498850" y="3468688"/>
          <p14:tracePt t="36469" x="3489325" y="3468688"/>
          <p14:tracePt t="36476" x="3479800" y="3468688"/>
          <p14:tracePt t="36493" x="3459163" y="3479800"/>
          <p14:tracePt t="36500" x="3438525" y="3479800"/>
          <p14:tracePt t="36508" x="3417888" y="3489325"/>
          <p14:tracePt t="36516" x="3378200" y="3489325"/>
          <p14:tracePt t="36524" x="3338513" y="3498850"/>
          <p14:tracePt t="36532" x="3308350" y="3509963"/>
          <p14:tracePt t="36540" x="3257550" y="3519488"/>
          <p14:tracePt t="36548" x="3246438" y="3519488"/>
          <p14:tracePt t="36556" x="3206750" y="3530600"/>
          <p14:tracePt t="36565" x="3176588" y="3540125"/>
          <p14:tracePt t="36572" x="3146425" y="3540125"/>
          <p14:tracePt t="36580" x="3116263" y="3549650"/>
          <p14:tracePt t="36588" x="3086100" y="3560763"/>
          <p14:tracePt t="36597" x="3055938" y="3560763"/>
          <p14:tracePt t="36604" x="3025775" y="3579813"/>
          <p14:tracePt t="36614" x="2995613" y="3579813"/>
          <p14:tracePt t="36622" x="2954338" y="3600450"/>
          <p14:tracePt t="36630" x="2903538" y="3609975"/>
          <p14:tracePt t="36638" x="2873375" y="3621088"/>
          <p14:tracePt t="36647" x="2833688" y="3640138"/>
          <p14:tracePt t="36654" x="2794000" y="3651250"/>
          <p14:tracePt t="36662" x="2732088" y="3660775"/>
          <p14:tracePt t="36671" x="2662238" y="3670300"/>
          <p14:tracePt t="36678" x="2601913" y="3702050"/>
          <p14:tracePt t="36687" x="2560638" y="3711575"/>
          <p14:tracePt t="36694" x="2520950" y="3721100"/>
          <p14:tracePt t="36702" x="2490788" y="3721100"/>
          <p14:tracePt t="36711" x="2439988" y="3732213"/>
          <p14:tracePt t="36719" x="2379663" y="3732213"/>
          <p14:tracePt t="36727" x="2339975" y="3741738"/>
          <p14:tracePt t="36735" x="2279650" y="3751263"/>
          <p14:tracePt t="36743" x="2238375" y="3762375"/>
          <p14:tracePt t="36751" x="2187575" y="3771900"/>
          <p14:tracePt t="36759" x="2147888" y="3771900"/>
          <p14:tracePt t="36767" x="2127250" y="3771900"/>
          <p14:tracePt t="36774" x="2097088" y="3781425"/>
          <p14:tracePt t="36782" x="2066925" y="3781425"/>
          <p14:tracePt t="36790" x="2066925" y="3792538"/>
          <p14:tracePt t="36798" x="2047875" y="3792538"/>
          <p14:tracePt t="37171" x="2066925" y="3792538"/>
          <p14:tracePt t="37176" x="2087563" y="3781425"/>
          <p14:tracePt t="37187" x="2108200" y="3771900"/>
          <p14:tracePt t="37192" x="2147888" y="3762375"/>
          <p14:tracePt t="37203" x="2208213" y="3751263"/>
          <p14:tracePt t="37211" x="2289175" y="3721100"/>
          <p14:tracePt t="37218" x="2390775" y="3711575"/>
          <p14:tracePt t="37227" x="2451100" y="3711575"/>
          <p14:tracePt t="37234" x="2560638" y="3702050"/>
          <p14:tracePt t="37242" x="2682875" y="3681413"/>
          <p14:tracePt t="37250" x="2794000" y="3681413"/>
          <p14:tracePt t="37259" x="2903538" y="3681413"/>
          <p14:tracePt t="37267" x="3035300" y="3681413"/>
          <p14:tracePt t="37275" x="3146425" y="3681413"/>
          <p14:tracePt t="37283" x="3267075" y="3681413"/>
          <p14:tracePt t="37291" x="3317875" y="3681413"/>
          <p14:tracePt t="37298" x="3378200" y="3681413"/>
          <p14:tracePt t="37306" x="3438525" y="3681413"/>
          <p14:tracePt t="37314" x="3459163" y="3681413"/>
          <p14:tracePt t="38548" x="3468688" y="3681413"/>
          <p14:tracePt t="38598" x="3489325" y="3670300"/>
          <p14:tracePt t="38606" x="3519488" y="3670300"/>
          <p14:tracePt t="38615" x="3549650" y="3670300"/>
          <p14:tracePt t="38622" x="3609975" y="3670300"/>
          <p14:tracePt t="38630" x="3660775" y="3670300"/>
          <p14:tracePt t="38636" x="3781425" y="3670300"/>
          <p14:tracePt t="38644" x="3892550" y="3670300"/>
          <p14:tracePt t="38652" x="4003675" y="3670300"/>
          <p14:tracePt t="38660" x="4114800" y="3670300"/>
          <p14:tracePt t="38668" x="4286250" y="3670300"/>
          <p14:tracePt t="38676" x="4457700" y="3670300"/>
          <p14:tracePt t="38684" x="4608513" y="3670300"/>
          <p14:tracePt t="38692" x="4659313" y="3670300"/>
          <p14:tracePt t="38701" x="4810125" y="3670300"/>
          <p14:tracePt t="38708" x="4870450" y="3670300"/>
          <p14:tracePt t="38718" x="4911725" y="3670300"/>
          <p14:tracePt t="38724" x="4930775" y="3670300"/>
          <p14:tracePt t="38732" x="4941888" y="3670300"/>
          <p14:tracePt t="39291" x="4951413" y="3670300"/>
          <p14:tracePt t="39299" x="4960938" y="3670300"/>
          <p14:tracePt t="39307" x="4991100" y="3670300"/>
          <p14:tracePt t="39315" x="5021263" y="3670300"/>
          <p14:tracePt t="39322" x="5053013" y="3670300"/>
          <p14:tracePt t="39329" x="5113338" y="3670300"/>
          <p14:tracePt t="39337" x="5203825" y="3670300"/>
          <p14:tracePt t="39345" x="5284788" y="3670300"/>
          <p14:tracePt t="39353" x="5345113" y="3670300"/>
          <p14:tracePt t="39361" x="5456238" y="3670300"/>
          <p14:tracePt t="39369" x="5546725" y="3670300"/>
          <p14:tracePt t="39376" x="5646738" y="3670300"/>
          <p14:tracePt t="39385" x="5737225" y="3670300"/>
          <p14:tracePt t="39392" x="5818188" y="3670300"/>
          <p14:tracePt t="39401" x="5859463" y="3670300"/>
          <p14:tracePt t="39409" x="5899150" y="3670300"/>
          <p14:tracePt t="39416" x="5929313" y="3670300"/>
          <p14:tracePt t="39427" x="5949950" y="3670300"/>
          <p14:tracePt t="39435" x="5970588" y="3670300"/>
          <p14:tracePt t="39451" x="5980113" y="3670300"/>
          <p14:tracePt t="39459" x="5989638" y="3670300"/>
          <p14:tracePt t="39483" x="6000750" y="3670300"/>
          <p14:tracePt t="39491" x="6010275" y="3660775"/>
          <p14:tracePt t="39507" x="6030913" y="3660775"/>
          <p14:tracePt t="39515" x="6040438" y="3660775"/>
          <p14:tracePt t="39531" x="6061075" y="3651250"/>
          <p14:tracePt t="39539" x="6070600" y="3651250"/>
          <p14:tracePt t="39548" x="6080125" y="3651250"/>
          <p14:tracePt t="39555" x="6091238" y="3651250"/>
          <p14:tracePt t="39565" x="6100763" y="3651250"/>
          <p14:tracePt t="39571" x="6121400" y="3651250"/>
          <p14:tracePt t="39579" x="6142038" y="3640138"/>
          <p14:tracePt t="39587" x="6172200" y="3640138"/>
          <p14:tracePt t="39595" x="6202363" y="3640138"/>
          <p14:tracePt t="39603" x="6242050" y="3640138"/>
          <p14:tracePt t="39611" x="6302375" y="3640138"/>
          <p14:tracePt t="39619" x="6353175" y="3640138"/>
          <p14:tracePt t="39626" x="6413500" y="3630613"/>
          <p14:tracePt t="39635" x="6473825" y="3621088"/>
          <p14:tracePt t="39643" x="6494463" y="3621088"/>
          <p14:tracePt t="39651" x="6554788" y="3621088"/>
          <p14:tracePt t="39659" x="6584950" y="3621088"/>
          <p14:tracePt t="39667" x="6615113" y="3621088"/>
          <p14:tracePt t="39677" x="6635750" y="3621088"/>
          <p14:tracePt t="39683" x="6645275" y="3621088"/>
          <p14:tracePt t="39693" x="6656388" y="3621088"/>
          <p14:tracePt t="39699" x="6665913" y="3621088"/>
          <p14:tracePt t="40223" x="6675438" y="3621088"/>
          <p14:tracePt t="40231" x="6686550" y="3621088"/>
          <p14:tracePt t="40247" x="6716713" y="3621088"/>
          <p14:tracePt t="40254" x="6746875" y="3621088"/>
          <p14:tracePt t="40264" x="6777038" y="3621088"/>
          <p14:tracePt t="40272" x="6837363" y="3621088"/>
          <p14:tracePt t="40280" x="6867525" y="3621088"/>
          <p14:tracePt t="40288" x="6907213" y="3621088"/>
          <p14:tracePt t="40296" x="6967538" y="3630613"/>
          <p14:tracePt t="40304" x="6999288" y="3630613"/>
          <p14:tracePt t="40312" x="7029450" y="3630613"/>
          <p14:tracePt t="40320" x="7038975" y="3630613"/>
          <p14:tracePt t="40328" x="7059613" y="3630613"/>
          <p14:tracePt t="40336" x="7069138" y="3630613"/>
          <p14:tracePt t="40344" x="7078663" y="3630613"/>
          <p14:tracePt t="40352" x="7089775" y="3630613"/>
          <p14:tracePt t="40368" x="7099300" y="3630613"/>
          <p14:tracePt t="40384" x="7108825" y="3630613"/>
          <p14:tracePt t="40759" x="7119938" y="3630613"/>
          <p14:tracePt t="40771" x="7129463" y="3630613"/>
          <p14:tracePt t="40787" x="7138988" y="3630613"/>
          <p14:tracePt t="40794" x="7159625" y="3630613"/>
          <p14:tracePt t="40804" x="7170738" y="3630613"/>
          <p14:tracePt t="40810" x="7180263" y="3630613"/>
          <p14:tracePt t="40820" x="7210425" y="3640138"/>
          <p14:tracePt t="40828" x="7231063" y="3640138"/>
          <p14:tracePt t="40836" x="7270750" y="3640138"/>
          <p14:tracePt t="40844" x="7291388" y="3640138"/>
          <p14:tracePt t="40852" x="7321550" y="3640138"/>
          <p14:tracePt t="40861" x="7351713" y="3640138"/>
          <p14:tracePt t="40868" x="7381875" y="3640138"/>
          <p14:tracePt t="40877" x="7412038" y="3651250"/>
          <p14:tracePt t="40885" x="7432675" y="3651250"/>
          <p14:tracePt t="40893" x="7472363" y="3651250"/>
          <p14:tracePt t="40901" x="7502525" y="3651250"/>
          <p14:tracePt t="40908" x="7532688" y="3651250"/>
          <p14:tracePt t="40917" x="7553325" y="3651250"/>
          <p14:tracePt t="40925" x="7573963" y="3651250"/>
          <p14:tracePt t="40933" x="7593013" y="3651250"/>
          <p14:tracePt t="40942" x="7604125" y="3651250"/>
          <p14:tracePt t="40948" x="7623175" y="3651250"/>
          <p14:tracePt t="40957" x="7634288" y="3651250"/>
          <p14:tracePt t="40964" x="7643813" y="3651250"/>
          <p14:tracePt t="41077" x="7653338" y="3651250"/>
          <p14:tracePt t="41134" x="7664450" y="3651250"/>
          <p14:tracePt t="41150" x="7683500" y="3651250"/>
          <p14:tracePt t="41158" x="7704138" y="3651250"/>
          <p14:tracePt t="41166" x="7715250" y="3651250"/>
          <p14:tracePt t="41174" x="7724775" y="3651250"/>
          <p14:tracePt t="41182" x="7745413" y="3651250"/>
          <p14:tracePt t="41190" x="7764463" y="3651250"/>
          <p14:tracePt t="41198" x="7794625" y="3651250"/>
          <p14:tracePt t="41206" x="7824788" y="3651250"/>
          <p14:tracePt t="41214" x="7845425" y="3651250"/>
          <p14:tracePt t="41221" x="7886700" y="3651250"/>
          <p14:tracePt t="41230" x="7916863" y="3651250"/>
          <p14:tracePt t="41238" x="7956550" y="3651250"/>
          <p14:tracePt t="41246" x="7986713" y="3651250"/>
          <p14:tracePt t="41254" x="8026400" y="3651250"/>
          <p14:tracePt t="41262" x="8088313" y="3651250"/>
          <p14:tracePt t="41270" x="8118475" y="3651250"/>
          <p14:tracePt t="41278" x="8158163" y="3651250"/>
          <p14:tracePt t="41286" x="8208963" y="3651250"/>
          <p14:tracePt t="41294" x="8259763" y="3651250"/>
          <p14:tracePt t="41302" x="8299450" y="3651250"/>
          <p14:tracePt t="41310" x="8329613" y="3651250"/>
          <p14:tracePt t="41318" x="8359775" y="3651250"/>
          <p14:tracePt t="41326" x="8380413" y="3651250"/>
          <p14:tracePt t="41334" x="8389938" y="3651250"/>
          <p14:tracePt t="41342" x="8401050" y="3651250"/>
          <p14:tracePt t="41350" x="8410575" y="3651250"/>
          <p14:tracePt t="41366" x="8420100" y="3651250"/>
          <p14:tracePt t="41376" x="8431213" y="3651250"/>
          <p14:tracePt t="41392" x="8440738" y="3651250"/>
          <p14:tracePt t="41398" x="8450263" y="3651250"/>
          <p14:tracePt t="41408" x="8461375" y="3651250"/>
          <p14:tracePt t="41416" x="8470900" y="3651250"/>
          <p14:tracePt t="41424" x="8501063" y="3651250"/>
          <p14:tracePt t="41432" x="8521700" y="3651250"/>
          <p14:tracePt t="41440" x="8551863" y="3651250"/>
          <p14:tracePt t="41448" x="8561388" y="3651250"/>
          <p14:tracePt t="41456" x="8582025" y="3651250"/>
          <p14:tracePt t="41464" x="8591550" y="3651250"/>
          <p14:tracePt t="41755" x="8602663" y="3651250"/>
          <p14:tracePt t="41764" x="8621713" y="3651250"/>
          <p14:tracePt t="41770" x="8651875" y="3651250"/>
          <p14:tracePt t="41780" x="8672513" y="3651250"/>
          <p14:tracePt t="41786" x="8712200" y="3651250"/>
          <p14:tracePt t="41794" x="8774113" y="3651250"/>
          <p14:tracePt t="41802" x="8834438" y="3660775"/>
          <p14:tracePt t="41810" x="8894763" y="3660775"/>
          <p14:tracePt t="41818" x="8985250" y="3681413"/>
          <p14:tracePt t="41826" x="9045575" y="3681413"/>
          <p14:tracePt t="41834" x="9217025" y="3681413"/>
          <p14:tracePt t="41842" x="9288463" y="3681413"/>
          <p14:tracePt t="41850" x="9367838" y="3681413"/>
          <p14:tracePt t="41858" x="9439275" y="3681413"/>
          <p14:tracePt t="41866" x="9559925" y="3681413"/>
          <p14:tracePt t="41874" x="9631363" y="3681413"/>
          <p14:tracePt t="41881" x="9710738" y="3681413"/>
          <p14:tracePt t="41890" x="9740900" y="3681413"/>
          <p14:tracePt t="41898" x="9761538" y="3681413"/>
          <p14:tracePt t="42890" x="9782175" y="3681413"/>
          <p14:tracePt t="42898" x="9791700" y="3681413"/>
          <p14:tracePt t="42906" x="9821863" y="3681413"/>
          <p14:tracePt t="42913" x="9852025" y="3681413"/>
          <p14:tracePt t="42922" x="9882188" y="3681413"/>
          <p14:tracePt t="42930" x="9923463" y="3690938"/>
          <p14:tracePt t="42938" x="9953625" y="3690938"/>
          <p14:tracePt t="42946" x="9963150" y="3690938"/>
          <p14:tracePt t="42964" x="9983788" y="3690938"/>
          <p14:tracePt t="42970" x="10004425" y="3690938"/>
          <p14:tracePt t="42977" x="10023475" y="3690938"/>
          <p14:tracePt t="42986" x="10064750" y="3690938"/>
          <p14:tracePt t="42994" x="10094913" y="3690938"/>
          <p14:tracePt t="43002" x="10134600" y="3690938"/>
          <p14:tracePt t="43009" x="10194925" y="3690938"/>
          <p14:tracePt t="43018" x="10225088" y="3690938"/>
          <p14:tracePt t="43025" x="10296525" y="3690938"/>
          <p14:tracePt t="43034" x="10366375" y="3690938"/>
          <p14:tracePt t="43041" x="10447338" y="3690938"/>
          <p14:tracePt t="43050" x="10487025" y="3690938"/>
          <p14:tracePt t="43060" x="10518775" y="3690938"/>
          <p14:tracePt t="43068" x="10548938" y="3702050"/>
          <p14:tracePt t="43075" x="10567988" y="3702050"/>
          <p14:tracePt t="43083" x="10588625" y="3702050"/>
          <p14:tracePt t="43092" x="10598150" y="3702050"/>
          <p14:tracePt t="43140" x="10609263" y="3702050"/>
          <p14:tracePt t="43220" x="10618788" y="3702050"/>
          <p14:tracePt t="44438" x="10588625" y="3711575"/>
          <p14:tracePt t="44444" x="10548938" y="3721100"/>
          <p14:tracePt t="44452" x="10426700" y="3751263"/>
          <p14:tracePt t="44462" x="10326688" y="3781425"/>
          <p14:tracePt t="44467" x="10175875" y="3822700"/>
          <p14:tracePt t="44477" x="9953625" y="3892550"/>
          <p14:tracePt t="44485" x="9691688" y="3952875"/>
          <p14:tracePt t="44493" x="9539288" y="3983038"/>
          <p14:tracePt t="44501" x="9156700" y="4044950"/>
          <p14:tracePt t="44509" x="8531225" y="4114800"/>
          <p14:tracePt t="44517" x="8137525" y="4144963"/>
          <p14:tracePt t="44526" x="7481888" y="4144963"/>
          <p14:tracePt t="44533" x="7059613" y="4144963"/>
          <p14:tracePt t="44541" x="6413500" y="4144963"/>
          <p14:tracePt t="44549" x="5949950" y="4144963"/>
          <p14:tracePt t="44557" x="5294313" y="4124325"/>
          <p14:tracePt t="44565" x="4870450" y="4105275"/>
          <p14:tracePt t="44573" x="4476750" y="4105275"/>
          <p14:tracePt t="44581" x="4175125" y="4105275"/>
          <p14:tracePt t="44589" x="3892550" y="4084638"/>
          <p14:tracePt t="44597" x="3690938" y="4084638"/>
          <p14:tracePt t="44605" x="3559175" y="4084638"/>
          <p14:tracePt t="44613" x="3438525" y="4084638"/>
          <p14:tracePt t="44621" x="3327400" y="4084638"/>
          <p14:tracePt t="44629" x="3206750" y="4105275"/>
          <p14:tracePt t="44637" x="3136900" y="4105275"/>
          <p14:tracePt t="44645" x="2984500" y="4135438"/>
          <p14:tracePt t="44654" x="2903538" y="4144963"/>
          <p14:tracePt t="44662" x="2752725" y="4165600"/>
          <p14:tracePt t="44669" x="2560638" y="4175125"/>
          <p14:tracePt t="44677" x="2409825" y="4195763"/>
          <p14:tracePt t="44685" x="2309813" y="4205288"/>
          <p14:tracePt t="44693" x="2127250" y="4225925"/>
          <p14:tracePt t="44701" x="1976438" y="4235450"/>
          <p14:tracePt t="44709" x="1855788" y="4256088"/>
          <p14:tracePt t="44717" x="1784350" y="4265613"/>
          <p14:tracePt t="44725" x="1704975" y="4265613"/>
          <p14:tracePt t="44733" x="1643063" y="4265613"/>
          <p14:tracePt t="44743" x="1612900" y="4276725"/>
          <p14:tracePt t="44751" x="1593850" y="4276725"/>
          <p14:tracePt t="44759" x="1582738" y="4276725"/>
          <p14:tracePt t="44767" x="1582738" y="4286250"/>
          <p14:tracePt t="44775" x="1573213" y="4286250"/>
          <p14:tracePt t="44783" x="1563688" y="4286250"/>
          <p14:tracePt t="44791" x="1552575" y="4286250"/>
          <p14:tracePt t="44799" x="1543050" y="4295775"/>
          <p14:tracePt t="44807" x="1522413" y="4295775"/>
          <p14:tracePt t="44815" x="1462088" y="4306888"/>
          <p14:tracePt t="44823" x="1431925" y="4316413"/>
          <p14:tracePt t="44831" x="1401763" y="4325938"/>
          <p14:tracePt t="44839" x="1341438" y="4346575"/>
          <p14:tracePt t="44847" x="1311275" y="4356100"/>
          <p14:tracePt t="44855" x="1260475" y="4376738"/>
          <p14:tracePt t="44863" x="1230313" y="4387850"/>
          <p14:tracePt t="44871" x="1190625" y="4397375"/>
          <p14:tracePt t="44879" x="1160463" y="4397375"/>
          <p14:tracePt t="44887" x="1128713" y="4406900"/>
          <p14:tracePt t="44895" x="1109663" y="4418013"/>
          <p14:tracePt t="44903" x="1089025" y="4418013"/>
          <p14:tracePt t="44911" x="1068388" y="4427538"/>
          <p14:tracePt t="44935" x="1058863" y="4427538"/>
          <p14:tracePt t="45638" x="1058863" y="4437063"/>
          <p14:tracePt t="45750" x="1058863" y="4448175"/>
          <p14:tracePt t="45765" x="1068388" y="4457700"/>
          <p14:tracePt t="45774" x="1089025" y="4467225"/>
          <p14:tracePt t="45782" x="1109663" y="4487863"/>
          <p14:tracePt t="45790" x="1149350" y="4497388"/>
          <p14:tracePt t="45799" x="1220788" y="4518025"/>
          <p14:tracePt t="45806" x="1300163" y="4548188"/>
          <p14:tracePt t="45813" x="1431925" y="4578350"/>
          <p14:tracePt t="45821" x="1533525" y="4589463"/>
          <p14:tracePt t="45829" x="1643063" y="4608513"/>
          <p14:tracePt t="45837" x="1704975" y="4619625"/>
          <p14:tracePt t="45845" x="1876425" y="4629150"/>
          <p14:tracePt t="45853" x="2006600" y="4629150"/>
          <p14:tracePt t="45863" x="2087563" y="4649788"/>
          <p14:tracePt t="45869" x="2259013" y="4649788"/>
          <p14:tracePt t="45879" x="2390775" y="4649788"/>
          <p14:tracePt t="45887" x="2481263" y="4649788"/>
          <p14:tracePt t="45895" x="2592388" y="4649788"/>
          <p14:tracePt t="45903" x="2701925" y="4649788"/>
          <p14:tracePt t="45911" x="2782888" y="4649788"/>
          <p14:tracePt t="45919" x="2843213" y="4649788"/>
          <p14:tracePt t="45927" x="2914650" y="4649788"/>
          <p14:tracePt t="45936" x="2974975" y="4649788"/>
          <p14:tracePt t="45943" x="3035300" y="4649788"/>
          <p14:tracePt t="45951" x="3125788" y="4649788"/>
          <p14:tracePt t="45959" x="3176588" y="4649788"/>
          <p14:tracePt t="45967" x="3216275" y="4649788"/>
          <p14:tracePt t="45975" x="3246438" y="4649788"/>
          <p14:tracePt t="45983" x="3278188" y="4649788"/>
          <p14:tracePt t="45991" x="3308350" y="4638675"/>
          <p14:tracePt t="45999" x="3327400" y="4629150"/>
          <p14:tracePt t="46007" x="3338513" y="4629150"/>
          <p14:tracePt t="46315" x="3338513" y="4619625"/>
          <p14:tracePt t="46999" x="3338513" y="4629150"/>
          <p14:tracePt t="47040" x="3338513" y="4638675"/>
          <p14:tracePt t="47055" x="3338513" y="4649788"/>
          <p14:tracePt t="47079" x="3338513" y="4659313"/>
          <p14:tracePt t="47138" x="3338513" y="4649788"/>
          <p14:tracePt t="47636" x="3348038" y="4629150"/>
          <p14:tracePt t="47645" x="3368675" y="4629150"/>
          <p14:tracePt t="47653" x="3398838" y="4619625"/>
          <p14:tracePt t="47660" x="3429000" y="4619625"/>
          <p14:tracePt t="47667" x="3459163" y="4608513"/>
          <p14:tracePt t="47675" x="3529013" y="4598988"/>
          <p14:tracePt t="47683" x="3630613" y="4589463"/>
          <p14:tracePt t="47691" x="3781425" y="4568825"/>
          <p14:tracePt t="47699" x="3973513" y="4559300"/>
          <p14:tracePt t="47707" x="4073525" y="4527550"/>
          <p14:tracePt t="47715" x="4235450" y="4508500"/>
          <p14:tracePt t="47723" x="4406900" y="4508500"/>
          <p14:tracePt t="47731" x="4598988" y="4508500"/>
          <p14:tracePt t="47738" x="4759325" y="4508500"/>
          <p14:tracePt t="47747" x="4860925" y="4508500"/>
          <p14:tracePt t="47755" x="5062538" y="4518025"/>
          <p14:tracePt t="47763" x="5192713" y="4518025"/>
          <p14:tracePt t="47771" x="5254625" y="4518025"/>
          <p14:tracePt t="47779" x="5405438" y="4518025"/>
          <p14:tracePt t="47787" x="5465763" y="4518025"/>
          <p14:tracePt t="47795" x="5495925" y="4518025"/>
          <p14:tracePt t="47802" x="5516563" y="4518025"/>
          <p14:tracePt t="48013" x="5516563" y="4508500"/>
          <p14:tracePt t="48105" x="5526088" y="4508500"/>
          <p14:tracePt t="48128" x="5535613" y="4508500"/>
          <p14:tracePt t="48137" x="5535613" y="4497388"/>
          <p14:tracePt t="48144" x="5546725" y="4497388"/>
          <p14:tracePt t="48151" x="5556250" y="4497388"/>
          <p14:tracePt t="48159" x="5567363" y="4497388"/>
          <p14:tracePt t="48167" x="5586413" y="4487863"/>
          <p14:tracePt t="48175" x="5616575" y="4487863"/>
          <p14:tracePt t="48182" x="5637213" y="4478338"/>
          <p14:tracePt t="48191" x="5667375" y="4478338"/>
          <p14:tracePt t="48198" x="5697538" y="4467225"/>
          <p14:tracePt t="48207" x="5727700" y="4457700"/>
          <p14:tracePt t="48214" x="5757863" y="4457700"/>
          <p14:tracePt t="48223" x="5778500" y="4448175"/>
          <p14:tracePt t="48230" x="5799138" y="4437063"/>
          <p14:tracePt t="48239" x="5829300" y="4427538"/>
          <p14:tracePt t="48247" x="5838825" y="4418013"/>
          <p14:tracePt t="48255" x="5848350" y="4406900"/>
          <p14:tracePt t="48263" x="5859463" y="4406900"/>
          <p14:tracePt t="48271" x="5868988" y="4397375"/>
          <p14:tracePt t="48279" x="5878513" y="4397375"/>
          <p14:tracePt t="48287" x="5908675" y="4387850"/>
          <p14:tracePt t="48295" x="5929313" y="4367213"/>
          <p14:tracePt t="48302" x="5949950" y="4346575"/>
          <p14:tracePt t="48311" x="5980113" y="4325938"/>
          <p14:tracePt t="48319" x="6010275" y="4306888"/>
          <p14:tracePt t="48327" x="6030913" y="4286250"/>
          <p14:tracePt t="48335" x="6049963" y="4276725"/>
          <p14:tracePt t="48343" x="6061075" y="4256088"/>
          <p14:tracePt t="48352" x="6080125" y="4246563"/>
          <p14:tracePt t="48367" x="6091238" y="4235450"/>
          <p14:tracePt t="48377" x="6100763" y="4235450"/>
          <p14:tracePt t="48382" x="6100763" y="4225925"/>
          <p14:tracePt t="48393" x="6111875" y="4225925"/>
          <p14:tracePt t="48402" x="6111875" y="4216400"/>
          <p14:tracePt t="48409" x="6121400" y="4216400"/>
          <p14:tracePt t="48425" x="6130925" y="4205288"/>
          <p14:tracePt t="48441" x="6130925" y="4195763"/>
          <p14:tracePt t="48449" x="6142038" y="4195763"/>
          <p14:tracePt t="48457" x="6142038" y="4184650"/>
          <p14:tracePt t="48481" x="6151563" y="4175125"/>
          <p14:tracePt t="48553" x="6151563" y="4165600"/>
          <p14:tracePt t="48569" x="6151563" y="4154488"/>
          <p14:tracePt t="48585" x="6151563" y="4144963"/>
          <p14:tracePt t="48600" x="6151563" y="4135438"/>
          <p14:tracePt t="48609" x="6142038" y="4135438"/>
          <p14:tracePt t="48617" x="6142038" y="4124325"/>
          <p14:tracePt t="48625" x="6130925" y="4124325"/>
          <p14:tracePt t="48634" x="6130925" y="4114800"/>
          <p14:tracePt t="48641" x="6111875" y="4105275"/>
          <p14:tracePt t="48649" x="6091238" y="4094163"/>
          <p14:tracePt t="48659" x="6070600" y="4084638"/>
          <p14:tracePt t="48665" x="6049963" y="4075113"/>
          <p14:tracePt t="48675" x="6030913" y="4075113"/>
          <p14:tracePt t="48684" x="6000750" y="4064000"/>
          <p14:tracePt t="48691" x="5980113" y="4064000"/>
          <p14:tracePt t="48699" x="5949950" y="4064000"/>
          <p14:tracePt t="48707" x="5940425" y="4054475"/>
          <p14:tracePt t="48715" x="5908675" y="4054475"/>
          <p14:tracePt t="48723" x="5868988" y="4044950"/>
          <p14:tracePt t="48731" x="5859463" y="4044950"/>
          <p14:tracePt t="48739" x="5848350" y="4044950"/>
          <p14:tracePt t="48747" x="5829300" y="4044950"/>
          <p14:tracePt t="48755" x="5818188" y="4044950"/>
          <p14:tracePt t="48794" x="5808663" y="4044950"/>
          <p14:tracePt t="48803" x="5799138" y="4044950"/>
          <p14:tracePt t="48810" x="5788025" y="4044950"/>
          <p14:tracePt t="48819" x="5768975" y="4044950"/>
          <p14:tracePt t="48835" x="5757863" y="4044950"/>
          <p14:tracePt t="48842" x="5748338" y="4044950"/>
          <p14:tracePt t="48851" x="5737225" y="4044950"/>
          <p14:tracePt t="48866" x="5718175" y="4054475"/>
          <p14:tracePt t="48875" x="5707063" y="4064000"/>
          <p14:tracePt t="48883" x="5697538" y="4075113"/>
          <p14:tracePt t="48891" x="5688013" y="4075113"/>
          <p14:tracePt t="48899" x="5676900" y="4094163"/>
          <p14:tracePt t="48907" x="5676900" y="4114800"/>
          <p14:tracePt t="48916" x="5667375" y="4135438"/>
          <p14:tracePt t="48922" x="5667375" y="4165600"/>
          <p14:tracePt t="48930" x="5667375" y="4195763"/>
          <p14:tracePt t="48941" x="5667375" y="4225925"/>
          <p14:tracePt t="48946" x="5667375" y="4256088"/>
          <p14:tracePt t="48965" x="5676900" y="4356100"/>
          <p14:tracePt t="48972" x="5697538" y="4406900"/>
          <p14:tracePt t="48980" x="5727700" y="4467225"/>
          <p14:tracePt t="48989" x="5757863" y="4518025"/>
          <p14:tracePt t="48996" x="5799138" y="4578350"/>
          <p14:tracePt t="49005" x="5818188" y="4608513"/>
          <p14:tracePt t="49012" x="5859463" y="4659313"/>
          <p14:tracePt t="49021" x="5889625" y="4689475"/>
          <p14:tracePt t="49028" x="5959475" y="4730750"/>
          <p14:tracePt t="49037" x="5980113" y="4749800"/>
          <p14:tracePt t="49044" x="6010275" y="4760913"/>
          <p14:tracePt t="49053" x="6040438" y="4770438"/>
          <p14:tracePt t="49060" x="6061075" y="4770438"/>
          <p14:tracePt t="49069" x="6100763" y="4779963"/>
          <p14:tracePt t="49077" x="6130925" y="4779963"/>
          <p14:tracePt t="49084" x="6161088" y="4791075"/>
          <p14:tracePt t="49092" x="6202363" y="4791075"/>
          <p14:tracePt t="49101" x="6232525" y="4791075"/>
          <p14:tracePt t="49109" x="6262688" y="4791075"/>
          <p14:tracePt t="49117" x="6292850" y="4779963"/>
          <p14:tracePt t="49125" x="6323013" y="4770438"/>
          <p14:tracePt t="49132" x="6353175" y="4760913"/>
          <p14:tracePt t="49141" x="6403975" y="4740275"/>
          <p14:tracePt t="49148" x="6423025" y="4730750"/>
          <p14:tracePt t="49157" x="6454775" y="4710113"/>
          <p14:tracePt t="49165" x="6473825" y="4699000"/>
          <p14:tracePt t="49173" x="6494463" y="4679950"/>
          <p14:tracePt t="49181" x="6503988" y="4679950"/>
          <p14:tracePt t="49191" x="6515100" y="4659313"/>
          <p14:tracePt t="49198" x="6524625" y="4638675"/>
          <p14:tracePt t="49213" x="6534150" y="4619625"/>
          <p14:tracePt t="49223" x="6534150" y="4608513"/>
          <p14:tracePt t="49229" x="6545263" y="4598988"/>
          <p14:tracePt t="49239" x="6545263" y="4589463"/>
          <p14:tracePt t="49244" x="6545263" y="4568825"/>
          <p14:tracePt t="49255" x="6545263" y="4548188"/>
          <p14:tracePt t="49263" x="6545263" y="4518025"/>
          <p14:tracePt t="49271" x="6545263" y="4497388"/>
          <p14:tracePt t="49279" x="6545263" y="4487863"/>
          <p14:tracePt t="49287" x="6545263" y="4478338"/>
          <p14:tracePt t="49294" x="6534150" y="4448175"/>
          <p14:tracePt t="49302" x="6534150" y="4437063"/>
          <p14:tracePt t="49311" x="6524625" y="4427538"/>
          <p14:tracePt t="49408" x="6524625" y="4418013"/>
          <p14:tracePt t="49499" x="6524625" y="4406900"/>
          <p14:tracePt t="49661" x="6515100" y="4406900"/>
          <p14:tracePt t="49883" x="6515100" y="4418013"/>
          <p14:tracePt t="49987" x="6515100" y="4427538"/>
          <p14:tracePt t="50036" x="6515100" y="4437063"/>
          <p14:tracePt t="50108" x="6515100" y="4448175"/>
          <p14:tracePt t="50332" x="6494463" y="4448175"/>
          <p14:tracePt t="50342" x="6484938" y="4448175"/>
          <p14:tracePt t="50351" x="6473825" y="4448175"/>
          <p14:tracePt t="50359" x="6464300" y="4448175"/>
          <p14:tracePt t="50367" x="6443663" y="4448175"/>
          <p14:tracePt t="50375" x="6434138" y="4448175"/>
          <p14:tracePt t="50382" x="6403975" y="4448175"/>
          <p14:tracePt t="50391" x="6362700" y="4457700"/>
          <p14:tracePt t="50399" x="6302375" y="4457700"/>
          <p14:tracePt t="50406" x="6232525" y="4478338"/>
          <p14:tracePt t="50415" x="6130925" y="4487863"/>
          <p14:tracePt t="50422" x="6030913" y="4497388"/>
          <p14:tracePt t="50430" x="5878513" y="4518025"/>
          <p14:tracePt t="50438" x="5799138" y="4527550"/>
          <p14:tracePt t="50447" x="5627688" y="4559300"/>
          <p14:tracePt t="50455" x="5516563" y="4589463"/>
          <p14:tracePt t="50462" x="5243513" y="4638675"/>
          <p14:tracePt t="50470" x="5122863" y="4668838"/>
          <p14:tracePt t="50478" x="4930775" y="4719638"/>
          <p14:tracePt t="50486" x="4800600" y="4770438"/>
          <p14:tracePt t="50494" x="4659313" y="4800600"/>
          <p14:tracePt t="50502" x="4497388" y="4830763"/>
          <p14:tracePt t="50510" x="4376738" y="4870450"/>
          <p14:tracePt t="50518" x="4295775" y="4881563"/>
          <p14:tracePt t="50527" x="4175125" y="4932363"/>
          <p14:tracePt t="50534" x="4064000" y="4941888"/>
          <p14:tracePt t="50542" x="3983038" y="4972050"/>
          <p14:tracePt t="50550" x="3883025" y="4981575"/>
          <p14:tracePt t="50558" x="3781425" y="5002213"/>
          <p14:tracePt t="50566" x="3630613" y="5002213"/>
          <p14:tracePt t="50574" x="3540125" y="5002213"/>
          <p14:tracePt t="50582" x="3438525" y="4992688"/>
          <p14:tracePt t="50591" x="3378200" y="4981575"/>
          <p14:tracePt t="50600" x="3287713" y="4951413"/>
          <p14:tracePt t="50607" x="3197225" y="4932363"/>
          <p14:tracePt t="50616" x="3116263" y="4902200"/>
          <p14:tracePt t="50622" x="3044825" y="4891088"/>
          <p14:tracePt t="50632" x="2965450" y="4870450"/>
          <p14:tracePt t="50638" x="2903538" y="4870450"/>
          <p14:tracePt t="50648" x="2843213" y="4870450"/>
          <p14:tracePt t="50657" x="2782888" y="4870450"/>
          <p14:tracePt t="50665" x="2743200" y="4870450"/>
          <p14:tracePt t="50674" x="2713038" y="4891088"/>
          <p14:tracePt t="50680" x="2682875" y="4902200"/>
          <p14:tracePt t="50688" x="2662238" y="4902200"/>
          <p14:tracePt t="50745" x="2652713" y="4902200"/>
          <p14:tracePt t="50752" x="2652713" y="4891088"/>
          <p14:tracePt t="50760" x="2641600" y="4891088"/>
          <p14:tracePt t="50872" x="2652713" y="4891088"/>
          <p14:tracePt t="50930" x="2652713" y="4881563"/>
          <p14:tracePt t="50996" x="2652713" y="4870450"/>
          <p14:tracePt t="51019" x="2652713" y="4851400"/>
          <p14:tracePt t="51028" x="2652713" y="4830763"/>
          <p14:tracePt t="51036" x="2652713" y="4821238"/>
          <p14:tracePt t="51044" x="2652713" y="4810125"/>
          <p14:tracePt t="51058" x="2652713" y="4800600"/>
          <p14:tracePt t="51074" x="2652713" y="4791075"/>
          <p14:tracePt t="51082" x="2652713" y="4779963"/>
          <p14:tracePt t="51123" x="2662238" y="4779963"/>
          <p14:tracePt t="51131" x="2662238" y="4770438"/>
          <p14:tracePt t="51163" x="2671763" y="4770438"/>
          <p14:tracePt t="51205" x="2671763" y="4760913"/>
          <p14:tracePt t="51252" x="2671763" y="4749800"/>
          <p14:tracePt t="51292" x="2682875" y="4749800"/>
          <p14:tracePt t="51303" x="2692400" y="4749800"/>
          <p14:tracePt t="51309" x="2713038" y="4749800"/>
          <p14:tracePt t="51320" x="2722563" y="4749800"/>
          <p14:tracePt t="51324" x="2752725" y="4749800"/>
          <p14:tracePt t="51333" x="2803525" y="4749800"/>
          <p14:tracePt t="51340" x="2833688" y="4749800"/>
          <p14:tracePt t="51348" x="2873375" y="4749800"/>
          <p14:tracePt t="51356" x="2903538" y="4749800"/>
          <p14:tracePt t="51364" x="2944813" y="4749800"/>
          <p14:tracePt t="51372" x="2974975" y="4749800"/>
          <p14:tracePt t="51380" x="3014663" y="4749800"/>
          <p14:tracePt t="51388" x="3035300" y="4749800"/>
          <p14:tracePt t="51396" x="3065463" y="4740275"/>
          <p14:tracePt t="51404" x="3074988" y="4740275"/>
          <p14:tracePt t="51412" x="3086100" y="4740275"/>
          <p14:tracePt t="51691" x="3095625" y="4740275"/>
          <p14:tracePt t="51697" x="3116263" y="4740275"/>
          <p14:tracePt t="51704" x="3136900" y="4740275"/>
          <p14:tracePt t="51713" x="3176588" y="4740275"/>
          <p14:tracePt t="51721" x="3206750" y="4740275"/>
          <p14:tracePt t="51727" x="3246438" y="4740275"/>
          <p14:tracePt t="51737" x="3287713" y="4749800"/>
          <p14:tracePt t="51743" x="3338513" y="4749800"/>
          <p14:tracePt t="51752" x="3348038" y="4749800"/>
          <p14:tracePt t="51760" x="3378200" y="4749800"/>
          <p14:tracePt t="51768" x="3398838" y="4749800"/>
          <p14:tracePt t="51777" x="3429000" y="4749800"/>
          <p14:tracePt t="51785" x="3449638" y="4749800"/>
          <p14:tracePt t="51792" x="3468688" y="4749800"/>
          <p14:tracePt t="51801" x="3498850" y="4749800"/>
          <p14:tracePt t="51808" x="3529013" y="4749800"/>
          <p14:tracePt t="51816" x="3570288" y="4749800"/>
          <p14:tracePt t="51824" x="3609975" y="4749800"/>
          <p14:tracePt t="51832" x="3681413" y="4749800"/>
          <p14:tracePt t="51840" x="3721100" y="4749800"/>
          <p14:tracePt t="51848" x="3781425" y="4749800"/>
          <p14:tracePt t="51856" x="3862388" y="4749800"/>
          <p14:tracePt t="51864" x="3952875" y="4749800"/>
          <p14:tracePt t="51872" x="4013200" y="4749800"/>
          <p14:tracePt t="51880" x="4054475" y="4749800"/>
          <p14:tracePt t="51888" x="4114800" y="4749800"/>
          <p14:tracePt t="51896" x="4124325" y="4749800"/>
          <p14:tracePt t="51904" x="4144963" y="4760913"/>
          <p14:tracePt t="51912" x="4154488" y="4760913"/>
          <p14:tracePt t="51920" x="4165600" y="4760913"/>
          <p14:tracePt t="51928" x="4175125" y="4760913"/>
          <p14:tracePt t="52367" x="4175125" y="4770438"/>
          <p14:tracePt t="52432" x="4175125" y="4779963"/>
          <p14:tracePt t="52783" x="4175125" y="4791075"/>
          <p14:tracePt t="52823" x="4175125" y="4800600"/>
          <p14:tracePt t="52831" x="4195763" y="4800600"/>
          <p14:tracePt t="52839" x="4214813" y="4810125"/>
          <p14:tracePt t="52849" x="4256088" y="4821238"/>
          <p14:tracePt t="52855" x="4305300" y="4830763"/>
          <p14:tracePt t="52864" x="4376738" y="4851400"/>
          <p14:tracePt t="52870" x="4437063" y="4851400"/>
          <p14:tracePt t="52880" x="4548188" y="4851400"/>
          <p14:tracePt t="52886" x="4629150" y="4851400"/>
          <p14:tracePt t="52896" x="4689475" y="4851400"/>
          <p14:tracePt t="52904" x="4759325" y="4851400"/>
          <p14:tracePt t="52913" x="4860925" y="4851400"/>
          <p14:tracePt t="52920" x="4900613" y="4851400"/>
          <p14:tracePt t="52929" x="4941888" y="4851400"/>
          <p14:tracePt t="52936" x="4951413" y="4851400"/>
          <p14:tracePt t="52944" x="4960938" y="4851400"/>
          <p14:tracePt t="52952" x="4972050" y="4851400"/>
          <p14:tracePt t="53121" x="4981575" y="4830763"/>
          <p14:tracePt t="53128" x="5002213" y="4821238"/>
          <p14:tracePt t="53138" x="5053013" y="4791075"/>
          <p14:tracePt t="53144" x="5083175" y="4770438"/>
          <p14:tracePt t="53154" x="5122863" y="4740275"/>
          <p14:tracePt t="53161" x="5173663" y="4710113"/>
          <p14:tracePt t="53170" x="5243513" y="4679950"/>
          <p14:tracePt t="53178" x="5303838" y="4659313"/>
          <p14:tracePt t="53186" x="5384800" y="4629150"/>
          <p14:tracePt t="53194" x="5426075" y="4619625"/>
          <p14:tracePt t="53202" x="5526088" y="4589463"/>
          <p14:tracePt t="53211" x="5567363" y="4578350"/>
          <p14:tracePt t="53218" x="5586413" y="4568825"/>
          <p14:tracePt t="53226" x="5616575" y="4568825"/>
          <p14:tracePt t="53234" x="5616575" y="4559300"/>
          <p14:tracePt t="53242" x="5627688" y="4559300"/>
          <p14:tracePt t="53809" x="5637213" y="4568825"/>
          <p14:tracePt t="53816" x="5646738" y="4589463"/>
          <p14:tracePt t="53828" x="5667375" y="4608513"/>
          <p14:tracePt t="53833" x="5688013" y="4638675"/>
          <p14:tracePt t="53844" x="5707063" y="4659313"/>
          <p14:tracePt t="53846" x="5737225" y="4689475"/>
          <p14:tracePt t="53854" x="5757863" y="4710113"/>
          <p14:tracePt t="53863" x="5788025" y="4730750"/>
          <p14:tracePt t="53870" x="5818188" y="4749800"/>
          <p14:tracePt t="53879" x="5838825" y="4770438"/>
          <p14:tracePt t="53886" x="5859463" y="4779963"/>
          <p14:tracePt t="53894" x="5868988" y="4779963"/>
          <p14:tracePt t="53902" x="5878513" y="4779963"/>
          <p14:tracePt t="53918" x="5889625" y="4779963"/>
          <p14:tracePt t="53950" x="5899150" y="4779963"/>
          <p14:tracePt t="54000" x="5908675" y="4779963"/>
          <p14:tracePt t="54040" x="5919788" y="4779963"/>
          <p14:tracePt t="54275" x="5919788" y="4770438"/>
          <p14:tracePt t="54299" x="5929313" y="4770438"/>
          <p14:tracePt t="54323" x="5940425" y="4770438"/>
          <p14:tracePt t="54339" x="5940425" y="4760913"/>
          <p14:tracePt t="54387" x="5940425" y="4749800"/>
          <p14:tracePt t="54395" x="5949950" y="4749800"/>
          <p14:tracePt t="54403" x="5959475" y="4749800"/>
          <p14:tracePt t="54411" x="5980113" y="4749800"/>
          <p14:tracePt t="54418" x="5989638" y="4749800"/>
          <p14:tracePt t="54426" x="6019800" y="4749800"/>
          <p14:tracePt t="54434" x="6049963" y="4749800"/>
          <p14:tracePt t="54442" x="6100763" y="4749800"/>
          <p14:tracePt t="54449" x="6181725" y="4749800"/>
          <p14:tracePt t="54458" x="6242050" y="4749800"/>
          <p14:tracePt t="54466" x="6323013" y="4749800"/>
          <p14:tracePt t="54474" x="6362700" y="4749800"/>
          <p14:tracePt t="54482" x="6464300" y="4749800"/>
          <p14:tracePt t="54490" x="6494463" y="4749800"/>
          <p14:tracePt t="54498" x="6554788" y="4749800"/>
          <p14:tracePt t="54506" x="6594475" y="4760913"/>
          <p14:tracePt t="54514" x="6635750" y="4760913"/>
          <p14:tracePt t="54522" x="6665913" y="4760913"/>
          <p14:tracePt t="54532" x="6696075" y="4760913"/>
          <p14:tracePt t="54537" x="6726238" y="4770438"/>
          <p14:tracePt t="54548" x="6746875" y="4770438"/>
          <p14:tracePt t="54556" x="6756400" y="4770438"/>
          <p14:tracePt t="54564" x="6765925" y="4770438"/>
          <p14:tracePt t="54572" x="6786563" y="4779963"/>
          <p14:tracePt t="54580" x="6807200" y="4779963"/>
          <p14:tracePt t="54587" x="6816725" y="4779963"/>
          <p14:tracePt t="54596" x="6846888" y="4779963"/>
          <p14:tracePt t="54604" x="6877050" y="4779963"/>
          <p14:tracePt t="54612" x="6888163" y="4779963"/>
          <p14:tracePt t="54620" x="6918325" y="4779963"/>
          <p14:tracePt t="54628" x="6948488" y="4779963"/>
          <p14:tracePt t="54637" x="6978650" y="4779963"/>
          <p14:tracePt t="54644" x="7018338" y="4779963"/>
          <p14:tracePt t="54652" x="7048500" y="4779963"/>
          <p14:tracePt t="54660" x="7099300" y="4779963"/>
          <p14:tracePt t="54668" x="7129463" y="4770438"/>
          <p14:tracePt t="54676" x="7170738" y="4760913"/>
          <p14:tracePt t="54684" x="7200900" y="4749800"/>
          <p14:tracePt t="54692" x="7219950" y="4740275"/>
          <p14:tracePt t="54700" x="7250113" y="4730750"/>
          <p14:tracePt t="54708" x="7261225" y="4719638"/>
          <p14:tracePt t="54716" x="7280275" y="4710113"/>
          <p14:tracePt t="54740" x="7291388" y="4710113"/>
          <p14:tracePt t="54828" x="7291388" y="4699000"/>
          <p14:tracePt t="55091" x="7300913" y="4699000"/>
          <p14:tracePt t="55507" x="7300913" y="4689475"/>
          <p14:tracePt t="55646" x="7310438" y="4689475"/>
          <p14:tracePt t="55660" x="7321550" y="4689475"/>
          <p14:tracePt t="55670" x="7342188" y="4689475"/>
          <p14:tracePt t="55678" x="7361238" y="4699000"/>
          <p14:tracePt t="55687" x="7412038" y="4710113"/>
          <p14:tracePt t="55701" x="7432675" y="4719638"/>
          <p14:tracePt t="55707" x="7451725" y="4719638"/>
          <p14:tracePt t="55715" x="7472363" y="4730750"/>
          <p14:tracePt t="55724" x="7493000" y="4730750"/>
          <p14:tracePt t="55731" x="7502525" y="4730750"/>
          <p14:tracePt t="55740" x="7513638" y="4730750"/>
          <p14:tracePt t="55748" x="7543800" y="4740275"/>
          <p14:tracePt t="55756" x="7583488" y="4740275"/>
          <p14:tracePt t="55765" x="7613650" y="4740275"/>
          <p14:tracePt t="55772" x="7634288" y="4740275"/>
          <p14:tracePt t="55780" x="7673975" y="4740275"/>
          <p14:tracePt t="55788" x="7724775" y="4740275"/>
          <p14:tracePt t="55795" x="7775575" y="4740275"/>
          <p14:tracePt t="55804" x="7815263" y="4740275"/>
          <p14:tracePt t="55811" x="7845425" y="4740275"/>
          <p14:tracePt t="55820" x="7875588" y="4740275"/>
          <p14:tracePt t="55827" x="7905750" y="4740275"/>
          <p14:tracePt t="55836" x="7916863" y="4740275"/>
          <p14:tracePt t="55843" x="7926388" y="4740275"/>
          <p14:tracePt t="56512" x="7926388" y="4749800"/>
          <p14:tracePt t="56916" x="7935913" y="4749800"/>
          <p14:tracePt t="56923" x="7947025" y="4749800"/>
          <p14:tracePt t="56932" x="7986713" y="4760913"/>
          <p14:tracePt t="56939" x="8037513" y="4779963"/>
          <p14:tracePt t="56948" x="8067675" y="4779963"/>
          <p14:tracePt t="56955" x="8188325" y="4791075"/>
          <p14:tracePt t="56963" x="8269288" y="4791075"/>
          <p14:tracePt t="56971" x="8329613" y="4800600"/>
          <p14:tracePt t="56979" x="8461375" y="4800600"/>
          <p14:tracePt t="56987" x="8531225" y="4800600"/>
          <p14:tracePt t="56995" x="8632825" y="4800600"/>
          <p14:tracePt t="57003" x="8702675" y="4800600"/>
          <p14:tracePt t="57011" x="8763000" y="4800600"/>
          <p14:tracePt t="57019" x="8793163" y="4800600"/>
          <p14:tracePt t="57027" x="8804275" y="4800600"/>
          <p14:tracePt t="57103" x="8813800" y="4800600"/>
          <p14:tracePt t="57118" x="8813800" y="4791075"/>
          <p14:tracePt t="57311" x="8823325" y="4791075"/>
          <p14:tracePt t="57336" x="8843963" y="4791075"/>
          <p14:tracePt t="57343" x="8874125" y="4791075"/>
          <p14:tracePt t="57352" x="8904288" y="4791075"/>
          <p14:tracePt t="57359" x="8945563" y="4791075"/>
          <p14:tracePt t="57368" x="8985250" y="4791075"/>
          <p14:tracePt t="57376" x="9055100" y="4791075"/>
          <p14:tracePt t="57384" x="9136063" y="4791075"/>
          <p14:tracePt t="57392" x="9217025" y="4791075"/>
          <p14:tracePt t="57400" x="9288463" y="4791075"/>
          <p14:tracePt t="57409" x="9367838" y="4791075"/>
          <p14:tracePt t="57416" x="9409113" y="4791075"/>
          <p14:tracePt t="57425" x="9439275" y="4791075"/>
          <p14:tracePt t="57432" x="9459913" y="4791075"/>
          <p14:tracePt t="57441" x="9469438" y="4791075"/>
          <p14:tracePt t="57496" x="9478963" y="4791075"/>
          <p14:tracePt t="57504" x="9490075" y="4791075"/>
          <p14:tracePt t="57512" x="9499600" y="4779963"/>
          <p14:tracePt t="57528" x="9509125" y="4779963"/>
          <p14:tracePt t="57536" x="9509125" y="4770438"/>
          <p14:tracePt t="57568" x="9520238" y="4760913"/>
          <p14:tracePt t="57642" x="9539288" y="4760913"/>
          <p14:tracePt t="57650" x="9559925" y="4749800"/>
          <p14:tracePt t="57658" x="9569450" y="4740275"/>
          <p14:tracePt t="57666" x="9599613" y="4730750"/>
          <p14:tracePt t="57673" x="9631363" y="4719638"/>
          <p14:tracePt t="57682" x="9680575" y="4719638"/>
          <p14:tracePt t="57691" x="9721850" y="4699000"/>
          <p14:tracePt t="57698" x="9782175" y="4699000"/>
          <p14:tracePt t="57707" x="9842500" y="4689475"/>
          <p14:tracePt t="57714" x="9902825" y="4689475"/>
          <p14:tracePt t="57723" x="9942513" y="4679950"/>
          <p14:tracePt t="57730" x="9983788" y="4679950"/>
          <p14:tracePt t="57740" x="10023475" y="4679950"/>
          <p14:tracePt t="57746" x="10104438" y="4679950"/>
          <p14:tracePt t="57757" x="10134600" y="4679950"/>
          <p14:tracePt t="57762" x="10175875" y="4679950"/>
          <p14:tracePt t="57770" x="10215563" y="4679950"/>
          <p14:tracePt t="57778" x="10245725" y="4679950"/>
          <p14:tracePt t="57786" x="10255250" y="4679950"/>
          <p14:tracePt t="57802" x="10266363" y="4679950"/>
          <p14:tracePt t="57810" x="10275888" y="4679950"/>
          <p14:tracePt t="57818" x="10285413" y="4679950"/>
          <p14:tracePt t="57826" x="10296525" y="4679950"/>
          <p14:tracePt t="57948" x="10306050" y="4679950"/>
          <p14:tracePt t="58366" x="10306050" y="4689475"/>
          <p14:tracePt t="58430" x="10306050" y="4699000"/>
          <p14:tracePt t="58722" x="10275888" y="4689475"/>
          <p14:tracePt t="58727" x="10245725" y="4689475"/>
          <p14:tracePt t="58737" x="10185400" y="4668838"/>
          <p14:tracePt t="58743" x="10125075" y="4659313"/>
          <p14:tracePt t="58753" x="10023475" y="4649788"/>
          <p14:tracePt t="58761" x="9893300" y="4619625"/>
          <p14:tracePt t="58769" x="9771063" y="4589463"/>
          <p14:tracePt t="58777" x="9599613" y="4559300"/>
          <p14:tracePt t="58785" x="9297988" y="4478338"/>
          <p14:tracePt t="58793" x="9075738" y="4427538"/>
          <p14:tracePt t="58801" x="8662988" y="4337050"/>
          <p14:tracePt t="58809" x="7977188" y="4175125"/>
          <p14:tracePt t="58817" x="7451725" y="4044950"/>
          <p14:tracePt t="58825" x="7038975" y="3952875"/>
          <p14:tracePt t="58833" x="6392863" y="3792538"/>
          <p14:tracePt t="58841" x="5940425" y="3702050"/>
          <p14:tracePt t="58849" x="5616575" y="3660775"/>
          <p14:tracePt t="58858" x="5495925" y="3640138"/>
          <p14:tracePt t="58866" x="5153025" y="3621088"/>
          <p14:tracePt t="58873" x="5002213" y="3621088"/>
          <p14:tracePt t="58882" x="4911725" y="3621088"/>
          <p14:tracePt t="58889" x="4810125" y="3621088"/>
          <p14:tracePt t="58897" x="4729163" y="3630613"/>
          <p14:tracePt t="58905" x="4648200" y="3670300"/>
          <p14:tracePt t="58913" x="4618038" y="3681413"/>
          <p14:tracePt t="58921" x="4568825" y="3711575"/>
          <p14:tracePt t="58929" x="4527550" y="3751263"/>
          <p14:tracePt t="58937" x="4457700" y="3792538"/>
          <p14:tracePt t="58945" x="4406900" y="3811588"/>
          <p14:tracePt t="58953" x="4305300" y="3873500"/>
          <p14:tracePt t="58966" x="4225925" y="3933825"/>
          <p14:tracePt t="58969" x="4084638" y="4003675"/>
          <p14:tracePt t="58977" x="4003675" y="4064000"/>
          <p14:tracePt t="58985" x="3841750" y="4144963"/>
          <p14:tracePt t="58993" x="3721100" y="4216400"/>
          <p14:tracePt t="59001" x="3651250" y="4256088"/>
          <p14:tracePt t="59009" x="3498850" y="4346575"/>
          <p14:tracePt t="59019" x="3429000" y="4387850"/>
          <p14:tracePt t="59025" x="3297238" y="4467225"/>
          <p14:tracePt t="59035" x="3206750" y="4527550"/>
          <p14:tracePt t="59043" x="3146425" y="4568825"/>
          <p14:tracePt t="59051" x="3074988" y="4589463"/>
          <p14:tracePt t="59059" x="3044825" y="4608513"/>
          <p14:tracePt t="59067" x="2984500" y="4649788"/>
          <p14:tracePt t="59075" x="2954338" y="4668838"/>
          <p14:tracePt t="59083" x="2903538" y="4689475"/>
          <p14:tracePt t="59091" x="2873375" y="4710113"/>
          <p14:tracePt t="59099" x="2813050" y="4749800"/>
          <p14:tracePt t="59107" x="2782888" y="4770438"/>
          <p14:tracePt t="59115" x="2763838" y="4779963"/>
          <p14:tracePt t="59123" x="2743200" y="4791075"/>
          <p14:tracePt t="59131" x="2722563" y="4800600"/>
          <p14:tracePt t="59139" x="2722563" y="4810125"/>
          <p14:tracePt t="59147" x="2713038" y="4810125"/>
          <p14:tracePt t="59155" x="2701925" y="4810125"/>
          <p14:tracePt t="59164" x="2692400" y="4821238"/>
          <p14:tracePt t="59171" x="2671763" y="4840288"/>
          <p14:tracePt t="59179" x="2641600" y="4851400"/>
          <p14:tracePt t="59187" x="2611438" y="4870450"/>
          <p14:tracePt t="59195" x="2541588" y="4911725"/>
          <p14:tracePt t="59203" x="2470150" y="4951413"/>
          <p14:tracePt t="59211" x="2430463" y="4972050"/>
          <p14:tracePt t="59219" x="2268538" y="5032375"/>
          <p14:tracePt t="59227" x="2187575" y="5062538"/>
          <p14:tracePt t="59235" x="2036763" y="5113338"/>
          <p14:tracePt t="59243" x="1865313" y="5173663"/>
          <p14:tracePt t="59251" x="1704975" y="5203825"/>
          <p14:tracePt t="59259" x="1612900" y="5213350"/>
          <p14:tracePt t="59267" x="1441450" y="5245100"/>
          <p14:tracePt t="59275" x="1362075" y="5264150"/>
          <p14:tracePt t="59285" x="1169988" y="5275263"/>
          <p14:tracePt t="59291" x="1058863" y="5275263"/>
          <p14:tracePt t="59301" x="957263" y="5294313"/>
          <p14:tracePt t="59307" x="847725" y="5305425"/>
          <p14:tracePt t="59317" x="785813" y="5305425"/>
          <p14:tracePt t="59325" x="695325" y="5314950"/>
          <p14:tracePt t="59333" x="646113" y="5314950"/>
          <p14:tracePt t="59341" x="635000" y="5314950"/>
          <p14:tracePt t="59349" x="614363" y="5314950"/>
          <p14:tracePt t="59357" x="604838" y="5314950"/>
          <p14:tracePt t="59365" x="595313" y="5314950"/>
          <p14:tracePt t="59414" x="584200" y="5314950"/>
          <p14:tracePt t="59445" x="584200" y="5305425"/>
          <p14:tracePt t="59462" x="584200" y="5294313"/>
          <p14:tracePt t="59470" x="584200" y="5284788"/>
          <p14:tracePt t="59478" x="584200" y="5275263"/>
          <p14:tracePt t="59485" x="584200" y="5254625"/>
          <p14:tracePt t="59493" x="595313" y="5245100"/>
          <p14:tracePt t="59501" x="595313" y="5224463"/>
          <p14:tracePt t="59509" x="614363" y="5203825"/>
          <p14:tracePt t="59517" x="635000" y="5183188"/>
          <p14:tracePt t="59525" x="665163" y="5153025"/>
          <p14:tracePt t="59533" x="685800" y="5133975"/>
          <p14:tracePt t="59541" x="706438" y="5113338"/>
          <p14:tracePt t="59549" x="725488" y="5092700"/>
          <p14:tracePt t="59557" x="746125" y="5073650"/>
          <p14:tracePt t="59565" x="766763" y="5062538"/>
          <p14:tracePt t="59575" x="785813" y="5041900"/>
          <p14:tracePt t="59581" x="817563" y="5032375"/>
          <p14:tracePt t="59591" x="847725" y="5022850"/>
          <p14:tracePt t="59597" x="896938" y="5002213"/>
          <p14:tracePt t="59607" x="938213" y="4992688"/>
          <p14:tracePt t="59613" x="977900" y="4981575"/>
          <p14:tracePt t="59623" x="1038225" y="4972050"/>
          <p14:tracePt t="59631" x="1098550" y="4972050"/>
          <p14:tracePt t="59639" x="1160463" y="4951413"/>
          <p14:tracePt t="59647" x="1220788" y="4941888"/>
          <p14:tracePt t="59655" x="1281113" y="4941888"/>
          <p14:tracePt t="59663" x="1320800" y="4941888"/>
          <p14:tracePt t="59671" x="1371600" y="4941888"/>
          <p14:tracePt t="59679" x="1441450" y="4941888"/>
          <p14:tracePt t="59687" x="1471613" y="4941888"/>
          <p14:tracePt t="59695" x="1503363" y="4941888"/>
          <p14:tracePt t="59712" x="1512888" y="4941888"/>
          <p14:tracePt t="59719" x="1522413" y="4941888"/>
          <p14:tracePt t="59957" x="1543050" y="4941888"/>
          <p14:tracePt t="59964" x="1563688" y="4962525"/>
          <p14:tracePt t="59970" x="1603375" y="5002213"/>
          <p14:tracePt t="59978" x="1663700" y="5083175"/>
          <p14:tracePt t="59985" x="1754188" y="5173663"/>
          <p14:tracePt t="59995" x="1825625" y="5264150"/>
          <p14:tracePt t="60002" x="1876425" y="5314950"/>
          <p14:tracePt t="60012" x="1906588" y="5345113"/>
          <p14:tracePt t="60018" x="1916113" y="5354638"/>
          <p14:tracePt t="60025" x="1936750" y="5365750"/>
          <p14:tracePt t="60033" x="1946275" y="5375275"/>
          <p14:tracePt t="60049" x="1955800" y="5384800"/>
          <p14:tracePt t="60065" x="1966913" y="5384800"/>
          <p14:tracePt t="60122" x="1976438" y="5375275"/>
          <p14:tracePt t="60131" x="1985963" y="5375275"/>
          <p14:tracePt t="60140" x="1985963" y="5365750"/>
          <p14:tracePt t="60145" x="1997075" y="5345113"/>
          <p14:tracePt t="60155" x="2006600" y="5335588"/>
          <p14:tracePt t="60163" x="2016125" y="5335588"/>
          <p14:tracePt t="60171" x="2027238" y="5335588"/>
          <p14:tracePt t="60179" x="2027238" y="5324475"/>
          <p14:tracePt t="60187" x="2027238" y="5314950"/>
          <p14:tracePt t="60195" x="2036763" y="5294313"/>
          <p14:tracePt t="60203" x="2057400" y="5284788"/>
          <p14:tracePt t="60211" x="2066925" y="5264150"/>
          <p14:tracePt t="60219" x="2087563" y="5245100"/>
          <p14:tracePt t="60227" x="2097088" y="5224463"/>
          <p14:tracePt t="60235" x="2108200" y="5203825"/>
          <p14:tracePt t="60243" x="2127250" y="5183188"/>
          <p14:tracePt t="60251" x="2147888" y="5164138"/>
          <p14:tracePt t="60259" x="2168525" y="5143500"/>
          <p14:tracePt t="60267" x="2187575" y="5143500"/>
          <p14:tracePt t="60275" x="2208213" y="5122863"/>
          <p14:tracePt t="60283" x="2228850" y="5103813"/>
          <p14:tracePt t="60292" x="2249488" y="5092700"/>
          <p14:tracePt t="60299" x="2259013" y="5083175"/>
          <p14:tracePt t="60307" x="2268538" y="5073650"/>
          <p14:tracePt t="60315" x="2279650" y="5062538"/>
          <p14:tracePt t="60331" x="2289175" y="5053013"/>
          <p14:tracePt t="60339" x="2298700" y="5053013"/>
          <p14:tracePt t="60371" x="2309813" y="5053013"/>
          <p14:tracePt t="60706" x="2339975" y="5053013"/>
          <p14:tracePt t="60713" x="2370138" y="5062538"/>
          <p14:tracePt t="60720" x="2400300" y="5083175"/>
          <p14:tracePt t="60727" x="2451100" y="5103813"/>
          <p14:tracePt t="60735" x="2530475" y="5122863"/>
          <p14:tracePt t="60743" x="2571750" y="5122863"/>
          <p14:tracePt t="60751" x="2632075" y="5133975"/>
          <p14:tracePt t="60759" x="2682875" y="5133975"/>
          <p14:tracePt t="60767" x="2743200" y="5133975"/>
          <p14:tracePt t="60775" x="2782888" y="5133975"/>
          <p14:tracePt t="60783" x="2843213" y="5133975"/>
          <p14:tracePt t="60791" x="2924175" y="5133975"/>
          <p14:tracePt t="60799" x="2965450" y="5122863"/>
          <p14:tracePt t="60807" x="3005138" y="5122863"/>
          <p14:tracePt t="60815" x="3035300" y="5122863"/>
          <p14:tracePt t="60822" x="3095625" y="5113338"/>
          <p14:tracePt t="60831" x="3155950" y="5113338"/>
          <p14:tracePt t="60839" x="3197225" y="5113338"/>
          <p14:tracePt t="60847" x="3236913" y="5113338"/>
          <p14:tracePt t="60856" x="3297238" y="5113338"/>
          <p14:tracePt t="60863" x="3317875" y="5113338"/>
          <p14:tracePt t="60872" x="3348038" y="5113338"/>
          <p14:tracePt t="60879" x="3357563" y="5103813"/>
          <p14:tracePt t="60886" x="3368675" y="5092700"/>
          <p14:tracePt t="60895" x="3378200" y="5092700"/>
          <p14:tracePt t="60903" x="3387725" y="5092700"/>
          <p14:tracePt t="60935" x="3398838" y="5092700"/>
          <p14:tracePt t="60975" x="3398838" y="5083175"/>
          <p14:tracePt t="60985" x="3408363" y="5083175"/>
          <p14:tracePt t="61161" x="3429000" y="5083175"/>
          <p14:tracePt t="61169" x="3459163" y="5083175"/>
          <p14:tracePt t="61177" x="3498850" y="5083175"/>
          <p14:tracePt t="61185" x="3529013" y="5083175"/>
          <p14:tracePt t="61193" x="3600450" y="5103813"/>
          <p14:tracePt t="61201" x="3660775" y="5103813"/>
          <p14:tracePt t="61209" x="3721100" y="5113338"/>
          <p14:tracePt t="61217" x="3802063" y="5113338"/>
          <p14:tracePt t="61225" x="3862388" y="5113338"/>
          <p14:tracePt t="61233" x="3902075" y="5122863"/>
          <p14:tracePt t="61241" x="3932238" y="5122863"/>
          <p14:tracePt t="61249" x="3962400" y="5122863"/>
          <p14:tracePt t="61259" x="3973513" y="5122863"/>
          <p14:tracePt t="61265" x="3983038" y="5122863"/>
          <p14:tracePt t="61977" x="4003675" y="5122863"/>
          <p14:tracePt t="61986" x="4013200" y="5122863"/>
          <p14:tracePt t="61993" x="4033838" y="5122863"/>
          <p14:tracePt t="62002" x="4094163" y="5122863"/>
          <p14:tracePt t="62009" x="4133850" y="5122863"/>
          <p14:tracePt t="62016" x="4205288" y="5122863"/>
          <p14:tracePt t="62023" x="4256088" y="5122863"/>
          <p14:tracePt t="62031" x="4356100" y="5122863"/>
          <p14:tracePt t="62039" x="4446588" y="5122863"/>
          <p14:tracePt t="62047" x="4508500" y="5122863"/>
          <p14:tracePt t="62055" x="4578350" y="5122863"/>
          <p14:tracePt t="62062" x="4638675" y="5122863"/>
          <p14:tracePt t="62071" x="4719638" y="5122863"/>
          <p14:tracePt t="62078" x="4800600" y="5122863"/>
          <p14:tracePt t="62087" x="4830763" y="5122863"/>
          <p14:tracePt t="62095" x="4911725" y="5122863"/>
          <p14:tracePt t="62103" x="4930775" y="5122863"/>
          <p14:tracePt t="62112" x="4972050" y="5122863"/>
          <p14:tracePt t="62121" x="4991100" y="5122863"/>
          <p14:tracePt t="62128" x="5021263" y="5122863"/>
          <p14:tracePt t="62136" x="5032375" y="5122863"/>
          <p14:tracePt t="62144" x="5053013" y="5113338"/>
          <p14:tracePt t="62882" x="5062538" y="5113338"/>
          <p14:tracePt t="62891" x="5092700" y="5113338"/>
          <p14:tracePt t="62897" x="5143500" y="5113338"/>
          <p14:tracePt t="62901" x="5173663" y="5103813"/>
          <p14:tracePt t="62909" x="5284788" y="5103813"/>
          <p14:tracePt t="62917" x="5364163" y="5103813"/>
          <p14:tracePt t="62925" x="5435600" y="5103813"/>
          <p14:tracePt t="62933" x="5495925" y="5103813"/>
          <p14:tracePt t="62941" x="5607050" y="5103813"/>
          <p14:tracePt t="62950" x="5688013" y="5103813"/>
          <p14:tracePt t="62958" x="5799138" y="5103813"/>
          <p14:tracePt t="62966" x="5878513" y="5103813"/>
          <p14:tracePt t="62975" x="5919788" y="5103813"/>
          <p14:tracePt t="62983" x="5949950" y="5103813"/>
          <p14:tracePt t="62990" x="5980113" y="5103813"/>
          <p14:tracePt t="62998" x="5989638" y="5103813"/>
          <p14:tracePt t="63006" x="6000750" y="5103813"/>
          <p14:tracePt t="63448" x="6010275" y="5103813"/>
          <p14:tracePt t="63464" x="6019800" y="5113338"/>
          <p14:tracePt t="63472" x="6049963" y="5113338"/>
          <p14:tracePt t="63480" x="6091238" y="5122863"/>
          <p14:tracePt t="63488" x="6151563" y="5133975"/>
          <p14:tracePt t="63496" x="6211888" y="5153025"/>
          <p14:tracePt t="63506" x="6292850" y="5153025"/>
          <p14:tracePt t="63514" x="6353175" y="5164138"/>
          <p14:tracePt t="63522" x="6413500" y="5173663"/>
          <p14:tracePt t="63531" x="6515100" y="5203825"/>
          <p14:tracePt t="63538" x="6584950" y="5203825"/>
          <p14:tracePt t="63547" x="6665913" y="5203825"/>
          <p14:tracePt t="63554" x="6746875" y="5213350"/>
          <p14:tracePt t="63562" x="6807200" y="5224463"/>
          <p14:tracePt t="63570" x="6846888" y="5224463"/>
          <p14:tracePt t="63579" x="6877050" y="5224463"/>
          <p14:tracePt t="63586" x="6888163" y="5224463"/>
          <p14:tracePt t="63594" x="6897688" y="5224463"/>
          <p14:tracePt t="63619" x="6907213" y="5224463"/>
          <p14:tracePt t="63999" x="6918325" y="5224463"/>
          <p14:tracePt t="64007" x="6937375" y="5224463"/>
          <p14:tracePt t="64015" x="6948488" y="5224463"/>
          <p14:tracePt t="64021" x="6958013" y="5224463"/>
          <p14:tracePt t="64029" x="6967538" y="5224463"/>
          <p14:tracePt t="64037" x="6978650" y="5224463"/>
          <p14:tracePt t="64045" x="6988175" y="5224463"/>
          <p14:tracePt t="64052" x="6999288" y="5224463"/>
          <p14:tracePt t="64070" x="7008813" y="5224463"/>
          <p14:tracePt t="64086" x="7018338" y="5224463"/>
          <p14:tracePt t="64110" x="7029450" y="5224463"/>
          <p14:tracePt t="64135" x="7029450" y="5213350"/>
          <p14:tracePt t="64142" x="7038975" y="5213350"/>
          <p14:tracePt t="64379" x="7048500" y="5213350"/>
          <p14:tracePt t="64387" x="7069138" y="5203825"/>
          <p14:tracePt t="64395" x="7089775" y="5203825"/>
          <p14:tracePt t="64403" x="7108825" y="5203825"/>
          <p14:tracePt t="64410" x="7150100" y="5194300"/>
          <p14:tracePt t="64417" x="7189788" y="5183188"/>
          <p14:tracePt t="64425" x="7240588" y="5183188"/>
          <p14:tracePt t="64433" x="7280275" y="5173663"/>
          <p14:tracePt t="64441" x="7310438" y="5164138"/>
          <p14:tracePt t="64448" x="7342188" y="5164138"/>
          <p14:tracePt t="64456" x="7372350" y="5153025"/>
          <p14:tracePt t="64465" x="7402513" y="5153025"/>
          <p14:tracePt t="64472" x="7421563" y="5153025"/>
          <p14:tracePt t="64481" x="7432675" y="5143500"/>
          <p14:tracePt t="64488" x="7442200" y="5143500"/>
          <p14:tracePt t="64497" x="7451725" y="5143500"/>
          <p14:tracePt t="64505" x="7462838" y="5143500"/>
          <p14:tracePt t="64513" x="7481888" y="5133975"/>
          <p14:tracePt t="64536" x="7493000" y="5133975"/>
          <p14:tracePt t="64561" x="7502525" y="5133975"/>
          <p14:tracePt t="64577" x="7513638" y="5133975"/>
          <p14:tracePt t="64585" x="7523163" y="5133975"/>
          <p14:tracePt t="64592" x="7523163" y="5122863"/>
          <p14:tracePt t="64609" x="7532688" y="5122863"/>
          <p14:tracePt t="64617" x="7543800" y="5122863"/>
          <p14:tracePt t="64627" x="7553325" y="5122863"/>
          <p14:tracePt t="64632" x="7553325" y="5113338"/>
          <p14:tracePt t="64642" x="7562850" y="5113338"/>
          <p14:tracePt t="64675" x="7573963" y="5113338"/>
          <p14:tracePt t="64699" x="7583488" y="5113338"/>
          <p14:tracePt t="64723" x="7593013" y="5113338"/>
          <p14:tracePt t="64747" x="7604125" y="5113338"/>
          <p14:tracePt t="64779" x="7613650" y="5113338"/>
          <p14:tracePt t="64787" x="7623175" y="5103813"/>
          <p14:tracePt t="64795" x="7634288" y="5103813"/>
          <p14:tracePt t="64819" x="7643813" y="5092700"/>
          <p14:tracePt t="64827" x="7653338" y="5092700"/>
          <p14:tracePt t="64837" x="7664450" y="5092700"/>
          <p14:tracePt t="64843" x="7673975" y="5092700"/>
          <p14:tracePt t="64851" x="7683500" y="5083175"/>
          <p14:tracePt t="64867" x="7694613" y="5083175"/>
          <p14:tracePt t="64875" x="7715250" y="5083175"/>
          <p14:tracePt t="64883" x="7724775" y="5073650"/>
          <p14:tracePt t="64893" x="7734300" y="5073650"/>
          <p14:tracePt t="64909" x="7745413" y="5073650"/>
          <p14:tracePt t="64914" x="7764463" y="5073650"/>
          <p14:tracePt t="64925" x="7775575" y="5073650"/>
          <p14:tracePt t="64932" x="7785100" y="5062538"/>
          <p14:tracePt t="64941" x="7805738" y="5062538"/>
          <p14:tracePt t="64948" x="7815263" y="5062538"/>
          <p14:tracePt t="64958" x="7835900" y="5062538"/>
          <p14:tracePt t="64964" x="7854950" y="5053013"/>
          <p14:tracePt t="64981" x="7866063" y="5053013"/>
          <p14:tracePt t="64989" x="7875588" y="5053013"/>
          <p14:tracePt t="64997" x="7886700" y="5041900"/>
          <p14:tracePt t="65012" x="7896225" y="5041900"/>
          <p14:tracePt t="65449" x="7896225" y="5053013"/>
          <p14:tracePt t="65505" x="7896225" y="5062538"/>
          <p14:tracePt t="65537" x="7896225" y="5073650"/>
          <p14:tracePt t="66087" x="7886700" y="5062538"/>
          <p14:tracePt t="66095" x="7824788" y="5041900"/>
          <p14:tracePt t="66102" x="7764463" y="5011738"/>
          <p14:tracePt t="66111" x="7664450" y="4992688"/>
          <p14:tracePt t="66117" x="7502525" y="4941888"/>
          <p14:tracePt t="66125" x="7421563" y="4902200"/>
          <p14:tracePt t="66133" x="7240588" y="4800600"/>
          <p14:tracePt t="66141" x="7018338" y="4668838"/>
          <p14:tracePt t="66148" x="6827838" y="4548188"/>
          <p14:tracePt t="66156" x="6665913" y="4437063"/>
          <p14:tracePt t="66164" x="6262688" y="4175125"/>
          <p14:tracePt t="66172" x="5768975" y="3862388"/>
          <p14:tracePt t="66180" x="5264150" y="3530600"/>
          <p14:tracePt t="66188" x="4587875" y="3095625"/>
          <p14:tracePt t="66196" x="4165600" y="2824163"/>
          <p14:tracePt t="66204" x="3589338" y="2451100"/>
          <p14:tracePt t="66212" x="3095625" y="2138363"/>
          <p14:tracePt t="66220" x="2722563" y="1895475"/>
          <p14:tracePt t="66229" x="2451100" y="1704975"/>
          <p14:tracePt t="66236" x="2238375" y="1543050"/>
          <p14:tracePt t="66245" x="2097088" y="1431925"/>
          <p14:tracePt t="66252" x="1876425" y="1200150"/>
          <p14:tracePt t="66260" x="1735138" y="1058863"/>
          <p14:tracePt t="66268" x="1624013" y="917575"/>
          <p14:tracePt t="66276" x="1512888" y="776288"/>
          <p14:tracePt t="66284" x="1452563" y="695325"/>
          <p14:tracePt t="66292" x="1320800" y="534988"/>
          <p14:tracePt t="66302" x="1281113" y="463550"/>
          <p14:tracePt t="66310" x="1160463" y="322263"/>
          <p14:tracePt t="66318" x="1068388" y="222250"/>
          <p14:tracePt t="66326" x="1019175" y="161925"/>
          <p14:tracePt t="66334" x="877888" y="206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84353E-6B3F-4C19-BD26-A88F66C7A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48" y="958965"/>
            <a:ext cx="6667500" cy="3733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69012"/>
            <a:ext cx="10972798" cy="861883"/>
          </a:xfrm>
        </p:spPr>
        <p:txBody>
          <a:bodyPr>
            <a:no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플라톤의 동굴의 우화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Plato’s Allegory of the Cave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AAE3FFC2-E3A6-4319-BDC2-2105BDCF4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AD522BB-6141-4F6A-AEC2-1A0D2B30C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6" y="4692765"/>
            <a:ext cx="11915954" cy="199270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600" u="sng" dirty="0"/>
              <a:t>플라톤의 동굴의 우화 </a:t>
            </a:r>
            <a:r>
              <a:rPr lang="en-US" altLang="ko-KR" sz="1600" u="sng" dirty="0"/>
              <a:t>(</a:t>
            </a:r>
            <a:r>
              <a:rPr lang="ko-KR" altLang="en-US" sz="1600" u="sng" dirty="0"/>
              <a:t>저서</a:t>
            </a:r>
            <a:r>
              <a:rPr lang="en-US" altLang="ko-KR" sz="1600" u="sng" dirty="0"/>
              <a:t>)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'</a:t>
            </a:r>
            <a:r>
              <a:rPr lang="ko-KR" altLang="en-US" sz="1600" u="sng" dirty="0"/>
              <a:t>국가</a:t>
            </a:r>
            <a:r>
              <a:rPr lang="en-US" altLang="ko-KR" sz="1600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Republic</a:t>
            </a:r>
            <a:r>
              <a:rPr lang="en-US" altLang="ko-KR" sz="1600" u="sng" dirty="0"/>
              <a:t>' </a:t>
            </a:r>
            <a:r>
              <a:rPr lang="ko-KR" altLang="en-US" sz="1600" u="sng" dirty="0"/>
              <a:t>제</a:t>
            </a:r>
            <a:r>
              <a:rPr lang="en-US" altLang="ko-KR" sz="1600" u="sng" dirty="0"/>
              <a:t>7</a:t>
            </a:r>
            <a:r>
              <a:rPr lang="ko-KR" altLang="en-US" sz="1600" u="sng" dirty="0"/>
              <a:t>권</a:t>
            </a:r>
            <a:endParaRPr lang="en-US" altLang="ko-KR" sz="1600" u="sng" dirty="0"/>
          </a:p>
          <a:p>
            <a:r>
              <a:rPr lang="ko-KR" altLang="en-US" sz="1600" dirty="0"/>
              <a:t>동굴에 사는 속박된 사람들이 보고 있는 것은 </a:t>
            </a:r>
            <a:r>
              <a:rPr lang="en-US" altLang="ko-KR" sz="1600" dirty="0"/>
              <a:t>'</a:t>
            </a:r>
            <a:r>
              <a:rPr lang="ko-KR" altLang="en-US" sz="1600" dirty="0"/>
              <a:t>실체</a:t>
            </a:r>
            <a:r>
              <a:rPr lang="en-US" altLang="ko-KR" sz="1600" dirty="0"/>
              <a:t>'</a:t>
            </a:r>
            <a:r>
              <a:rPr lang="ko-KR" altLang="en-US" sz="1600" dirty="0"/>
              <a:t>의 </a:t>
            </a:r>
            <a:r>
              <a:rPr lang="en-US" altLang="ko-KR" sz="1600" dirty="0"/>
              <a:t>‘</a:t>
            </a:r>
            <a:r>
              <a:rPr lang="ko-KR" altLang="en-US" sz="1600" dirty="0"/>
              <a:t>그림자</a:t>
            </a:r>
            <a:r>
              <a:rPr lang="en-US" altLang="ko-KR" sz="1600" dirty="0"/>
              <a:t>'</a:t>
            </a:r>
            <a:r>
              <a:rPr lang="ko-KR" altLang="en-US" sz="1600" dirty="0"/>
              <a:t>이지만</a:t>
            </a:r>
            <a:r>
              <a:rPr lang="en-US" altLang="ko-KR" sz="1600" dirty="0"/>
              <a:t>, </a:t>
            </a:r>
            <a:r>
              <a:rPr lang="ko-KR" altLang="en-US" sz="1600" dirty="0"/>
              <a:t>그것을 실체라고 믿어버리고 있습니다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'</a:t>
            </a:r>
            <a:r>
              <a:rPr lang="ko-KR" altLang="en-US" sz="1600" dirty="0"/>
              <a:t>실체</a:t>
            </a:r>
            <a:r>
              <a:rPr lang="en-US" altLang="ko-KR" sz="1600" dirty="0"/>
              <a:t>'</a:t>
            </a:r>
            <a:r>
              <a:rPr lang="ko-KR" altLang="en-US" sz="1600" dirty="0"/>
              <a:t>를 옮기는 사람들의 소리가 동굴의 안쪽에 반향하고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 믿음은 확신으로 바뀝니다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마찬가지로</a:t>
            </a:r>
            <a:r>
              <a:rPr lang="en-US" altLang="ko-KR" sz="1600" dirty="0"/>
              <a:t>, </a:t>
            </a:r>
            <a:r>
              <a:rPr lang="ko-KR" altLang="en-US" sz="1600" dirty="0"/>
              <a:t>우리가 현실에 보고 있는 것은 </a:t>
            </a:r>
            <a:r>
              <a:rPr lang="ko-KR" altLang="en-US" sz="1600" dirty="0">
                <a:hlinkClick r:id="rId7" tooltip="이데아"/>
              </a:rPr>
              <a:t>이데아</a:t>
            </a:r>
            <a:r>
              <a:rPr lang="ko-KR" altLang="en-US" sz="1600" dirty="0"/>
              <a:t>의 </a:t>
            </a:r>
            <a:r>
              <a:rPr lang="en-US" altLang="ko-KR" sz="1600" dirty="0"/>
              <a:t>‘</a:t>
            </a:r>
            <a:r>
              <a:rPr lang="ko-KR" altLang="en-US" sz="1600" dirty="0"/>
              <a:t>그림자</a:t>
            </a:r>
            <a:r>
              <a:rPr lang="en-US" altLang="ko-KR" sz="1600" dirty="0"/>
              <a:t>'</a:t>
            </a:r>
            <a:r>
              <a:rPr lang="ko-KR" altLang="en-US" sz="1600" dirty="0"/>
              <a:t>에 지나지 않다고 </a:t>
            </a:r>
            <a:r>
              <a:rPr lang="ko-KR" altLang="en-US" sz="1600" dirty="0">
                <a:hlinkClick r:id="rId8" tooltip="플라톤"/>
              </a:rPr>
              <a:t>플라톤</a:t>
            </a:r>
            <a:r>
              <a:rPr lang="ko-KR" altLang="en-US" sz="1600" dirty="0"/>
              <a:t>은 생각합니다</a:t>
            </a:r>
            <a:endParaRPr lang="en-US" altLang="ko-KR" sz="1600" dirty="0"/>
          </a:p>
          <a:p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세상 만물은 동굴 벽에 비친 그림자에 불과하고 동굴 밖에 실체가 존재하며 인간은 그 실체를 보아야 한다고 주장했습니다</a:t>
            </a:r>
            <a:endParaRPr lang="en-US" altLang="ko-KR" sz="1600" dirty="0"/>
          </a:p>
          <a:p>
            <a:r>
              <a:rPr lang="ko-KR" altLang="en-US" sz="1600" dirty="0"/>
              <a:t>동굴에서 빠져 나오기 위해 필요한 학문</a:t>
            </a:r>
            <a:r>
              <a:rPr lang="en-US" altLang="ko-KR" sz="1600" dirty="0"/>
              <a:t> 4</a:t>
            </a:r>
            <a:r>
              <a:rPr lang="ko-KR" altLang="en-US" sz="1600" dirty="0"/>
              <a:t>과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quadrivium</a:t>
            </a:r>
            <a:r>
              <a:rPr lang="ko-KR" altLang="en-US" sz="1600" dirty="0"/>
              <a:t>로 </a:t>
            </a:r>
            <a:r>
              <a:rPr lang="ko-KR" altLang="en-US" sz="1600" dirty="0" err="1">
                <a:hlinkClick r:id="rId9" tooltip="산술학"/>
              </a:rPr>
              <a:t>산술학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arithmetic</a:t>
            </a:r>
            <a:r>
              <a:rPr lang="en-US" altLang="ko-KR" sz="1600" dirty="0"/>
              <a:t>, </a:t>
            </a:r>
            <a:r>
              <a:rPr lang="ko-KR" altLang="en-US" sz="1600" dirty="0">
                <a:hlinkClick r:id="rId10" tooltip="기하학"/>
              </a:rPr>
              <a:t>기하학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geometry</a:t>
            </a:r>
            <a:r>
              <a:rPr lang="en-US" altLang="ko-KR" sz="1600" dirty="0"/>
              <a:t>, </a:t>
            </a:r>
            <a:r>
              <a:rPr lang="ko-KR" altLang="en-US" sz="1600" dirty="0">
                <a:hlinkClick r:id="rId11" tooltip="음악"/>
              </a:rPr>
              <a:t>음악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music</a:t>
            </a:r>
            <a:r>
              <a:rPr lang="en-US" altLang="ko-KR" sz="1600" dirty="0"/>
              <a:t>, </a:t>
            </a:r>
            <a:r>
              <a:rPr lang="ko-KR" altLang="en-US" sz="1600" dirty="0">
                <a:hlinkClick r:id="rId12" tooltip="천문학"/>
              </a:rPr>
              <a:t>천문학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astronomy</a:t>
            </a:r>
            <a:r>
              <a:rPr lang="ko-KR" altLang="en-US" sz="1600" dirty="0"/>
              <a:t>을 말하고 있습니다</a:t>
            </a:r>
            <a:endParaRPr lang="ko-KR" altLang="en-US" sz="1600" b="1" dirty="0"/>
          </a:p>
          <a:p>
            <a:r>
              <a:rPr lang="ko-KR" altLang="en-US" sz="1600" dirty="0"/>
              <a:t>산술학은 순수한 수를</a:t>
            </a:r>
            <a:r>
              <a:rPr lang="en-US" altLang="ko-KR" sz="1600" dirty="0"/>
              <a:t>, </a:t>
            </a:r>
            <a:r>
              <a:rPr lang="ko-KR" altLang="en-US" sz="1600" dirty="0"/>
              <a:t>기하학은 공간에서의 수를</a:t>
            </a:r>
            <a:r>
              <a:rPr lang="en-US" altLang="ko-KR" sz="1600" dirty="0"/>
              <a:t>, </a:t>
            </a:r>
            <a:r>
              <a:rPr lang="ko-KR" altLang="en-US" sz="1600" dirty="0"/>
              <a:t>음악은 시간에서의 수를</a:t>
            </a:r>
            <a:r>
              <a:rPr lang="en-US" altLang="ko-KR" sz="1600" dirty="0"/>
              <a:t>, </a:t>
            </a:r>
            <a:r>
              <a:rPr lang="ko-KR" altLang="en-US" sz="1600" dirty="0"/>
              <a:t>천문학은 시간과 공간에서의 수를 다루는 학문이라 여길 수 있습니다</a:t>
            </a:r>
            <a:endParaRPr lang="ko-KR" altLang="en-US" sz="1600" b="1" dirty="0"/>
          </a:p>
          <a:p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5C2C-49C1-42DB-B92B-46C389D93C0D}"/>
              </a:ext>
            </a:extLst>
          </p:cNvPr>
          <p:cNvSpPr txBox="1"/>
          <p:nvPr/>
        </p:nvSpPr>
        <p:spPr>
          <a:xfrm>
            <a:off x="464307" y="3738283"/>
            <a:ext cx="1313180" cy="7386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소크라테스</a:t>
            </a:r>
            <a:endParaRPr lang="en-US" altLang="ko-KR" sz="14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ko-KR" altLang="en-US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플라톤</a:t>
            </a:r>
            <a:endParaRPr lang="en-US" altLang="ko-KR" sz="14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ko-KR" altLang="en-US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아리스토텔레스</a:t>
            </a:r>
          </a:p>
        </p:txBody>
      </p:sp>
    </p:spTree>
    <p:extLst>
      <p:ext uri="{BB962C8B-B14F-4D97-AF65-F5344CB8AC3E}">
        <p14:creationId xmlns:p14="http://schemas.microsoft.com/office/powerpoint/2010/main" val="34477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21"/>
    </mc:Choice>
    <mc:Fallback xmlns="">
      <p:transition spd="slow" advTm="6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636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7" x="6877050" y="1079500"/>
          <p14:tracePt t="255" x="6867525" y="1079500"/>
          <p14:tracePt t="284" x="6858000" y="1079500"/>
          <p14:tracePt t="292" x="6846888" y="1079500"/>
          <p14:tracePt t="300" x="6837363" y="1079500"/>
          <p14:tracePt t="308" x="6827838" y="1079500"/>
          <p14:tracePt t="324" x="6807200" y="1079500"/>
          <p14:tracePt t="332" x="6796088" y="1068388"/>
          <p14:tracePt t="340" x="6777038" y="1068388"/>
          <p14:tracePt t="348" x="6765925" y="1058863"/>
          <p14:tracePt t="356" x="6746875" y="1049338"/>
          <p14:tracePt t="364" x="6696075" y="1028700"/>
          <p14:tracePt t="372" x="6665913" y="1019175"/>
          <p14:tracePt t="380" x="6635750" y="1008063"/>
          <p14:tracePt t="388" x="6605588" y="998538"/>
          <p14:tracePt t="396" x="6564313" y="989013"/>
          <p14:tracePt t="404" x="6494463" y="958850"/>
          <p14:tracePt t="412" x="6434138" y="947738"/>
          <p14:tracePt t="420" x="6373813" y="938213"/>
          <p14:tracePt t="429" x="6332538" y="938213"/>
          <p14:tracePt t="436" x="6272213" y="938213"/>
          <p14:tracePt t="445" x="6232525" y="927100"/>
          <p14:tracePt t="452" x="6211888" y="927100"/>
          <p14:tracePt t="460" x="6181725" y="927100"/>
          <p14:tracePt t="468" x="6172200" y="927100"/>
          <p14:tracePt t="476" x="6151563" y="927100"/>
          <p14:tracePt t="484" x="6142038" y="927100"/>
          <p14:tracePt t="492" x="6121400" y="927100"/>
          <p14:tracePt t="500" x="6111875" y="927100"/>
          <p14:tracePt t="516" x="6100763" y="927100"/>
          <p14:tracePt t="524" x="6091238" y="917575"/>
          <p14:tracePt t="534" x="6070600" y="917575"/>
          <p14:tracePt t="540" x="6061075" y="917575"/>
          <p14:tracePt t="550" x="6049963" y="908050"/>
          <p14:tracePt t="556" x="6019800" y="908050"/>
          <p14:tracePt t="566" x="5989638" y="896938"/>
          <p14:tracePt t="572" x="5959475" y="887413"/>
          <p14:tracePt t="582" x="5919788" y="877888"/>
          <p14:tracePt t="590" x="5889625" y="877888"/>
          <p14:tracePt t="598" x="5838825" y="877888"/>
          <p14:tracePt t="606" x="5808663" y="866775"/>
          <p14:tracePt t="614" x="5768975" y="866775"/>
          <p14:tracePt t="622" x="5737225" y="866775"/>
          <p14:tracePt t="630" x="5697538" y="866775"/>
          <p14:tracePt t="638" x="5676900" y="866775"/>
          <p14:tracePt t="646" x="5657850" y="866775"/>
          <p14:tracePt t="654" x="5646738" y="866775"/>
          <p14:tracePt t="670" x="5637213" y="866775"/>
          <p14:tracePt t="686" x="5627688" y="866775"/>
          <p14:tracePt t="694" x="5616575" y="866775"/>
          <p14:tracePt t="710" x="5607050" y="866775"/>
          <p14:tracePt t="718" x="5597525" y="866775"/>
          <p14:tracePt t="727" x="5567363" y="877888"/>
          <p14:tracePt t="734" x="5535613" y="887413"/>
          <p14:tracePt t="742" x="5516563" y="887413"/>
          <p14:tracePt t="750" x="5475288" y="896938"/>
          <p14:tracePt t="758" x="5435600" y="908050"/>
          <p14:tracePt t="766" x="5395913" y="917575"/>
          <p14:tracePt t="774" x="5354638" y="927100"/>
          <p14:tracePt t="782" x="5254625" y="938213"/>
          <p14:tracePt t="790" x="5213350" y="947738"/>
          <p14:tracePt t="798" x="5173663" y="947738"/>
          <p14:tracePt t="806" x="5153025" y="958850"/>
          <p14:tracePt t="814" x="5122863" y="958850"/>
          <p14:tracePt t="822" x="5102225" y="968375"/>
          <p14:tracePt t="830" x="5092700" y="968375"/>
          <p14:tracePt t="952" x="5113338" y="968375"/>
          <p14:tracePt t="960" x="5122863" y="968375"/>
          <p14:tracePt t="968" x="5153025" y="968375"/>
          <p14:tracePt t="976" x="5213350" y="968375"/>
          <p14:tracePt t="984" x="5254625" y="977900"/>
          <p14:tracePt t="992" x="5294313" y="977900"/>
          <p14:tracePt t="1000" x="5345113" y="977900"/>
          <p14:tracePt t="1009" x="5395913" y="977900"/>
          <p14:tracePt t="1016" x="5435600" y="977900"/>
          <p14:tracePt t="1024" x="5486400" y="977900"/>
          <p14:tracePt t="1032" x="5526088" y="977900"/>
          <p14:tracePt t="1040" x="5597525" y="977900"/>
          <p14:tracePt t="1048" x="5676900" y="977900"/>
          <p14:tracePt t="1056" x="5748338" y="977900"/>
          <p14:tracePt t="1064" x="5868988" y="977900"/>
          <p14:tracePt t="1071" x="5940425" y="977900"/>
          <p14:tracePt t="1079" x="5980113" y="977900"/>
          <p14:tracePt t="1087" x="6049963" y="977900"/>
          <p14:tracePt t="1095" x="6172200" y="977900"/>
          <p14:tracePt t="1104" x="6242050" y="977900"/>
          <p14:tracePt t="1112" x="6302375" y="977900"/>
          <p14:tracePt t="1120" x="6413500" y="977900"/>
          <p14:tracePt t="1128" x="6515100" y="977900"/>
          <p14:tracePt t="1136" x="6645275" y="977900"/>
          <p14:tracePt t="1144" x="6756400" y="977900"/>
          <p14:tracePt t="1152" x="6816725" y="977900"/>
          <p14:tracePt t="1162" x="6888163" y="977900"/>
          <p14:tracePt t="1167" x="6967538" y="977900"/>
          <p14:tracePt t="1178" x="7059613" y="977900"/>
          <p14:tracePt t="1184" x="7119938" y="968375"/>
          <p14:tracePt t="1194" x="7170738" y="968375"/>
          <p14:tracePt t="1202" x="7189788" y="958850"/>
          <p14:tracePt t="1210" x="7210425" y="958850"/>
          <p14:tracePt t="1218" x="7219950" y="958850"/>
          <p14:tracePt t="1226" x="7231063" y="958850"/>
          <p14:tracePt t="1234" x="7240588" y="958850"/>
          <p14:tracePt t="1250" x="7250113" y="958850"/>
          <p14:tracePt t="1266" x="7250113" y="947738"/>
          <p14:tracePt t="1290" x="7261225" y="947738"/>
          <p14:tracePt t="1298" x="7280275" y="947738"/>
          <p14:tracePt t="1306" x="7300913" y="947738"/>
          <p14:tracePt t="1314" x="7321550" y="947738"/>
          <p14:tracePt t="1322" x="7331075" y="938213"/>
          <p14:tracePt t="1330" x="7361238" y="938213"/>
          <p14:tracePt t="1338" x="7412038" y="938213"/>
          <p14:tracePt t="1346" x="7442200" y="927100"/>
          <p14:tracePt t="1353" x="7481888" y="927100"/>
          <p14:tracePt t="1362" x="7553325" y="927100"/>
          <p14:tracePt t="1369" x="7613650" y="927100"/>
          <p14:tracePt t="1378" x="7653338" y="927100"/>
          <p14:tracePt t="1386" x="7715250" y="927100"/>
          <p14:tracePt t="1394" x="7785100" y="927100"/>
          <p14:tracePt t="1401" x="7824788" y="917575"/>
          <p14:tracePt t="1410" x="7875588" y="917575"/>
          <p14:tracePt t="1418" x="7916863" y="917575"/>
          <p14:tracePt t="1426" x="7947025" y="917575"/>
          <p14:tracePt t="1434" x="7977188" y="908050"/>
          <p14:tracePt t="1442" x="7996238" y="908050"/>
          <p14:tracePt t="1450" x="8026400" y="896938"/>
          <p14:tracePt t="1460" x="8047038" y="896938"/>
          <p14:tracePt t="1466" x="8077200" y="896938"/>
          <p14:tracePt t="1476" x="8088313" y="896938"/>
          <p14:tracePt t="1482" x="8118475" y="887413"/>
          <p14:tracePt t="1492" x="8137525" y="887413"/>
          <p14:tracePt t="1498" x="8167688" y="887413"/>
          <p14:tracePt t="1508" x="8197850" y="887413"/>
          <p14:tracePt t="1516" x="8218488" y="877888"/>
          <p14:tracePt t="1524" x="8248650" y="877888"/>
          <p14:tracePt t="1532" x="8259763" y="877888"/>
          <p14:tracePt t="1539" x="8278813" y="877888"/>
          <p14:tracePt t="1556" x="8289925" y="877888"/>
          <p14:tracePt t="1573" x="8299450" y="877888"/>
          <p14:tracePt t="1580" x="8308975" y="877888"/>
          <p14:tracePt t="1596" x="8320088" y="877888"/>
          <p14:tracePt t="1604" x="8329613" y="866775"/>
          <p14:tracePt t="1612" x="8350250" y="866775"/>
          <p14:tracePt t="1620" x="8380413" y="866775"/>
          <p14:tracePt t="1628" x="8410575" y="866775"/>
          <p14:tracePt t="1636" x="8450263" y="866775"/>
          <p14:tracePt t="1644" x="8491538" y="866775"/>
          <p14:tracePt t="1651" x="8531225" y="866775"/>
          <p14:tracePt t="1660" x="8582025" y="866775"/>
          <p14:tracePt t="1668" x="8632825" y="866775"/>
          <p14:tracePt t="1676" x="8672513" y="866775"/>
          <p14:tracePt t="1683" x="8693150" y="866775"/>
          <p14:tracePt t="1692" x="8712200" y="866775"/>
          <p14:tracePt t="2412" x="8682038" y="877888"/>
          <p14:tracePt t="2420" x="8632825" y="887413"/>
          <p14:tracePt t="2427" x="8561388" y="927100"/>
          <p14:tracePt t="2436" x="8461375" y="989013"/>
          <p14:tracePt t="2443" x="8359775" y="1058863"/>
          <p14:tracePt t="2451" x="8218488" y="1139825"/>
          <p14:tracePt t="2457" x="8118475" y="1200150"/>
          <p14:tracePt t="2465" x="8026400" y="1250950"/>
          <p14:tracePt t="2473" x="7875588" y="1301750"/>
          <p14:tracePt t="2481" x="7643813" y="1401763"/>
          <p14:tracePt t="2490" x="7442200" y="1473200"/>
          <p14:tracePt t="2497" x="7099300" y="1582738"/>
          <p14:tracePt t="2506" x="6907213" y="1633538"/>
          <p14:tracePt t="2513" x="6605588" y="1704975"/>
          <p14:tracePt t="2521" x="6413500" y="1754188"/>
          <p14:tracePt t="2529" x="6142038" y="1804988"/>
          <p14:tracePt t="2538" x="5889625" y="1846263"/>
          <p14:tracePt t="2545" x="5718175" y="1855788"/>
          <p14:tracePt t="2553" x="5456238" y="1895475"/>
          <p14:tracePt t="2561" x="5284788" y="1925638"/>
          <p14:tracePt t="2570" x="5143500" y="1936750"/>
          <p14:tracePt t="2577" x="5032375" y="1955800"/>
          <p14:tracePt t="2585" x="4860925" y="1955800"/>
          <p14:tracePt t="2594" x="4710113" y="1955800"/>
          <p14:tracePt t="2601" x="4598988" y="1966913"/>
          <p14:tracePt t="2610" x="4557713" y="1966913"/>
          <p14:tracePt t="2617" x="4487863" y="1966913"/>
          <p14:tracePt t="2625" x="4406900" y="1966913"/>
          <p14:tracePt t="2634" x="4376738" y="1966913"/>
          <p14:tracePt t="2642" x="4346575" y="1966913"/>
          <p14:tracePt t="2650" x="4325938" y="1966913"/>
          <p14:tracePt t="2657" x="4316413" y="1966913"/>
          <p14:tracePt t="2665" x="4305300" y="1966913"/>
          <p14:tracePt t="2674" x="4286250" y="1966913"/>
          <p14:tracePt t="2681" x="4265613" y="1966913"/>
          <p14:tracePt t="2690" x="4235450" y="1976438"/>
          <p14:tracePt t="2697" x="4205288" y="1976438"/>
          <p14:tracePt t="2708" x="4165600" y="1976438"/>
          <p14:tracePt t="2713" x="4103688" y="1976438"/>
          <p14:tracePt t="2724" x="4033838" y="1976438"/>
          <p14:tracePt t="2729" x="3952875" y="1976438"/>
          <p14:tracePt t="2739" x="3871913" y="1997075"/>
          <p14:tracePt t="2747" x="3802063" y="1997075"/>
          <p14:tracePt t="2755" x="3651250" y="1997075"/>
          <p14:tracePt t="2763" x="3559175" y="1997075"/>
          <p14:tracePt t="2772" x="3479800" y="1997075"/>
          <p14:tracePt t="2779" x="3417888" y="1997075"/>
          <p14:tracePt t="2787" x="3378200" y="1997075"/>
          <p14:tracePt t="2795" x="3308350" y="1997075"/>
          <p14:tracePt t="2804" x="3246438" y="1997075"/>
          <p14:tracePt t="2811" x="3176588" y="1997075"/>
          <p14:tracePt t="2819" x="3095625" y="1987550"/>
          <p14:tracePt t="2827" x="3035300" y="1987550"/>
          <p14:tracePt t="2835" x="2995613" y="1987550"/>
          <p14:tracePt t="2843" x="2954338" y="1987550"/>
          <p14:tracePt t="2852" x="2903538" y="1987550"/>
          <p14:tracePt t="2859" x="2863850" y="1987550"/>
          <p14:tracePt t="2867" x="2833688" y="1987550"/>
          <p14:tracePt t="2875" x="2794000" y="1987550"/>
          <p14:tracePt t="2883" x="2752725" y="1987550"/>
          <p14:tracePt t="2892" x="2722563" y="1987550"/>
          <p14:tracePt t="2899" x="2692400" y="1987550"/>
          <p14:tracePt t="2908" x="2652713" y="1987550"/>
          <p14:tracePt t="2916" x="2622550" y="1987550"/>
          <p14:tracePt t="2924" x="2601913" y="1987550"/>
          <p14:tracePt t="2932" x="2571750" y="1987550"/>
          <p14:tracePt t="2940" x="2551113" y="1987550"/>
          <p14:tracePt t="2948" x="2541588" y="1987550"/>
          <p14:tracePt t="2956" x="2530475" y="1987550"/>
          <p14:tracePt t="3006" x="2530475" y="1976438"/>
          <p14:tracePt t="3061" x="2541588" y="1976438"/>
          <p14:tracePt t="3070" x="2560638" y="1966913"/>
          <p14:tracePt t="3078" x="2581275" y="1966913"/>
          <p14:tracePt t="3085" x="2622550" y="1955800"/>
          <p14:tracePt t="3094" x="2662238" y="1955800"/>
          <p14:tracePt t="3102" x="2722563" y="1946275"/>
          <p14:tracePt t="3110" x="2794000" y="1946275"/>
          <p14:tracePt t="3118" x="2873375" y="1946275"/>
          <p14:tracePt t="3125" x="2954338" y="1946275"/>
          <p14:tracePt t="3134" x="3025775" y="1946275"/>
          <p14:tracePt t="3141" x="3106738" y="1946275"/>
          <p14:tracePt t="3149" x="3136900" y="1946275"/>
          <p14:tracePt t="3157" x="3206750" y="1946275"/>
          <p14:tracePt t="3166" x="3236913" y="1946275"/>
          <p14:tracePt t="3174" x="3246438" y="1936750"/>
          <p14:tracePt t="3343" x="3246438" y="1925638"/>
          <p14:tracePt t="3383" x="3257550" y="1925638"/>
          <p14:tracePt t="3399" x="3267075" y="1916113"/>
          <p14:tracePt t="3415" x="3278188" y="1916113"/>
          <p14:tracePt t="3431" x="3287713" y="1916113"/>
          <p14:tracePt t="3455" x="3287713" y="1906588"/>
          <p14:tracePt t="3471" x="3297238" y="1906588"/>
          <p14:tracePt t="3480" x="3308350" y="1906588"/>
          <p14:tracePt t="3495" x="3317875" y="1906588"/>
          <p14:tracePt t="3503" x="3327400" y="1895475"/>
          <p14:tracePt t="3519" x="3338513" y="1895475"/>
          <p14:tracePt t="3527" x="3348038" y="1885950"/>
          <p14:tracePt t="3535" x="3357563" y="1885950"/>
          <p14:tracePt t="3543" x="3368675" y="1876425"/>
          <p14:tracePt t="3559" x="3378200" y="1876425"/>
          <p14:tracePt t="3567" x="3387725" y="1865313"/>
          <p14:tracePt t="3575" x="3398838" y="1865313"/>
          <p14:tracePt t="3591" x="3408363" y="1855788"/>
          <p14:tracePt t="3607" x="3417888" y="1855788"/>
          <p14:tracePt t="3615" x="3417888" y="1846263"/>
          <p14:tracePt t="3647" x="3417888" y="1835150"/>
          <p14:tracePt t="4102" x="3429000" y="1835150"/>
          <p14:tracePt t="4245" x="3438525" y="1835150"/>
          <p14:tracePt t="4784" x="3449638" y="1835150"/>
          <p14:tracePt t="5324" x="3459163" y="1835150"/>
          <p14:tracePt t="5340" x="3468688" y="1846263"/>
          <p14:tracePt t="5349" x="3479800" y="1855788"/>
          <p14:tracePt t="5356" x="3498850" y="1865313"/>
          <p14:tracePt t="5363" x="3529013" y="1885950"/>
          <p14:tracePt t="5371" x="3549650" y="1895475"/>
          <p14:tracePt t="5379" x="3570288" y="1916113"/>
          <p14:tracePt t="5387" x="3589338" y="1925638"/>
          <p14:tracePt t="5395" x="3600450" y="1936750"/>
          <p14:tracePt t="5403" x="3609975" y="1946275"/>
          <p14:tracePt t="5411" x="3619500" y="1946275"/>
          <p14:tracePt t="5420" x="3630613" y="1955800"/>
          <p14:tracePt t="5427" x="3640138" y="1955800"/>
          <p14:tracePt t="5435" x="3640138" y="1966913"/>
          <p14:tracePt t="5443" x="3660775" y="1966913"/>
          <p14:tracePt t="5451" x="3670300" y="1966913"/>
          <p14:tracePt t="5459" x="3681413" y="1966913"/>
          <p14:tracePt t="5467" x="3690938" y="1966913"/>
          <p14:tracePt t="5477" x="3711575" y="1966913"/>
          <p14:tracePt t="5483" x="3730625" y="1966913"/>
          <p14:tracePt t="5493" x="3751263" y="1966913"/>
          <p14:tracePt t="5499" x="3771900" y="1976438"/>
          <p14:tracePt t="5509" x="3781425" y="1976438"/>
          <p14:tracePt t="5515" x="3802063" y="1976438"/>
          <p14:tracePt t="5525" x="3822700" y="1976438"/>
          <p14:tracePt t="5533" x="3832225" y="1976438"/>
          <p14:tracePt t="5541" x="3841750" y="1976438"/>
          <p14:tracePt t="5549" x="3852863" y="1976438"/>
          <p14:tracePt t="5557" x="3862388" y="1976438"/>
          <p14:tracePt t="5565" x="3871913" y="1976438"/>
          <p14:tracePt t="5581" x="3883025" y="1976438"/>
          <p14:tracePt t="5589" x="3892550" y="1976438"/>
          <p14:tracePt t="5606" x="3902075" y="1976438"/>
          <p14:tracePt t="5621" x="3913188" y="1976438"/>
          <p14:tracePt t="5629" x="3922713" y="1976438"/>
          <p14:tracePt t="5645" x="3932238" y="1976438"/>
          <p14:tracePt t="5661" x="3943350" y="1976438"/>
          <p14:tracePt t="5669" x="3962400" y="1966913"/>
          <p14:tracePt t="5677" x="3983038" y="1955800"/>
          <p14:tracePt t="5685" x="4013200" y="1955800"/>
          <p14:tracePt t="5693" x="4043363" y="1955800"/>
          <p14:tracePt t="5702" x="4073525" y="1955800"/>
          <p14:tracePt t="5709" x="4103688" y="1946275"/>
          <p14:tracePt t="5717" x="4144963" y="1946275"/>
          <p14:tracePt t="5725" x="4175125" y="1936750"/>
          <p14:tracePt t="5733" x="4244975" y="1936750"/>
          <p14:tracePt t="5741" x="4367213" y="1925638"/>
          <p14:tracePt t="5749" x="4437063" y="1906588"/>
          <p14:tracePt t="5757" x="4487863" y="1906588"/>
          <p14:tracePt t="5765" x="4587875" y="1906588"/>
          <p14:tracePt t="5773" x="4668838" y="1895475"/>
          <p14:tracePt t="5781" x="4719638" y="1895475"/>
          <p14:tracePt t="5789" x="4770438" y="1885950"/>
          <p14:tracePt t="5797" x="4810125" y="1885950"/>
          <p14:tracePt t="5805" x="4849813" y="1876425"/>
          <p14:tracePt t="5815" x="4870450" y="1876425"/>
          <p14:tracePt t="5823" x="4881563" y="1876425"/>
          <p14:tracePt t="5831" x="4891088" y="1876425"/>
          <p14:tracePt t="6992" x="4870450" y="1885950"/>
          <p14:tracePt t="6999" x="4810125" y="1936750"/>
          <p14:tracePt t="7008" x="4740275" y="1976438"/>
          <p14:tracePt t="7013" x="4678363" y="2036763"/>
          <p14:tracePt t="7023" x="4608513" y="2066925"/>
          <p14:tracePt t="7032" x="4548188" y="2108200"/>
          <p14:tracePt t="7038" x="4497388" y="2138363"/>
          <p14:tracePt t="7047" x="4446588" y="2159000"/>
          <p14:tracePt t="7054" x="4386263" y="2198688"/>
          <p14:tracePt t="7064" x="4316413" y="2238375"/>
          <p14:tracePt t="7072" x="4235450" y="2279650"/>
          <p14:tracePt t="7079" x="4154488" y="2309813"/>
          <p14:tracePt t="7087" x="4073525" y="2349500"/>
          <p14:tracePt t="7095" x="4003675" y="2370138"/>
          <p14:tracePt t="7103" x="3943350" y="2400300"/>
          <p14:tracePt t="7111" x="3883025" y="2409825"/>
          <p14:tracePt t="7119" x="3832225" y="2430463"/>
          <p14:tracePt t="7128" x="3790950" y="2439988"/>
          <p14:tracePt t="7135" x="3711575" y="2470150"/>
          <p14:tracePt t="7143" x="3681413" y="2481263"/>
          <p14:tracePt t="7151" x="3640138" y="2490788"/>
          <p14:tracePt t="7159" x="3600450" y="2501900"/>
          <p14:tracePt t="7167" x="3570288" y="2511425"/>
          <p14:tracePt t="7175" x="3529013" y="2520950"/>
          <p14:tracePt t="7183" x="3489325" y="2520950"/>
          <p14:tracePt t="7191" x="3459163" y="2532063"/>
          <p14:tracePt t="7199" x="3398838" y="2562225"/>
          <p14:tracePt t="7207" x="3357563" y="2562225"/>
          <p14:tracePt t="7215" x="3246438" y="2581275"/>
          <p14:tracePt t="7223" x="3155950" y="2581275"/>
          <p14:tracePt t="7231" x="3055938" y="2601913"/>
          <p14:tracePt t="7239" x="2984500" y="2601913"/>
          <p14:tracePt t="7247" x="2833688" y="2601913"/>
          <p14:tracePt t="7255" x="2732088" y="2601913"/>
          <p14:tracePt t="7263" x="2641600" y="2611438"/>
          <p14:tracePt t="7271" x="2581275" y="2611438"/>
          <p14:tracePt t="7279" x="2470150" y="2611438"/>
          <p14:tracePt t="7287" x="2390775" y="2611438"/>
          <p14:tracePt t="7295" x="2319338" y="2611438"/>
          <p14:tracePt t="7303" x="2238375" y="2611438"/>
          <p14:tracePt t="7310" x="2198688" y="2611438"/>
          <p14:tracePt t="7319" x="2147888" y="2601913"/>
          <p14:tracePt t="7327" x="2117725" y="2601913"/>
          <p14:tracePt t="7335" x="2117725" y="2592388"/>
          <p14:tracePt t="7344" x="2108200" y="2592388"/>
          <p14:tracePt t="7351" x="2097088" y="2592388"/>
          <p14:tracePt t="7401" x="2097088" y="2581275"/>
          <p14:tracePt t="7433" x="2078038" y="2571750"/>
          <p14:tracePt t="7441" x="2057400" y="2562225"/>
          <p14:tracePt t="7457" x="2036763" y="2551113"/>
          <p14:tracePt t="7465" x="2016125" y="2541588"/>
          <p14:tracePt t="7473" x="1997075" y="2532063"/>
          <p14:tracePt t="7481" x="1985963" y="2520950"/>
          <p14:tracePt t="7488" x="1966913" y="2511425"/>
          <p14:tracePt t="7497" x="1966913" y="2501900"/>
          <p14:tracePt t="7505" x="1955800" y="2501900"/>
          <p14:tracePt t="7513" x="1946275" y="2490788"/>
          <p14:tracePt t="7521" x="1936750" y="2481263"/>
          <p14:tracePt t="7553" x="1936750" y="2470150"/>
          <p14:tracePt t="7561" x="1936750" y="2460625"/>
          <p14:tracePt t="7601" x="1946275" y="2451100"/>
          <p14:tracePt t="7609" x="1955800" y="2439988"/>
          <p14:tracePt t="7617" x="1955800" y="2430463"/>
          <p14:tracePt t="7624" x="1966913" y="2420938"/>
          <p14:tracePt t="7633" x="1976438" y="2420938"/>
          <p14:tracePt t="7643" x="1985963" y="2400300"/>
          <p14:tracePt t="7649" x="2006600" y="2390775"/>
          <p14:tracePt t="7659" x="2027238" y="2370138"/>
          <p14:tracePt t="7667" x="2036763" y="2360613"/>
          <p14:tracePt t="7675" x="2047875" y="2349500"/>
          <p14:tracePt t="7683" x="2066925" y="2339975"/>
          <p14:tracePt t="7692" x="2087563" y="2330450"/>
          <p14:tracePt t="7699" x="2097088" y="2330450"/>
          <p14:tracePt t="7707" x="2117725" y="2319338"/>
          <p14:tracePt t="7715" x="2127250" y="2319338"/>
          <p14:tracePt t="7723" x="2147888" y="2309813"/>
          <p14:tracePt t="7731" x="2168525" y="2298700"/>
          <p14:tracePt t="7739" x="2178050" y="2289175"/>
          <p14:tracePt t="7747" x="2198688" y="2289175"/>
          <p14:tracePt t="7763" x="2208213" y="2289175"/>
          <p14:tracePt t="7803" x="2208213" y="2279650"/>
          <p14:tracePt t="7835" x="2219325" y="2268538"/>
          <p14:tracePt t="7867" x="2228850" y="2268538"/>
          <p14:tracePt t="7899" x="2238375" y="2268538"/>
          <p14:tracePt t="7949" x="2249488" y="2268538"/>
          <p14:tracePt t="8683" x="2249488" y="2279650"/>
          <p14:tracePt t="8691" x="2279650" y="2289175"/>
          <p14:tracePt t="8703" x="2309813" y="2298700"/>
          <p14:tracePt t="8706" x="2339975" y="2309813"/>
          <p14:tracePt t="8715" x="2359025" y="2309813"/>
          <p14:tracePt t="8723" x="2420938" y="2330450"/>
          <p14:tracePt t="8730" x="2451100" y="2330450"/>
          <p14:tracePt t="8738" x="2470150" y="2339975"/>
          <p14:tracePt t="8745" x="2481263" y="2339975"/>
          <p14:tracePt t="8754" x="2490788" y="2349500"/>
          <p14:tracePt t="8761" x="2511425" y="2349500"/>
          <p14:tracePt t="8771" x="2530475" y="2349500"/>
          <p14:tracePt t="8777" x="2560638" y="2360613"/>
          <p14:tracePt t="8785" x="2592388" y="2360613"/>
          <p14:tracePt t="8793" x="2632075" y="2360613"/>
          <p14:tracePt t="8801" x="2671763" y="2360613"/>
          <p14:tracePt t="8809" x="2732088" y="2360613"/>
          <p14:tracePt t="8817" x="2773363" y="2360613"/>
          <p14:tracePt t="8825" x="2854325" y="2349500"/>
          <p14:tracePt t="8833" x="2863850" y="2349500"/>
          <p14:tracePt t="8841" x="2944813" y="2349500"/>
          <p14:tracePt t="8849" x="3035300" y="2349500"/>
          <p14:tracePt t="8857" x="3136900" y="2330450"/>
          <p14:tracePt t="8865" x="3227388" y="2330450"/>
          <p14:tracePt t="8873" x="3287713" y="2319338"/>
          <p14:tracePt t="8881" x="3368675" y="2319338"/>
          <p14:tracePt t="8889" x="3417888" y="2319338"/>
          <p14:tracePt t="8899" x="3468688" y="2319338"/>
          <p14:tracePt t="8907" x="3498850" y="2319338"/>
          <p14:tracePt t="8915" x="3509963" y="2319338"/>
          <p14:tracePt t="10139" x="3519488" y="2319338"/>
          <p14:tracePt t="10161" x="3529013" y="2319338"/>
          <p14:tracePt t="10171" x="3540125" y="2319338"/>
          <p14:tracePt t="10179" x="3549650" y="2319338"/>
          <p14:tracePt t="10187" x="3570288" y="2319338"/>
          <p14:tracePt t="10196" x="3589338" y="2319338"/>
          <p14:tracePt t="10203" x="3619500" y="2309813"/>
          <p14:tracePt t="10211" x="3651250" y="2309813"/>
          <p14:tracePt t="10219" x="3681413" y="2309813"/>
          <p14:tracePt t="10227" x="3711575" y="2298700"/>
          <p14:tracePt t="10235" x="3771900" y="2289175"/>
          <p14:tracePt t="10243" x="3802063" y="2279650"/>
          <p14:tracePt t="10251" x="3862388" y="2268538"/>
          <p14:tracePt t="10258" x="3902075" y="2268538"/>
          <p14:tracePt t="10266" x="3962400" y="2268538"/>
          <p14:tracePt t="10274" x="4024313" y="2249488"/>
          <p14:tracePt t="10282" x="4064000" y="2249488"/>
          <p14:tracePt t="10290" x="4103688" y="2249488"/>
          <p14:tracePt t="10298" x="4144963" y="2249488"/>
          <p14:tracePt t="10306" x="4184650" y="2249488"/>
          <p14:tracePt t="10314" x="4295775" y="2249488"/>
          <p14:tracePt t="10322" x="4346575" y="2249488"/>
          <p14:tracePt t="10330" x="4406900" y="2249488"/>
          <p14:tracePt t="10338" x="4446588" y="2259013"/>
          <p14:tracePt t="10346" x="4518025" y="2268538"/>
          <p14:tracePt t="10354" x="4548188" y="2268538"/>
          <p14:tracePt t="10362" x="4578350" y="2268538"/>
          <p14:tracePt t="10370" x="4608513" y="2279650"/>
          <p14:tracePt t="10378" x="4618038" y="2279650"/>
          <p14:tracePt t="10386" x="4629150" y="2279650"/>
          <p14:tracePt t="10395" x="4638675" y="2279650"/>
          <p14:tracePt t="10412" x="4648200" y="2279650"/>
          <p14:tracePt t="10492" x="4659313" y="2279650"/>
          <p14:tracePt t="10525" x="4668838" y="2279650"/>
          <p14:tracePt t="10536" x="4689475" y="2279650"/>
          <p14:tracePt t="10544" x="4710113" y="2279650"/>
          <p14:tracePt t="10551" x="4719638" y="2279650"/>
          <p14:tracePt t="10557" x="4749800" y="2279650"/>
          <p14:tracePt t="10565" x="4800600" y="2279650"/>
          <p14:tracePt t="10573" x="4840288" y="2279650"/>
          <p14:tracePt t="10581" x="4881563" y="2279650"/>
          <p14:tracePt t="10588" x="4941888" y="2268538"/>
          <p14:tracePt t="10596" x="4981575" y="2259013"/>
          <p14:tracePt t="10604" x="5021263" y="2259013"/>
          <p14:tracePt t="10613" x="5092700" y="2259013"/>
          <p14:tracePt t="10620" x="5143500" y="2238375"/>
          <p14:tracePt t="10628" x="5203825" y="2238375"/>
          <p14:tracePt t="10636" x="5233988" y="2238375"/>
          <p14:tracePt t="10644" x="5273675" y="2238375"/>
          <p14:tracePt t="10652" x="5303838" y="2228850"/>
          <p14:tracePt t="10660" x="5314950" y="2228850"/>
          <p14:tracePt t="10995" x="5324475" y="2219325"/>
          <p14:tracePt t="11007" x="5334000" y="2198688"/>
          <p14:tracePt t="11015" x="5345113" y="2189163"/>
          <p14:tracePt t="11023" x="5354638" y="2178050"/>
          <p14:tracePt t="11032" x="5364163" y="2168525"/>
          <p14:tracePt t="11043" x="5375275" y="2159000"/>
          <p14:tracePt t="11048" x="5395913" y="2138363"/>
          <p14:tracePt t="11058" x="5405438" y="2117725"/>
          <p14:tracePt t="11063" x="5426075" y="2108200"/>
          <p14:tracePt t="11073" x="5475288" y="2078038"/>
          <p14:tracePt t="11082" x="5505450" y="2047875"/>
          <p14:tracePt t="11090" x="5526088" y="2036763"/>
          <p14:tracePt t="11096" x="5567363" y="2006600"/>
          <p14:tracePt t="11105" x="5667375" y="1955800"/>
          <p14:tracePt t="11112" x="5727700" y="1936750"/>
          <p14:tracePt t="11120" x="5778500" y="1916113"/>
          <p14:tracePt t="11128" x="5808663" y="1906588"/>
          <p14:tracePt t="11136" x="5868988" y="1895475"/>
          <p14:tracePt t="11144" x="5899150" y="1885950"/>
          <p14:tracePt t="11152" x="5919788" y="1876425"/>
          <p14:tracePt t="11160" x="5929313" y="1876425"/>
          <p14:tracePt t="11385" x="5908675" y="1885950"/>
          <p14:tracePt t="11395" x="5829300" y="1906588"/>
          <p14:tracePt t="11402" x="5788025" y="1916113"/>
          <p14:tracePt t="11410" x="5657850" y="1936750"/>
          <p14:tracePt t="11418" x="5516563" y="1966913"/>
          <p14:tracePt t="11426" x="5334000" y="1997075"/>
          <p14:tracePt t="11434" x="5162550" y="2006600"/>
          <p14:tracePt t="11442" x="4972050" y="2036763"/>
          <p14:tracePt t="11450" x="4759325" y="2078038"/>
          <p14:tracePt t="11459" x="4467225" y="2138363"/>
          <p14:tracePt t="11466" x="4305300" y="2147888"/>
          <p14:tracePt t="11474" x="4094163" y="2178050"/>
          <p14:tracePt t="11482" x="3922713" y="2208213"/>
          <p14:tracePt t="11490" x="3811588" y="2228850"/>
          <p14:tracePt t="11498" x="3681413" y="2238375"/>
          <p14:tracePt t="11506" x="3559175" y="2259013"/>
          <p14:tracePt t="11515" x="3468688" y="2268538"/>
          <p14:tracePt t="11522" x="3387725" y="2268538"/>
          <p14:tracePt t="11530" x="3348038" y="2279650"/>
          <p14:tracePt t="11539" x="3317875" y="2279650"/>
          <p14:tracePt t="11546" x="3308350" y="2279650"/>
          <p14:tracePt t="11554" x="3297238" y="2279650"/>
          <p14:tracePt t="11562" x="3287713" y="2279650"/>
          <p14:tracePt t="11636" x="3278188" y="2279650"/>
          <p14:tracePt t="11642" x="3267075" y="2279650"/>
          <p14:tracePt t="11652" x="3257550" y="2279650"/>
          <p14:tracePt t="11658" x="3246438" y="2279650"/>
          <p14:tracePt t="11668" x="3227388" y="2279650"/>
          <p14:tracePt t="11674" x="3197225" y="2289175"/>
          <p14:tracePt t="11684" x="3176588" y="2289175"/>
          <p14:tracePt t="11692" x="3146425" y="2289175"/>
          <p14:tracePt t="11700" x="3116263" y="2289175"/>
          <p14:tracePt t="11708" x="3086100" y="2298700"/>
          <p14:tracePt t="11716" x="3055938" y="2298700"/>
          <p14:tracePt t="11724" x="3025775" y="2309813"/>
          <p14:tracePt t="11732" x="2984500" y="2319338"/>
          <p14:tracePt t="11740" x="2944813" y="2330450"/>
          <p14:tracePt t="11748" x="2914650" y="2330450"/>
          <p14:tracePt t="11756" x="2884488" y="2339975"/>
          <p14:tracePt t="11772" x="2884488" y="2349500"/>
          <p14:tracePt t="11780" x="2873375" y="2349500"/>
          <p14:tracePt t="11876" x="2863850" y="2349500"/>
          <p14:tracePt t="11884" x="2843213" y="2349500"/>
          <p14:tracePt t="11900" x="2813050" y="2360613"/>
          <p14:tracePt t="11908" x="2794000" y="2360613"/>
          <p14:tracePt t="11916" x="2782888" y="2370138"/>
          <p14:tracePt t="11924" x="2773363" y="2370138"/>
          <p14:tracePt t="11940" x="2763838" y="2370138"/>
          <p14:tracePt t="11948" x="2752725" y="2370138"/>
          <p14:tracePt t="11969" x="2722563" y="2379663"/>
          <p14:tracePt t="11982" x="2713038" y="2379663"/>
          <p14:tracePt t="11990" x="2692400" y="2379663"/>
          <p14:tracePt t="11998" x="2671763" y="2390775"/>
          <p14:tracePt t="12006" x="2652713" y="2390775"/>
          <p14:tracePt t="12014" x="2641600" y="2390775"/>
          <p14:tracePt t="12022" x="2611438" y="2390775"/>
          <p14:tracePt t="12030" x="2560638" y="2400300"/>
          <p14:tracePt t="12038" x="2520950" y="2400300"/>
          <p14:tracePt t="12046" x="2481263" y="2400300"/>
          <p14:tracePt t="12054" x="2439988" y="2409825"/>
          <p14:tracePt t="12062" x="2400300" y="2409825"/>
          <p14:tracePt t="12069" x="2370138" y="2409825"/>
          <p14:tracePt t="12078" x="2319338" y="2420938"/>
          <p14:tracePt t="12086" x="2298700" y="2420938"/>
          <p14:tracePt t="12094" x="2289175" y="2420938"/>
          <p14:tracePt t="12103" x="2279650" y="2430463"/>
          <p14:tracePt t="12110" x="2268538" y="2430463"/>
          <p14:tracePt t="12119" x="2259013" y="2430463"/>
          <p14:tracePt t="12302" x="2268538" y="2430463"/>
          <p14:tracePt t="12320" x="2279650" y="2430463"/>
          <p14:tracePt t="12336" x="2289175" y="2430463"/>
          <p14:tracePt t="12344" x="2309813" y="2430463"/>
          <p14:tracePt t="12352" x="2319338" y="2439988"/>
          <p14:tracePt t="12360" x="2339975" y="2439988"/>
          <p14:tracePt t="12368" x="2359025" y="2439988"/>
          <p14:tracePt t="12376" x="2390775" y="2439988"/>
          <p14:tracePt t="12385" x="2420938" y="2439988"/>
          <p14:tracePt t="12392" x="2481263" y="2451100"/>
          <p14:tracePt t="12401" x="2520950" y="2460625"/>
          <p14:tracePt t="12408" x="2581275" y="2460625"/>
          <p14:tracePt t="12416" x="2682875" y="2470150"/>
          <p14:tracePt t="12424" x="2722563" y="2481263"/>
          <p14:tracePt t="12432" x="2782888" y="2490788"/>
          <p14:tracePt t="12440" x="2824163" y="2490788"/>
          <p14:tracePt t="12448" x="2863850" y="2490788"/>
          <p14:tracePt t="12456" x="2914650" y="2511425"/>
          <p14:tracePt t="12464" x="2944813" y="2511425"/>
          <p14:tracePt t="12472" x="2965450" y="2511425"/>
          <p14:tracePt t="12496" x="2974975" y="2511425"/>
          <p14:tracePt t="12862" x="2984500" y="2511425"/>
          <p14:tracePt t="12875" x="2995613" y="2511425"/>
          <p14:tracePt t="12890" x="3005138" y="2511425"/>
          <p14:tracePt t="12898" x="3025775" y="2511425"/>
          <p14:tracePt t="12906" x="3055938" y="2490788"/>
          <p14:tracePt t="12916" x="3146425" y="2460625"/>
          <p14:tracePt t="12924" x="3227388" y="2451100"/>
          <p14:tracePt t="12931" x="3267075" y="2439988"/>
          <p14:tracePt t="12940" x="3368675" y="2420938"/>
          <p14:tracePt t="12948" x="3479800" y="2409825"/>
          <p14:tracePt t="12956" x="3619500" y="2390775"/>
          <p14:tracePt t="12967" x="3711575" y="2379663"/>
          <p14:tracePt t="12972" x="3811588" y="2379663"/>
          <p14:tracePt t="12980" x="3871913" y="2379663"/>
          <p14:tracePt t="12988" x="3943350" y="2379663"/>
          <p14:tracePt t="12996" x="4024313" y="2379663"/>
          <p14:tracePt t="13004" x="4054475" y="2379663"/>
          <p14:tracePt t="13012" x="4064000" y="2379663"/>
          <p14:tracePt t="13705" x="4073525" y="2379663"/>
          <p14:tracePt t="13712" x="4084638" y="2379663"/>
          <p14:tracePt t="13720" x="4114800" y="2379663"/>
          <p14:tracePt t="13729" x="4144963" y="2379663"/>
          <p14:tracePt t="13737" x="4214813" y="2379663"/>
          <p14:tracePt t="13746" x="4265613" y="2379663"/>
          <p14:tracePt t="13753" x="4325938" y="2379663"/>
          <p14:tracePt t="13762" x="4427538" y="2379663"/>
          <p14:tracePt t="13768" x="4497388" y="2379663"/>
          <p14:tracePt t="13777" x="4598988" y="2379663"/>
          <p14:tracePt t="13785" x="4689475" y="2379663"/>
          <p14:tracePt t="13792" x="4749800" y="2379663"/>
          <p14:tracePt t="13802" x="4810125" y="2379663"/>
          <p14:tracePt t="13808" x="4840288" y="2379663"/>
          <p14:tracePt t="13818" x="4870450" y="2379663"/>
          <p14:tracePt t="13824" x="4881563" y="2379663"/>
          <p14:tracePt t="13834" x="4891088" y="2370138"/>
          <p14:tracePt t="13840" x="4900613" y="2370138"/>
          <p14:tracePt t="14584" x="4891088" y="2379663"/>
          <p14:tracePt t="14593" x="4881563" y="2379663"/>
          <p14:tracePt t="14600" x="4860925" y="2390775"/>
          <p14:tracePt t="14606" x="4810125" y="2430463"/>
          <p14:tracePt t="14615" x="4770438" y="2439988"/>
          <p14:tracePt t="14622" x="4689475" y="2470150"/>
          <p14:tracePt t="14630" x="4638675" y="2481263"/>
          <p14:tracePt t="14638" x="4508500" y="2520950"/>
          <p14:tracePt t="14646" x="4406900" y="2551113"/>
          <p14:tracePt t="14654" x="4305300" y="2562225"/>
          <p14:tracePt t="14662" x="4154488" y="2592388"/>
          <p14:tracePt t="14670" x="4064000" y="2611438"/>
          <p14:tracePt t="14678" x="3913188" y="2622550"/>
          <p14:tracePt t="14687" x="3721100" y="2641600"/>
          <p14:tracePt t="14693" x="3589338" y="2641600"/>
          <p14:tracePt t="14702" x="3489325" y="2652713"/>
          <p14:tracePt t="14709" x="3357563" y="2652713"/>
          <p14:tracePt t="14717" x="3246438" y="2652713"/>
          <p14:tracePt t="14726" x="3186113" y="2662238"/>
          <p14:tracePt t="14733" x="3095625" y="2662238"/>
          <p14:tracePt t="14744" x="2974975" y="2662238"/>
          <p14:tracePt t="14749" x="2924175" y="2662238"/>
          <p14:tracePt t="14760" x="2843213" y="2662238"/>
          <p14:tracePt t="14765" x="2782888" y="2662238"/>
          <p14:tracePt t="14776" x="2722563" y="2682875"/>
          <p14:tracePt t="14781" x="2692400" y="2682875"/>
          <p14:tracePt t="14792" x="2662238" y="2682875"/>
          <p14:tracePt t="14800" x="2632075" y="2682875"/>
          <p14:tracePt t="14808" x="2611438" y="2692400"/>
          <p14:tracePt t="14816" x="2592388" y="2692400"/>
          <p14:tracePt t="14832" x="2581275" y="2692400"/>
          <p14:tracePt t="14839" x="2560638" y="2692400"/>
          <p14:tracePt t="14848" x="2551113" y="2692400"/>
          <p14:tracePt t="14855" x="2551113" y="2703513"/>
          <p14:tracePt t="14864" x="2530475" y="2713038"/>
          <p14:tracePt t="14872" x="2511425" y="2713038"/>
          <p14:tracePt t="14880" x="2490788" y="2722563"/>
          <p14:tracePt t="14889" x="2460625" y="2743200"/>
          <p14:tracePt t="14896" x="2439988" y="2752725"/>
          <p14:tracePt t="14903" x="2400300" y="2773363"/>
          <p14:tracePt t="14912" x="2359025" y="2782888"/>
          <p14:tracePt t="14919" x="2309813" y="2813050"/>
          <p14:tracePt t="14928" x="2259013" y="2833688"/>
          <p14:tracePt t="14935" x="2208213" y="2854325"/>
          <p14:tracePt t="14944" x="2168525" y="2863850"/>
          <p14:tracePt t="14951" x="2138363" y="2874963"/>
          <p14:tracePt t="14960" x="2117725" y="2884488"/>
          <p14:tracePt t="14967" x="2117725" y="2894013"/>
          <p14:tracePt t="15146" x="2127250" y="2894013"/>
          <p14:tracePt t="15212" x="2127250" y="2884488"/>
          <p14:tracePt t="15220" x="2147888" y="2874963"/>
          <p14:tracePt t="15228" x="2157413" y="2863850"/>
          <p14:tracePt t="15234" x="2178050" y="2844800"/>
          <p14:tracePt t="15242" x="2198688" y="2833688"/>
          <p14:tracePt t="15258" x="2219325" y="2824163"/>
          <p14:tracePt t="15265" x="2228850" y="2803525"/>
          <p14:tracePt t="15274" x="2249488" y="2794000"/>
          <p14:tracePt t="15282" x="2259013" y="2782888"/>
          <p14:tracePt t="15290" x="2268538" y="2773363"/>
          <p14:tracePt t="15298" x="2268538" y="2763838"/>
          <p14:tracePt t="15305" x="2279650" y="2763838"/>
          <p14:tracePt t="15313" x="2279650" y="2752725"/>
          <p14:tracePt t="15322" x="2289175" y="2752725"/>
          <p14:tracePt t="15329" x="2298700" y="2743200"/>
          <p14:tracePt t="15338" x="2298700" y="2733675"/>
          <p14:tracePt t="15346" x="2309813" y="2733675"/>
          <p14:tracePt t="15353" x="2309813" y="2722563"/>
          <p14:tracePt t="15738" x="2319338" y="2722563"/>
          <p14:tracePt t="15745" x="2339975" y="2722563"/>
          <p14:tracePt t="15752" x="2359025" y="2722563"/>
          <p14:tracePt t="15762" x="2390775" y="2722563"/>
          <p14:tracePt t="15769" x="2409825" y="2733675"/>
          <p14:tracePt t="15774" x="2430463" y="2733675"/>
          <p14:tracePt t="15782" x="2451100" y="2733675"/>
          <p14:tracePt t="15790" x="2470150" y="2743200"/>
          <p14:tracePt t="15798" x="2490788" y="2743200"/>
          <p14:tracePt t="15806" x="2511425" y="2752725"/>
          <p14:tracePt t="15814" x="2530475" y="2752725"/>
          <p14:tracePt t="15822" x="2551113" y="2752725"/>
          <p14:tracePt t="15838" x="2560638" y="2752725"/>
          <p14:tracePt t="15846" x="2581275" y="2752725"/>
          <p14:tracePt t="15854" x="2592388" y="2752725"/>
          <p14:tracePt t="15870" x="2601913" y="2752725"/>
          <p14:tracePt t="15886" x="2611438" y="2752725"/>
          <p14:tracePt t="15893" x="2622550" y="2752725"/>
          <p14:tracePt t="15901" x="2632075" y="2752725"/>
          <p14:tracePt t="15917" x="2641600" y="2752725"/>
          <p14:tracePt t="16040" x="2652713" y="2752725"/>
          <p14:tracePt t="16103" x="2671763" y="2752725"/>
          <p14:tracePt t="16112" x="2692400" y="2752725"/>
          <p14:tracePt t="16120" x="2713038" y="2752725"/>
          <p14:tracePt t="16128" x="2743200" y="2752725"/>
          <p14:tracePt t="16136" x="2794000" y="2752725"/>
          <p14:tracePt t="16143" x="2824163" y="2752725"/>
          <p14:tracePt t="16151" x="2863850" y="2763838"/>
          <p14:tracePt t="16159" x="2894013" y="2763838"/>
          <p14:tracePt t="16167" x="2944813" y="2763838"/>
          <p14:tracePt t="16175" x="2954338" y="2763838"/>
          <p14:tracePt t="16183" x="2984500" y="2763838"/>
          <p14:tracePt t="16191" x="3014663" y="2763838"/>
          <p14:tracePt t="16199" x="3025775" y="2763838"/>
          <p14:tracePt t="16207" x="3035300" y="2763838"/>
          <p14:tracePt t="16215" x="3044825" y="2763838"/>
          <p14:tracePt t="16223" x="3055938" y="2763838"/>
          <p14:tracePt t="16232" x="3065463" y="2763838"/>
          <p14:tracePt t="16240" x="3074988" y="2763838"/>
          <p14:tracePt t="16248" x="3095625" y="2763838"/>
          <p14:tracePt t="16263" x="3116263" y="2763838"/>
          <p14:tracePt t="16274" x="3125788" y="2763838"/>
          <p14:tracePt t="16279" x="3136900" y="2763838"/>
          <p14:tracePt t="16289" x="3146425" y="2752725"/>
          <p14:tracePt t="16306" x="3155950" y="2752725"/>
          <p14:tracePt t="16320" x="3167063" y="2743200"/>
          <p14:tracePt t="16526" x="3167063" y="2752725"/>
          <p14:tracePt t="16812" x="3176588" y="2752725"/>
          <p14:tracePt t="17045" x="3186113" y="2752725"/>
          <p14:tracePt t="17053" x="3216275" y="2752725"/>
          <p14:tracePt t="17061" x="3257550" y="2763838"/>
          <p14:tracePt t="17069" x="3287713" y="2773363"/>
          <p14:tracePt t="17078" x="3327400" y="2782888"/>
          <p14:tracePt t="17085" x="3368675" y="2794000"/>
          <p14:tracePt t="17094" x="3387725" y="2803525"/>
          <p14:tracePt t="17102" x="3417888" y="2813050"/>
          <p14:tracePt t="17109" x="3438525" y="2813050"/>
          <p14:tracePt t="17117" x="3468688" y="2813050"/>
          <p14:tracePt t="17125" x="3509963" y="2824163"/>
          <p14:tracePt t="17133" x="3540125" y="2824163"/>
          <p14:tracePt t="17141" x="3559175" y="2824163"/>
          <p14:tracePt t="17149" x="3579813" y="2824163"/>
          <p14:tracePt t="17157" x="3600450" y="2824163"/>
          <p14:tracePt t="17173" x="3619500" y="2824163"/>
          <p14:tracePt t="17181" x="3630613" y="2824163"/>
          <p14:tracePt t="17189" x="3640138" y="2824163"/>
          <p14:tracePt t="17198" x="3651250" y="2824163"/>
          <p14:tracePt t="17207" x="3670300" y="2824163"/>
          <p14:tracePt t="17213" x="3700463" y="2824163"/>
          <p14:tracePt t="17223" x="3741738" y="2824163"/>
          <p14:tracePt t="17230" x="3771900" y="2824163"/>
          <p14:tracePt t="17239" x="3822700" y="2824163"/>
          <p14:tracePt t="17247" x="3922713" y="2824163"/>
          <p14:tracePt t="17255" x="3994150" y="2824163"/>
          <p14:tracePt t="17263" x="4043363" y="2824163"/>
          <p14:tracePt t="17271" x="4144963" y="2813050"/>
          <p14:tracePt t="17279" x="4235450" y="2813050"/>
          <p14:tracePt t="17287" x="4275138" y="2813050"/>
          <p14:tracePt t="17295" x="4346575" y="2813050"/>
          <p14:tracePt t="17303" x="4467225" y="2813050"/>
          <p14:tracePt t="17311" x="4518025" y="2813050"/>
          <p14:tracePt t="17320" x="4568825" y="2813050"/>
          <p14:tracePt t="17327" x="4598988" y="2813050"/>
          <p14:tracePt t="17336" x="4629150" y="2813050"/>
          <p14:tracePt t="17351" x="4638675" y="2813050"/>
          <p14:tracePt t="17359" x="4648200" y="2813050"/>
          <p14:tracePt t="17956" x="4648200" y="2803525"/>
          <p14:tracePt t="17963" x="4659313" y="2803525"/>
          <p14:tracePt t="17987" x="4659313" y="2794000"/>
          <p14:tracePt t="17995" x="4668838" y="2794000"/>
          <p14:tracePt t="18011" x="4678363" y="2794000"/>
          <p14:tracePt t="18019" x="4699000" y="2782888"/>
          <p14:tracePt t="18027" x="4719638" y="2782888"/>
          <p14:tracePt t="18035" x="4749800" y="2773363"/>
          <p14:tracePt t="18043" x="4779963" y="2763838"/>
          <p14:tracePt t="18051" x="4810125" y="2752725"/>
          <p14:tracePt t="18059" x="4849813" y="2733675"/>
          <p14:tracePt t="18067" x="4881563" y="2733675"/>
          <p14:tracePt t="18075" x="4941888" y="2722563"/>
          <p14:tracePt t="18083" x="4981575" y="2722563"/>
          <p14:tracePt t="18091" x="5041900" y="2713038"/>
          <p14:tracePt t="18099" x="5122863" y="2713038"/>
          <p14:tracePt t="18107" x="5173663" y="2713038"/>
          <p14:tracePt t="18115" x="5213350" y="2713038"/>
          <p14:tracePt t="18123" x="5264150" y="2713038"/>
          <p14:tracePt t="18131" x="5314950" y="2713038"/>
          <p14:tracePt t="18139" x="5395913" y="2713038"/>
          <p14:tracePt t="18149" x="5435600" y="2713038"/>
          <p14:tracePt t="18156" x="5475288" y="2713038"/>
          <p14:tracePt t="18165" x="5505450" y="2713038"/>
          <p14:tracePt t="18173" x="5535613" y="2713038"/>
          <p14:tracePt t="18181" x="5556250" y="2713038"/>
          <p14:tracePt t="18189" x="5576888" y="2713038"/>
          <p14:tracePt t="18197" x="5586413" y="2713038"/>
          <p14:tracePt t="19317" x="5576888" y="2722563"/>
          <p14:tracePt t="19325" x="5556250" y="2733675"/>
          <p14:tracePt t="19333" x="5526088" y="2743200"/>
          <p14:tracePt t="19340" x="5475288" y="2763838"/>
          <p14:tracePt t="19347" x="5435600" y="2803525"/>
          <p14:tracePt t="19355" x="5364163" y="2824163"/>
          <p14:tracePt t="19363" x="5264150" y="2854325"/>
          <p14:tracePt t="19371" x="5173663" y="2884488"/>
          <p14:tracePt t="19379" x="5011738" y="2944813"/>
          <p14:tracePt t="19387" x="4911725" y="2974975"/>
          <p14:tracePt t="19397" x="4779963" y="2984500"/>
          <p14:tracePt t="19405" x="4518025" y="3005138"/>
          <p14:tracePt t="19413" x="4325938" y="3025775"/>
          <p14:tracePt t="19421" x="4184650" y="3025775"/>
          <p14:tracePt t="19429" x="3802063" y="3086100"/>
          <p14:tracePt t="19437" x="3651250" y="3086100"/>
          <p14:tracePt t="19445" x="3417888" y="3095625"/>
          <p14:tracePt t="19453" x="3267075" y="3095625"/>
          <p14:tracePt t="19461" x="3074988" y="3116263"/>
          <p14:tracePt t="19469" x="2984500" y="3125788"/>
          <p14:tracePt t="19477" x="2813050" y="3146425"/>
          <p14:tracePt t="19485" x="2752725" y="3146425"/>
          <p14:tracePt t="19493" x="2652713" y="3155950"/>
          <p14:tracePt t="19501" x="2601913" y="3155950"/>
          <p14:tracePt t="19509" x="2551113" y="3155950"/>
          <p14:tracePt t="19517" x="2520950" y="3167063"/>
          <p14:tracePt t="19525" x="2500313" y="3167063"/>
          <p14:tracePt t="19573" x="2490788" y="3176588"/>
          <p14:tracePt t="19589" x="2470150" y="3176588"/>
          <p14:tracePt t="19599" x="2460625" y="3187700"/>
          <p14:tracePt t="19607" x="2439988" y="3187700"/>
          <p14:tracePt t="19613" x="2420938" y="3197225"/>
          <p14:tracePt t="19621" x="2409825" y="3197225"/>
          <p14:tracePt t="19629" x="2400300" y="3197225"/>
          <p14:tracePt t="19637" x="2390775" y="3197225"/>
          <p14:tracePt t="19777" x="2400300" y="3187700"/>
          <p14:tracePt t="19785" x="2430463" y="3176588"/>
          <p14:tracePt t="19794" x="2460625" y="3155950"/>
          <p14:tracePt t="19800" x="2490788" y="3136900"/>
          <p14:tracePt t="19807" x="2520950" y="3125788"/>
          <p14:tracePt t="19816" x="2551113" y="3106738"/>
          <p14:tracePt t="19824" x="2592388" y="3086100"/>
          <p14:tracePt t="19832" x="2622550" y="3065463"/>
          <p14:tracePt t="19840" x="2641600" y="3055938"/>
          <p14:tracePt t="19849" x="2662238" y="3035300"/>
          <p14:tracePt t="19855" x="2671763" y="3025775"/>
          <p14:tracePt t="19863" x="2682875" y="3016250"/>
          <p14:tracePt t="19880" x="2692400" y="3016250"/>
          <p14:tracePt t="19887" x="2692400" y="3005138"/>
          <p14:tracePt t="20331" x="2682875" y="3005138"/>
          <p14:tracePt t="20395" x="2682875" y="3016250"/>
          <p14:tracePt t="20702" x="2682875" y="3025775"/>
          <p14:tracePt t="20709" x="2682875" y="3046413"/>
          <p14:tracePt t="20718" x="2692400" y="3076575"/>
          <p14:tracePt t="20726" x="2692400" y="3106738"/>
          <p14:tracePt t="20733" x="2692400" y="3125788"/>
          <p14:tracePt t="20741" x="2692400" y="3155950"/>
          <p14:tracePt t="20749" x="2692400" y="3197225"/>
          <p14:tracePt t="20757" x="2692400" y="3227388"/>
          <p14:tracePt t="20765" x="2692400" y="3257550"/>
          <p14:tracePt t="20772" x="2692400" y="3287713"/>
          <p14:tracePt t="20781" x="2692400" y="3308350"/>
          <p14:tracePt t="20789" x="2682875" y="3338513"/>
          <p14:tracePt t="20797" x="2682875" y="3348038"/>
          <p14:tracePt t="20805" x="2682875" y="3378200"/>
          <p14:tracePt t="20821" x="2682875" y="3389313"/>
          <p14:tracePt t="20829" x="2671763" y="3398838"/>
          <p14:tracePt t="20837" x="2671763" y="3408363"/>
          <p14:tracePt t="20845" x="2662238" y="3419475"/>
          <p14:tracePt t="20869" x="2652713" y="3429000"/>
          <p14:tracePt t="20885" x="2641600" y="3438525"/>
          <p14:tracePt t="20892" x="2641600" y="3449638"/>
          <p14:tracePt t="20917" x="2641600" y="3459163"/>
          <p14:tracePt t="20933" x="2632075" y="3459163"/>
          <p14:tracePt t="20957" x="2622550" y="3459163"/>
          <p14:tracePt t="20999" x="2611438" y="3459163"/>
          <p14:tracePt t="21007" x="2611438" y="3468688"/>
          <p14:tracePt t="21015" x="2601913" y="3468688"/>
          <p14:tracePt t="21031" x="2601913" y="3479800"/>
          <p14:tracePt t="21039" x="2581275" y="3479800"/>
          <p14:tracePt t="21047" x="2571750" y="3489325"/>
          <p14:tracePt t="21055" x="2560638" y="3489325"/>
          <p14:tracePt t="21063" x="2551113" y="3498850"/>
          <p14:tracePt t="21071" x="2530475" y="3498850"/>
          <p14:tracePt t="21079" x="2511425" y="3509963"/>
          <p14:tracePt t="21087" x="2481263" y="3519488"/>
          <p14:tracePt t="21095" x="2451100" y="3530600"/>
          <p14:tracePt t="21103" x="2420938" y="3549650"/>
          <p14:tracePt t="21111" x="2390775" y="3549650"/>
          <p14:tracePt t="21119" x="2359025" y="3560763"/>
          <p14:tracePt t="21127" x="2328863" y="3560763"/>
          <p14:tracePt t="21135" x="2289175" y="3570288"/>
          <p14:tracePt t="21143" x="2259013" y="3570288"/>
          <p14:tracePt t="21151" x="2219325" y="3570288"/>
          <p14:tracePt t="21159" x="2187575" y="3579813"/>
          <p14:tracePt t="21167" x="2157413" y="3579813"/>
          <p14:tracePt t="21175" x="2127250" y="3579813"/>
          <p14:tracePt t="21183" x="2097088" y="3590925"/>
          <p14:tracePt t="21190" x="2066925" y="3590925"/>
          <p14:tracePt t="21199" x="2036763" y="3590925"/>
          <p14:tracePt t="21206" x="2016125" y="3590925"/>
          <p14:tracePt t="21215" x="2006600" y="3590925"/>
          <p14:tracePt t="21223" x="1997075" y="3590925"/>
          <p14:tracePt t="21230" x="1976438" y="3590925"/>
          <p14:tracePt t="21247" x="1966913" y="3590925"/>
          <p14:tracePt t="21272" x="1955800" y="3590925"/>
          <p14:tracePt t="21297" x="1946275" y="3590925"/>
          <p14:tracePt t="21321" x="1936750" y="3590925"/>
          <p14:tracePt t="21337" x="1925638" y="3590925"/>
          <p14:tracePt t="21361" x="1916113" y="3590925"/>
          <p14:tracePt t="21377" x="1906588" y="3590925"/>
          <p14:tracePt t="21393" x="1895475" y="3590925"/>
          <p14:tracePt t="21798" x="1895475" y="3579813"/>
          <p14:tracePt t="21827" x="1895475" y="3570288"/>
          <p14:tracePt t="21835" x="1895475" y="3560763"/>
          <p14:tracePt t="21843" x="1916113" y="3549650"/>
          <p14:tracePt t="21853" x="1925638" y="3530600"/>
          <p14:tracePt t="21859" x="1946275" y="3519488"/>
          <p14:tracePt t="21869" x="1976438" y="3489325"/>
          <p14:tracePt t="21875" x="2006600" y="3459163"/>
          <p14:tracePt t="21885" x="2036763" y="3438525"/>
          <p14:tracePt t="21891" x="2057400" y="3429000"/>
          <p14:tracePt t="21901" x="2078038" y="3419475"/>
          <p14:tracePt t="21909" x="2097088" y="3419475"/>
          <p14:tracePt t="21917" x="2127250" y="3408363"/>
          <p14:tracePt t="21925" x="2147888" y="3398838"/>
          <p14:tracePt t="21933" x="2168525" y="3398838"/>
          <p14:tracePt t="21941" x="2178050" y="3398838"/>
          <p14:tracePt t="21949" x="2187575" y="3398838"/>
          <p14:tracePt t="21957" x="2198688" y="3389313"/>
          <p14:tracePt t="21973" x="2208213" y="3389313"/>
          <p14:tracePt t="22295" x="2219325" y="3389313"/>
          <p14:tracePt t="22303" x="2228850" y="3389313"/>
          <p14:tracePt t="22311" x="2249488" y="3389313"/>
          <p14:tracePt t="22318" x="2268538" y="3389313"/>
          <p14:tracePt t="22327" x="2289175" y="3389313"/>
          <p14:tracePt t="22335" x="2319338" y="3389313"/>
          <p14:tracePt t="22343" x="2349500" y="3389313"/>
          <p14:tracePt t="22351" x="2370138" y="3389313"/>
          <p14:tracePt t="22358" x="2400300" y="3389313"/>
          <p14:tracePt t="22368" x="2409825" y="3389313"/>
          <p14:tracePt t="22375" x="2439988" y="3398838"/>
          <p14:tracePt t="22382" x="2460625" y="3398838"/>
          <p14:tracePt t="22391" x="2490788" y="3398838"/>
          <p14:tracePt t="22399" x="2520950" y="3398838"/>
          <p14:tracePt t="22407" x="2541588" y="3408363"/>
          <p14:tracePt t="22414" x="2571750" y="3408363"/>
          <p14:tracePt t="22423" x="2601913" y="3408363"/>
          <p14:tracePt t="22430" x="2611438" y="3408363"/>
          <p14:tracePt t="22439" x="2652713" y="3408363"/>
          <p14:tracePt t="22446" x="2682875" y="3408363"/>
          <p14:tracePt t="22454" x="2722563" y="3408363"/>
          <p14:tracePt t="22462" x="2752725" y="3408363"/>
          <p14:tracePt t="22471" x="2782888" y="3408363"/>
          <p14:tracePt t="22478" x="2824163" y="3408363"/>
          <p14:tracePt t="22487" x="2863850" y="3408363"/>
          <p14:tracePt t="22496" x="2894013" y="3408363"/>
          <p14:tracePt t="22505" x="2924175" y="3408363"/>
          <p14:tracePt t="22512" x="2965450" y="3408363"/>
          <p14:tracePt t="22521" x="2995613" y="3408363"/>
          <p14:tracePt t="22528" x="3014663" y="3408363"/>
          <p14:tracePt t="22536" x="3035300" y="3408363"/>
          <p14:tracePt t="22544" x="3055938" y="3408363"/>
          <p14:tracePt t="22560" x="3065463" y="3408363"/>
          <p14:tracePt t="22577" x="3074988" y="3408363"/>
          <p14:tracePt t="22593" x="3086100" y="3408363"/>
          <p14:tracePt t="22600" x="3095625" y="3408363"/>
          <p14:tracePt t="22609" x="3116263" y="3408363"/>
          <p14:tracePt t="22616" x="3136900" y="3408363"/>
          <p14:tracePt t="22624" x="3176588" y="3408363"/>
          <p14:tracePt t="22633" x="3206750" y="3408363"/>
          <p14:tracePt t="22640" x="3246438" y="3408363"/>
          <p14:tracePt t="22650" x="3297238" y="3408363"/>
          <p14:tracePt t="22656" x="3327400" y="3408363"/>
          <p14:tracePt t="22664" x="3398838" y="3408363"/>
          <p14:tracePt t="22672" x="3468688" y="3408363"/>
          <p14:tracePt t="22680" x="3529013" y="3408363"/>
          <p14:tracePt t="22688" x="3570288" y="3408363"/>
          <p14:tracePt t="22696" x="3609975" y="3408363"/>
          <p14:tracePt t="22705" x="3660775" y="3408363"/>
          <p14:tracePt t="22712" x="3700463" y="3408363"/>
          <p14:tracePt t="22721" x="3721100" y="3408363"/>
          <p14:tracePt t="22737" x="3730625" y="3408363"/>
          <p14:tracePt t="23063" x="3730625" y="3419475"/>
          <p14:tracePt t="23240" x="3730625" y="3429000"/>
          <p14:tracePt t="23543" x="3741738" y="3429000"/>
          <p14:tracePt t="23550" x="3751263" y="3429000"/>
          <p14:tracePt t="23558" x="3760788" y="3429000"/>
          <p14:tracePt t="23566" x="3771900" y="3429000"/>
          <p14:tracePt t="23574" x="3802063" y="3429000"/>
          <p14:tracePt t="23583" x="3822700" y="3429000"/>
          <p14:tracePt t="23590" x="3862388" y="3429000"/>
          <p14:tracePt t="23598" x="3902075" y="3429000"/>
          <p14:tracePt t="23606" x="3983038" y="3429000"/>
          <p14:tracePt t="23614" x="4054475" y="3429000"/>
          <p14:tracePt t="23622" x="4133850" y="3429000"/>
          <p14:tracePt t="23630" x="4225925" y="3429000"/>
          <p14:tracePt t="23638" x="4305300" y="3429000"/>
          <p14:tracePt t="23646" x="4376738" y="3429000"/>
          <p14:tracePt t="23654" x="4527550" y="3429000"/>
          <p14:tracePt t="23663" x="4608513" y="3429000"/>
          <p14:tracePt t="23670" x="4678363" y="3429000"/>
          <p14:tracePt t="23678" x="4830763" y="3429000"/>
          <p14:tracePt t="23687" x="4911725" y="3429000"/>
          <p14:tracePt t="23694" x="4981575" y="3429000"/>
          <p14:tracePt t="23704" x="5032375" y="3429000"/>
          <p14:tracePt t="23711" x="5072063" y="3429000"/>
          <p14:tracePt t="23720" x="5092700" y="3429000"/>
          <p14:tracePt t="23727" x="5102225" y="3429000"/>
          <p14:tracePt t="28883" x="5092700" y="3429000"/>
          <p14:tracePt t="28890" x="5072063" y="3429000"/>
          <p14:tracePt t="28901" x="5053013" y="3429000"/>
          <p14:tracePt t="28905" x="5011738" y="3429000"/>
          <p14:tracePt t="28914" x="4972050" y="3429000"/>
          <p14:tracePt t="28920" x="4911725" y="3429000"/>
          <p14:tracePt t="28928" x="4860925" y="3429000"/>
          <p14:tracePt t="28937" x="4779963" y="3438525"/>
          <p14:tracePt t="28946" x="4699000" y="3438525"/>
          <p14:tracePt t="28953" x="4638675" y="3438525"/>
          <p14:tracePt t="28973" x="4527550" y="3438525"/>
          <p14:tracePt t="28978" x="4416425" y="3449638"/>
          <p14:tracePt t="28986" x="4346575" y="3449638"/>
          <p14:tracePt t="28994" x="4265613" y="3449638"/>
          <p14:tracePt t="29003" x="4175125" y="3459163"/>
          <p14:tracePt t="29010" x="4094163" y="3459163"/>
          <p14:tracePt t="29019" x="4013200" y="3459163"/>
          <p14:tracePt t="29026" x="3922713" y="3459163"/>
          <p14:tracePt t="29036" x="3790950" y="3479800"/>
          <p14:tracePt t="29042" x="3690938" y="3489325"/>
          <p14:tracePt t="29053" x="3579813" y="3489325"/>
          <p14:tracePt t="29058" x="3498850" y="3498850"/>
          <p14:tracePt t="29066" x="3327400" y="3519488"/>
          <p14:tracePt t="29074" x="3176588" y="3530600"/>
          <p14:tracePt t="29082" x="3074988" y="3549650"/>
          <p14:tracePt t="29090" x="2924175" y="3560763"/>
          <p14:tracePt t="29097" x="2794000" y="3560763"/>
          <p14:tracePt t="29106" x="2682875" y="3579813"/>
          <p14:tracePt t="29113" x="2592388" y="3579813"/>
          <p14:tracePt t="29122" x="2511425" y="3579813"/>
          <p14:tracePt t="29129" x="2400300" y="3579813"/>
          <p14:tracePt t="29137" x="2339975" y="3579813"/>
          <p14:tracePt t="29145" x="2298700" y="3579813"/>
          <p14:tracePt t="29154" x="2279650" y="3579813"/>
          <p14:tracePt t="29161" x="2249488" y="3579813"/>
          <p14:tracePt t="29170" x="2238375" y="3579813"/>
          <p14:tracePt t="29185" x="2228850" y="3579813"/>
          <p14:tracePt t="29209" x="2219325" y="3579813"/>
          <p14:tracePt t="29217" x="2208213" y="3579813"/>
          <p14:tracePt t="29225" x="2178050" y="3590925"/>
          <p14:tracePt t="29234" x="2157413" y="3590925"/>
          <p14:tracePt t="29241" x="2127250" y="3600450"/>
          <p14:tracePt t="29250" x="2087563" y="3600450"/>
          <p14:tracePt t="29258" x="2047875" y="3609975"/>
          <p14:tracePt t="29266" x="1966913" y="3621088"/>
          <p14:tracePt t="29274" x="1936750" y="3621088"/>
          <p14:tracePt t="29283" x="1844675" y="3621088"/>
          <p14:tracePt t="29291" x="1795463" y="3621088"/>
          <p14:tracePt t="29299" x="1714500" y="3621088"/>
          <p14:tracePt t="29307" x="1643063" y="3621088"/>
          <p14:tracePt t="29316" x="1624013" y="3621088"/>
          <p14:tracePt t="29324" x="1612900" y="3621088"/>
          <p14:tracePt t="29332" x="1603375" y="3621088"/>
          <p14:tracePt t="29486" x="1612900" y="3621088"/>
          <p14:tracePt t="29494" x="1624013" y="3621088"/>
          <p14:tracePt t="29525" x="1624013" y="3609975"/>
          <p14:tracePt t="29532" x="1633538" y="3609975"/>
          <p14:tracePt t="29557" x="1643063" y="3609975"/>
          <p14:tracePt t="29599" x="1643063" y="3600450"/>
          <p14:tracePt t="29701" x="1654175" y="3600450"/>
          <p14:tracePt t="29709" x="1663700" y="3600450"/>
          <p14:tracePt t="29717" x="1684338" y="3600450"/>
          <p14:tracePt t="29725" x="1714500" y="3609975"/>
          <p14:tracePt t="29733" x="1765300" y="3621088"/>
          <p14:tracePt t="29741" x="1825625" y="3640138"/>
          <p14:tracePt t="29750" x="1865313" y="3660775"/>
          <p14:tracePt t="29757" x="1936750" y="3681413"/>
          <p14:tracePt t="29765" x="1997075" y="3690938"/>
          <p14:tracePt t="29773" x="2078038" y="3711575"/>
          <p14:tracePt t="29781" x="2117725" y="3721100"/>
          <p14:tracePt t="29789" x="2178050" y="3732213"/>
          <p14:tracePt t="29797" x="2259013" y="3732213"/>
          <p14:tracePt t="29805" x="2289175" y="3732213"/>
          <p14:tracePt t="29813" x="2328863" y="3732213"/>
          <p14:tracePt t="29821" x="2359025" y="3741738"/>
          <p14:tracePt t="29830" x="2390775" y="3741738"/>
          <p14:tracePt t="29837" x="2420938" y="3741738"/>
          <p14:tracePt t="29846" x="2451100" y="3741738"/>
          <p14:tracePt t="29853" x="2470150" y="3741738"/>
          <p14:tracePt t="29861" x="2481263" y="3741738"/>
          <p14:tracePt t="29869" x="2530475" y="3741738"/>
          <p14:tracePt t="29877" x="2541588" y="3741738"/>
          <p14:tracePt t="29887" x="2571750" y="3741738"/>
          <p14:tracePt t="29893" x="2601913" y="3732213"/>
          <p14:tracePt t="29903" x="2622550" y="3732213"/>
          <p14:tracePt t="29909" x="2652713" y="3721100"/>
          <p14:tracePt t="29919" x="2671763" y="3721100"/>
          <p14:tracePt t="29927" x="2692400" y="3711575"/>
          <p14:tracePt t="29935" x="2701925" y="3711575"/>
          <p14:tracePt t="29943" x="2713038" y="3702050"/>
          <p14:tracePt t="29962" x="2713038" y="3690938"/>
          <p14:tracePt t="30135" x="2722563" y="3690938"/>
          <p14:tracePt t="30151" x="2732088" y="3690938"/>
          <p14:tracePt t="30159" x="2752725" y="3690938"/>
          <p14:tracePt t="30167" x="2773363" y="3690938"/>
          <p14:tracePt t="30175" x="2803525" y="3690938"/>
          <p14:tracePt t="30185" x="2843213" y="3690938"/>
          <p14:tracePt t="30191" x="2894013" y="3690938"/>
          <p14:tracePt t="30201" x="2935288" y="3690938"/>
          <p14:tracePt t="30207" x="2995613" y="3690938"/>
          <p14:tracePt t="30217" x="3095625" y="3681413"/>
          <p14:tracePt t="30223" x="3246438" y="3660775"/>
          <p14:tracePt t="30233" x="3408363" y="3660775"/>
          <p14:tracePt t="30241" x="3489325" y="3660775"/>
          <p14:tracePt t="30249" x="3660775" y="3660775"/>
          <p14:tracePt t="30257" x="3751263" y="3660775"/>
          <p14:tracePt t="30265" x="3871913" y="3651250"/>
          <p14:tracePt t="30273" x="4003675" y="3640138"/>
          <p14:tracePt t="30281" x="4064000" y="3640138"/>
          <p14:tracePt t="30289" x="4133850" y="3621088"/>
          <p14:tracePt t="30297" x="4165600" y="3609975"/>
          <p14:tracePt t="30305" x="4195763" y="3609975"/>
          <p14:tracePt t="30313" x="4205288" y="3600450"/>
          <p14:tracePt t="30974" x="4205288" y="3609975"/>
          <p14:tracePt t="31933" x="4205288" y="3621088"/>
          <p14:tracePt t="31948" x="4195763" y="3640138"/>
          <p14:tracePt t="31957" x="4184650" y="3640138"/>
          <p14:tracePt t="31966" x="4165600" y="3660775"/>
          <p14:tracePt t="31972" x="4144963" y="3681413"/>
          <p14:tracePt t="31979" x="4133850" y="3690938"/>
          <p14:tracePt t="31987" x="4114800" y="3711575"/>
          <p14:tracePt t="31995" x="4094163" y="3732213"/>
          <p14:tracePt t="32003" x="4073525" y="3751263"/>
          <p14:tracePt t="32011" x="4054475" y="3771900"/>
          <p14:tracePt t="32019" x="4013200" y="3792538"/>
          <p14:tracePt t="32027" x="3994150" y="3822700"/>
          <p14:tracePt t="32036" x="3962400" y="3841750"/>
          <p14:tracePt t="32045" x="3943350" y="3862388"/>
          <p14:tracePt t="32052" x="3913188" y="3883025"/>
          <p14:tracePt t="32061" x="3892550" y="3903663"/>
          <p14:tracePt t="32067" x="3871913" y="3922713"/>
          <p14:tracePt t="32077" x="3852863" y="3933825"/>
          <p14:tracePt t="32085" x="3832225" y="3952875"/>
          <p14:tracePt t="32093" x="3802063" y="3963988"/>
          <p14:tracePt t="32102" x="3781425" y="3983038"/>
          <p14:tracePt t="32109" x="3760788" y="3994150"/>
          <p14:tracePt t="32117" x="3751263" y="4013200"/>
          <p14:tracePt t="32125" x="3730625" y="4024313"/>
          <p14:tracePt t="32133" x="3711575" y="4033838"/>
          <p14:tracePt t="32141" x="3690938" y="4044950"/>
          <p14:tracePt t="32149" x="3681413" y="4054475"/>
          <p14:tracePt t="32157" x="3670300" y="4064000"/>
          <p14:tracePt t="32165" x="3651250" y="4075113"/>
          <p14:tracePt t="32173" x="3609975" y="4094163"/>
          <p14:tracePt t="32181" x="3570288" y="4105275"/>
          <p14:tracePt t="32189" x="3540125" y="4114800"/>
          <p14:tracePt t="32197" x="3519488" y="4124325"/>
          <p14:tracePt t="32205" x="3489325" y="4135438"/>
          <p14:tracePt t="32213" x="3459163" y="4144963"/>
          <p14:tracePt t="32221" x="3429000" y="4154488"/>
          <p14:tracePt t="32229" x="3398838" y="4154488"/>
          <p14:tracePt t="32237" x="3378200" y="4165600"/>
          <p14:tracePt t="32245" x="3348038" y="4165600"/>
          <p14:tracePt t="32253" x="3317875" y="4165600"/>
          <p14:tracePt t="32261" x="3287713" y="4175125"/>
          <p14:tracePt t="32269" x="3257550" y="4175125"/>
          <p14:tracePt t="32277" x="3227388" y="4175125"/>
          <p14:tracePt t="32285" x="3206750" y="4184650"/>
          <p14:tracePt t="32293" x="3167063" y="4184650"/>
          <p14:tracePt t="32300" x="3116263" y="4184650"/>
          <p14:tracePt t="32309" x="3065463" y="4195763"/>
          <p14:tracePt t="32317" x="3014663" y="4195763"/>
          <p14:tracePt t="32325" x="2935288" y="4195763"/>
          <p14:tracePt t="32336" x="2873375" y="4195763"/>
          <p14:tracePt t="32344" x="2782888" y="4195763"/>
          <p14:tracePt t="32350" x="2722563" y="4195763"/>
          <p14:tracePt t="32360" x="2662238" y="4195763"/>
          <p14:tracePt t="32365" x="2601913" y="4195763"/>
          <p14:tracePt t="32375" x="2541588" y="4195763"/>
          <p14:tracePt t="32384" x="2500313" y="4195763"/>
          <p14:tracePt t="32391" x="2439988" y="4184650"/>
          <p14:tracePt t="32400" x="2370138" y="4165600"/>
          <p14:tracePt t="32407" x="2289175" y="4154488"/>
          <p14:tracePt t="32415" x="2259013" y="4144963"/>
          <p14:tracePt t="32423" x="2238375" y="4144963"/>
          <p14:tracePt t="32431" x="2228850" y="4135438"/>
          <p14:tracePt t="32439" x="2219325" y="4135438"/>
          <p14:tracePt t="32447" x="2219325" y="4124325"/>
          <p14:tracePt t="32455" x="2208213" y="4124325"/>
          <p14:tracePt t="32463" x="2208213" y="4114800"/>
          <p14:tracePt t="32479" x="2208213" y="4105275"/>
          <p14:tracePt t="32487" x="2208213" y="4094163"/>
          <p14:tracePt t="32503" x="2208213" y="4084638"/>
          <p14:tracePt t="32511" x="2198688" y="4084638"/>
          <p14:tracePt t="32519" x="2198688" y="4075113"/>
          <p14:tracePt t="32527" x="2187575" y="4064000"/>
          <p14:tracePt t="32535" x="2187575" y="4054475"/>
          <p14:tracePt t="32543" x="2178050" y="4044950"/>
          <p14:tracePt t="32559" x="2168525" y="4044950"/>
          <p14:tracePt t="32567" x="2168525" y="4033838"/>
          <p14:tracePt t="32582" x="2168525" y="4024313"/>
          <p14:tracePt t="32599" x="2168525" y="4013200"/>
          <p14:tracePt t="32607" x="2168525" y="4003675"/>
          <p14:tracePt t="32616" x="2157413" y="4003675"/>
          <p14:tracePt t="32623" x="2157413" y="3983038"/>
          <p14:tracePt t="32631" x="2147888" y="3973513"/>
          <p14:tracePt t="32639" x="2138363" y="3963988"/>
          <p14:tracePt t="32647" x="2138363" y="3952875"/>
          <p14:tracePt t="32663" x="2127250" y="3952875"/>
          <p14:tracePt t="32673" x="2127250" y="3943350"/>
          <p14:tracePt t="32985" x="2138363" y="3943350"/>
          <p14:tracePt t="32995" x="2147888" y="3943350"/>
          <p14:tracePt t="33001" x="2168525" y="3952875"/>
          <p14:tracePt t="33011" x="2187575" y="3963988"/>
          <p14:tracePt t="33019" x="2238375" y="3983038"/>
          <p14:tracePt t="33027" x="2268538" y="3983038"/>
          <p14:tracePt t="33035" x="2319338" y="3994150"/>
          <p14:tracePt t="33043" x="2349500" y="4003675"/>
          <p14:tracePt t="33051" x="2390775" y="4003675"/>
          <p14:tracePt t="33059" x="2430463" y="4013200"/>
          <p14:tracePt t="33067" x="2470150" y="4013200"/>
          <p14:tracePt t="33075" x="2520950" y="4013200"/>
          <p14:tracePt t="33083" x="2560638" y="4024313"/>
          <p14:tracePt t="33091" x="2622550" y="4024313"/>
          <p14:tracePt t="33099" x="2692400" y="4024313"/>
          <p14:tracePt t="33107" x="2732088" y="4024313"/>
          <p14:tracePt t="33115" x="2782888" y="4024313"/>
          <p14:tracePt t="33123" x="2824163" y="4024313"/>
          <p14:tracePt t="33131" x="2863850" y="4024313"/>
          <p14:tracePt t="33139" x="2884488" y="4024313"/>
          <p14:tracePt t="33146" x="2914650" y="4024313"/>
          <p14:tracePt t="33155" x="2944813" y="4024313"/>
          <p14:tracePt t="33163" x="2965450" y="4024313"/>
          <p14:tracePt t="33180" x="2974975" y="4024313"/>
          <p14:tracePt t="33187" x="2984500" y="4024313"/>
          <p14:tracePt t="33381" x="2984500" y="4013200"/>
          <p14:tracePt t="33437" x="2984500" y="4003675"/>
          <p14:tracePt t="33923" x="2995613" y="4003675"/>
          <p14:tracePt t="33947" x="3005138" y="4003675"/>
          <p14:tracePt t="33962" x="3014663" y="4003675"/>
          <p14:tracePt t="33969" x="3025775" y="4003675"/>
          <p14:tracePt t="33977" x="3044825" y="4003675"/>
          <p14:tracePt t="33986" x="3065463" y="4003675"/>
          <p14:tracePt t="34002" x="3086100" y="3994150"/>
          <p14:tracePt t="34010" x="3095625" y="3994150"/>
          <p14:tracePt t="34018" x="3106738" y="3994150"/>
          <p14:tracePt t="34027" x="3116263" y="3994150"/>
          <p14:tracePt t="34034" x="3125788" y="3994150"/>
          <p14:tracePt t="34043" x="3146425" y="3994150"/>
          <p14:tracePt t="34050" x="3155950" y="3994150"/>
          <p14:tracePt t="34057" x="3167063" y="3994150"/>
          <p14:tracePt t="34065" x="3197225" y="3994150"/>
          <p14:tracePt t="34073" x="3227388" y="3994150"/>
          <p14:tracePt t="34081" x="3257550" y="3994150"/>
          <p14:tracePt t="34089" x="3287713" y="3994150"/>
          <p14:tracePt t="34097" x="3338513" y="3994150"/>
          <p14:tracePt t="34105" x="3368675" y="3994150"/>
          <p14:tracePt t="34114" x="3408363" y="3994150"/>
          <p14:tracePt t="34121" x="3438525" y="3983038"/>
          <p14:tracePt t="34129" x="3468688" y="3983038"/>
          <p14:tracePt t="34137" x="3498850" y="3983038"/>
          <p14:tracePt t="34145" x="3540125" y="3983038"/>
          <p14:tracePt t="34153" x="3559175" y="3973513"/>
          <p14:tracePt t="34161" x="3579813" y="3973513"/>
          <p14:tracePt t="34170" x="3589338" y="3973513"/>
          <p14:tracePt t="34177" x="3589338" y="3963988"/>
          <p14:tracePt t="34323" x="3609975" y="3963988"/>
          <p14:tracePt t="34331" x="3630613" y="3963988"/>
          <p14:tracePt t="34339" x="3681413" y="3963988"/>
          <p14:tracePt t="34347" x="3730625" y="3963988"/>
          <p14:tracePt t="34355" x="3781425" y="3963988"/>
          <p14:tracePt t="34363" x="3841750" y="3963988"/>
          <p14:tracePt t="34371" x="3902075" y="3963988"/>
          <p14:tracePt t="34379" x="3943350" y="3963988"/>
          <p14:tracePt t="34386" x="3983038" y="3963988"/>
          <p14:tracePt t="34395" x="4054475" y="3963988"/>
          <p14:tracePt t="34403" x="4094163" y="3963988"/>
          <p14:tracePt t="34410" x="4144963" y="3963988"/>
          <p14:tracePt t="34419" x="4175125" y="3963988"/>
          <p14:tracePt t="34427" x="4184650" y="3963988"/>
          <p14:tracePt t="34435" x="4214813" y="3963988"/>
          <p14:tracePt t="34443" x="4225925" y="3963988"/>
          <p14:tracePt t="34450" x="4244975" y="3963988"/>
          <p14:tracePt t="34459" x="4265613" y="3963988"/>
          <p14:tracePt t="34475" x="4275138" y="3963988"/>
          <p14:tracePt t="34483" x="4286250" y="3963988"/>
          <p14:tracePt t="34490" x="4295775" y="3963988"/>
          <p14:tracePt t="36789" x="4295775" y="3973513"/>
          <p14:tracePt t="36887" x="4286250" y="3973513"/>
          <p14:tracePt t="36896" x="4256088" y="3973513"/>
          <p14:tracePt t="36905" x="4214813" y="3973513"/>
          <p14:tracePt t="36913" x="4144963" y="3983038"/>
          <p14:tracePt t="36922" x="4064000" y="3983038"/>
          <p14:tracePt t="36928" x="3983038" y="3994150"/>
          <p14:tracePt t="36935" x="3913188" y="3994150"/>
          <p14:tracePt t="36943" x="3741738" y="3994150"/>
          <p14:tracePt t="36951" x="3609975" y="3994150"/>
          <p14:tracePt t="36959" x="3519488" y="3994150"/>
          <p14:tracePt t="36967" x="3357563" y="4013200"/>
          <p14:tracePt t="36975" x="3246438" y="4013200"/>
          <p14:tracePt t="36983" x="3155950" y="4024313"/>
          <p14:tracePt t="36990" x="3035300" y="4024313"/>
          <p14:tracePt t="37001" x="2974975" y="4033838"/>
          <p14:tracePt t="37008" x="2903538" y="4033838"/>
          <p14:tracePt t="37017" x="2843213" y="4054475"/>
          <p14:tracePt t="37025" x="2782888" y="4064000"/>
          <p14:tracePt t="37032" x="2763838" y="4064000"/>
          <p14:tracePt t="37040" x="2732088" y="4075113"/>
          <p14:tracePt t="37049" x="2713038" y="4075113"/>
          <p14:tracePt t="37056" x="2701925" y="4084638"/>
          <p14:tracePt t="37065" x="2692400" y="4084638"/>
          <p14:tracePt t="37073" x="2682875" y="4094163"/>
          <p14:tracePt t="37105" x="2671763" y="4094163"/>
          <p14:tracePt t="37113" x="2671763" y="4105275"/>
          <p14:tracePt t="37121" x="2662238" y="4105275"/>
          <p14:tracePt t="37129" x="2652713" y="4105275"/>
          <p14:tracePt t="37137" x="2652713" y="4114800"/>
          <p14:tracePt t="37144" x="2641600" y="4114800"/>
          <p14:tracePt t="37153" x="2632075" y="4124325"/>
          <p14:tracePt t="37160" x="2611438" y="4135438"/>
          <p14:tracePt t="37169" x="2592388" y="4135438"/>
          <p14:tracePt t="37177" x="2581275" y="4135438"/>
          <p14:tracePt t="37185" x="2560638" y="4144963"/>
          <p14:tracePt t="37194" x="2530475" y="4154488"/>
          <p14:tracePt t="37201" x="2481263" y="4154488"/>
          <p14:tracePt t="37210" x="2451100" y="4154488"/>
          <p14:tracePt t="37217" x="2420938" y="4165600"/>
          <p14:tracePt t="37225" x="2390775" y="4165600"/>
          <p14:tracePt t="37233" x="2359025" y="4175125"/>
          <p14:tracePt t="37241" x="2328863" y="4175125"/>
          <p14:tracePt t="37249" x="2298700" y="4184650"/>
          <p14:tracePt t="37257" x="2268538" y="4184650"/>
          <p14:tracePt t="37265" x="2249488" y="4184650"/>
          <p14:tracePt t="37272" x="2238375" y="4195763"/>
          <p14:tracePt t="37281" x="2219325" y="4195763"/>
          <p14:tracePt t="37299" x="2198688" y="4195763"/>
          <p14:tracePt t="37304" x="2187575" y="4195763"/>
          <p14:tracePt t="37315" x="2168525" y="4195763"/>
          <p14:tracePt t="37331" x="2157413" y="4195763"/>
          <p14:tracePt t="37336" x="2147888" y="4195763"/>
          <p14:tracePt t="37551" x="2147888" y="4184650"/>
          <p14:tracePt t="37579" x="2147888" y="4175125"/>
          <p14:tracePt t="37687" x="2147888" y="4165600"/>
          <p14:tracePt t="38168" x="2157413" y="4165600"/>
          <p14:tracePt t="38198" x="2168525" y="4165600"/>
          <p14:tracePt t="38214" x="2178050" y="4165600"/>
          <p14:tracePt t="38222" x="2187575" y="4165600"/>
          <p14:tracePt t="38240" x="2198688" y="4165600"/>
          <p14:tracePt t="38296" x="2208213" y="4165600"/>
          <p14:tracePt t="38685" x="2228850" y="4165600"/>
          <p14:tracePt t="38692" x="2238375" y="4165600"/>
          <p14:tracePt t="38698" x="2259013" y="4165600"/>
          <p14:tracePt t="38707" x="2279650" y="4165600"/>
          <p14:tracePt t="38714" x="2319338" y="4165600"/>
          <p14:tracePt t="38722" x="2339975" y="4165600"/>
          <p14:tracePt t="38730" x="2379663" y="4165600"/>
          <p14:tracePt t="38738" x="2409825" y="4165600"/>
          <p14:tracePt t="38746" x="2439988" y="4165600"/>
          <p14:tracePt t="38754" x="2470150" y="4165600"/>
          <p14:tracePt t="38762" x="2490788" y="4165600"/>
          <p14:tracePt t="38770" x="2520950" y="4165600"/>
          <p14:tracePt t="38778" x="2541588" y="4165600"/>
          <p14:tracePt t="38786" x="2560638" y="4165600"/>
          <p14:tracePt t="38801" x="2571750" y="4165600"/>
          <p14:tracePt t="38810" x="2581275" y="4165600"/>
          <p14:tracePt t="38818" x="2592388" y="4165600"/>
          <p14:tracePt t="39369" x="2601913" y="4165600"/>
          <p14:tracePt t="39383" x="2611438" y="4165600"/>
          <p14:tracePt t="39401" x="2632075" y="4165600"/>
          <p14:tracePt t="39409" x="2662238" y="4165600"/>
          <p14:tracePt t="39417" x="2692400" y="4165600"/>
          <p14:tracePt t="39423" x="2732088" y="4165600"/>
          <p14:tracePt t="39431" x="2813050" y="4175125"/>
          <p14:tracePt t="39439" x="2914650" y="4184650"/>
          <p14:tracePt t="39450" x="3044825" y="4205288"/>
          <p14:tracePt t="39455" x="3155950" y="4205288"/>
          <p14:tracePt t="39467" x="3278188" y="4216400"/>
          <p14:tracePt t="39471" x="3408363" y="4216400"/>
          <p14:tracePt t="39483" x="3498850" y="4216400"/>
          <p14:tracePt t="39487" x="3600450" y="4216400"/>
          <p14:tracePt t="39497" x="3690938" y="4216400"/>
          <p14:tracePt t="39505" x="3751263" y="4216400"/>
          <p14:tracePt t="39513" x="3841750" y="4216400"/>
          <p14:tracePt t="39521" x="3871913" y="4216400"/>
          <p14:tracePt t="39529" x="3902075" y="4216400"/>
          <p14:tracePt t="39537" x="3922713" y="4216400"/>
          <p14:tracePt t="39544" x="3932238" y="4205288"/>
          <p14:tracePt t="39962" x="3943350" y="4205288"/>
          <p14:tracePt t="40010" x="3952875" y="4205288"/>
          <p14:tracePt t="40018" x="3962400" y="4205288"/>
          <p14:tracePt t="40026" x="3983038" y="4205288"/>
          <p14:tracePt t="40034" x="4024313" y="4205288"/>
          <p14:tracePt t="40041" x="4054475" y="4205288"/>
          <p14:tracePt t="40050" x="4073525" y="4205288"/>
          <p14:tracePt t="40058" x="4103688" y="4205288"/>
          <p14:tracePt t="40066" x="4133850" y="4205288"/>
          <p14:tracePt t="40076" x="4165600" y="4205288"/>
          <p14:tracePt t="40082" x="4184650" y="4195763"/>
          <p14:tracePt t="40092" x="4195763" y="4195763"/>
          <p14:tracePt t="40108" x="4205288" y="4195763"/>
          <p14:tracePt t="40116" x="4214813" y="4195763"/>
          <p14:tracePt t="40123" x="4225925" y="4184650"/>
          <p14:tracePt t="40132" x="4235450" y="4184650"/>
          <p14:tracePt t="40148" x="4244975" y="4184650"/>
          <p14:tracePt t="40156" x="4256088" y="4184650"/>
          <p14:tracePt t="40164" x="4265613" y="4184650"/>
          <p14:tracePt t="40180" x="4275138" y="4184650"/>
          <p14:tracePt t="40196" x="4275138" y="4175125"/>
          <p14:tracePt t="40204" x="4286250" y="4175125"/>
          <p14:tracePt t="40630" x="4286250" y="4184650"/>
          <p14:tracePt t="40648" x="4286250" y="4195763"/>
          <p14:tracePt t="41847" x="4286250" y="4216400"/>
          <p14:tracePt t="41855" x="4286250" y="4235450"/>
          <p14:tracePt t="41862" x="4286250" y="4265613"/>
          <p14:tracePt t="41870" x="4286250" y="4286250"/>
          <p14:tracePt t="41878" x="4286250" y="4316413"/>
          <p14:tracePt t="41886" x="4286250" y="4356100"/>
          <p14:tracePt t="41893" x="4295775" y="4387850"/>
          <p14:tracePt t="41902" x="4305300" y="4427538"/>
          <p14:tracePt t="41910" x="4316413" y="4448175"/>
          <p14:tracePt t="41919" x="4316413" y="4478338"/>
          <p14:tracePt t="41926" x="4325938" y="4497388"/>
          <p14:tracePt t="41933" x="4337050" y="4518025"/>
          <p14:tracePt t="41944" x="4346575" y="4527550"/>
          <p14:tracePt t="41968" x="4356100" y="4548188"/>
          <p14:tracePt t="42007" x="4367213" y="4559300"/>
          <p14:tracePt t="42024" x="4367213" y="4568825"/>
          <p14:tracePt t="42106" x="4367213" y="4578350"/>
          <p14:tracePt t="42114" x="4346575" y="4589463"/>
          <p14:tracePt t="42123" x="4325938" y="4589463"/>
          <p14:tracePt t="42130" x="4295775" y="4598988"/>
          <p14:tracePt t="42140" x="4275138" y="4608513"/>
          <p14:tracePt t="42145" x="4235450" y="4619625"/>
          <p14:tracePt t="42153" x="4175125" y="4629150"/>
          <p14:tracePt t="42160" x="4114800" y="4659313"/>
          <p14:tracePt t="42169" x="4013200" y="4689475"/>
          <p14:tracePt t="42176" x="3952875" y="4699000"/>
          <p14:tracePt t="42184" x="3871913" y="4710113"/>
          <p14:tracePt t="42192" x="3790950" y="4730750"/>
          <p14:tracePt t="42200" x="3711575" y="4740275"/>
          <p14:tracePt t="42207" x="3681413" y="4749800"/>
          <p14:tracePt t="42215" x="3619500" y="4760913"/>
          <p14:tracePt t="42224" x="3529013" y="4760913"/>
          <p14:tracePt t="42231" x="3489325" y="4770438"/>
          <p14:tracePt t="42239" x="3438525" y="4770438"/>
          <p14:tracePt t="42247" x="3408363" y="4770438"/>
          <p14:tracePt t="42258" x="3368675" y="4770438"/>
          <p14:tracePt t="42265" x="3327400" y="4779963"/>
          <p14:tracePt t="42273" x="3287713" y="4779963"/>
          <p14:tracePt t="42281" x="3236913" y="4791075"/>
          <p14:tracePt t="42289" x="3167063" y="4810125"/>
          <p14:tracePt t="42297" x="3136900" y="4810125"/>
          <p14:tracePt t="42306" x="3074988" y="4810125"/>
          <p14:tracePt t="42313" x="2995613" y="4810125"/>
          <p14:tracePt t="42322" x="2944813" y="4810125"/>
          <p14:tracePt t="42329" x="2894013" y="4810125"/>
          <p14:tracePt t="42338" x="2854325" y="4810125"/>
          <p14:tracePt t="42345" x="2813050" y="4810125"/>
          <p14:tracePt t="42353" x="2752725" y="4810125"/>
          <p14:tracePt t="42361" x="2713038" y="4810125"/>
          <p14:tracePt t="42369" x="2671763" y="4810125"/>
          <p14:tracePt t="42377" x="2601913" y="4800600"/>
          <p14:tracePt t="42386" x="2571750" y="4800600"/>
          <p14:tracePt t="42393" x="2530475" y="4800600"/>
          <p14:tracePt t="42402" x="2500313" y="4800600"/>
          <p14:tracePt t="42409" x="2470150" y="4800600"/>
          <p14:tracePt t="42417" x="2420938" y="4791075"/>
          <p14:tracePt t="42426" x="2390775" y="4791075"/>
          <p14:tracePt t="42433" x="2379663" y="4791075"/>
          <p14:tracePt t="42442" x="2328863" y="4791075"/>
          <p14:tracePt t="42449" x="2298700" y="4779963"/>
          <p14:tracePt t="42458" x="2249488" y="4779963"/>
          <p14:tracePt t="42466" x="2219325" y="4779963"/>
          <p14:tracePt t="42474" x="2187575" y="4779963"/>
          <p14:tracePt t="42482" x="2157413" y="4779963"/>
          <p14:tracePt t="42490" x="2138363" y="4779963"/>
          <p14:tracePt t="42497" x="2108200" y="4779963"/>
          <p14:tracePt t="42506" x="2078038" y="4779963"/>
          <p14:tracePt t="42513" x="2047875" y="4779963"/>
          <p14:tracePt t="42521" x="2016125" y="4779963"/>
          <p14:tracePt t="42533" x="1976438" y="4779963"/>
          <p14:tracePt t="42537" x="1955800" y="4779963"/>
          <p14:tracePt t="42547" x="1925638" y="4779963"/>
          <p14:tracePt t="42553" x="1916113" y="4779963"/>
          <p14:tracePt t="42564" x="1906588" y="4779963"/>
          <p14:tracePt t="42569" x="1895475" y="4779963"/>
          <p14:tracePt t="42839" x="1906588" y="4779963"/>
          <p14:tracePt t="42845" x="1916113" y="4779963"/>
          <p14:tracePt t="42861" x="1925638" y="4779963"/>
          <p14:tracePt t="42869" x="1936750" y="4779963"/>
          <p14:tracePt t="42886" x="1946275" y="4779963"/>
          <p14:tracePt t="42893" x="1955800" y="4779963"/>
          <p14:tracePt t="42901" x="1966913" y="4770438"/>
          <p14:tracePt t="42909" x="1985963" y="4770438"/>
          <p14:tracePt t="42917" x="1997075" y="4770438"/>
          <p14:tracePt t="42925" x="2016125" y="4770438"/>
          <p14:tracePt t="42933" x="2047875" y="4770438"/>
          <p14:tracePt t="42941" x="2078038" y="4770438"/>
          <p14:tracePt t="42950" x="2117725" y="4770438"/>
          <p14:tracePt t="42966" x="2219325" y="4779963"/>
          <p14:tracePt t="42974" x="2259013" y="4779963"/>
          <p14:tracePt t="42981" x="2309813" y="4791075"/>
          <p14:tracePt t="42989" x="2349500" y="4800600"/>
          <p14:tracePt t="42997" x="2409825" y="4800600"/>
          <p14:tracePt t="43005" x="2481263" y="4810125"/>
          <p14:tracePt t="43014" x="2530475" y="4810125"/>
          <p14:tracePt t="43021" x="2560638" y="4821238"/>
          <p14:tracePt t="43030" x="2592388" y="4821238"/>
          <p14:tracePt t="43037" x="2611438" y="4821238"/>
          <p14:tracePt t="43323" x="2622550" y="4821238"/>
          <p14:tracePt t="43346" x="2632075" y="4821238"/>
          <p14:tracePt t="43361" x="2641600" y="4821238"/>
          <p14:tracePt t="43369" x="2652713" y="4810125"/>
          <p14:tracePt t="43377" x="2662238" y="4810125"/>
          <p14:tracePt t="43385" x="2682875" y="4810125"/>
          <p14:tracePt t="43392" x="2701925" y="4800600"/>
          <p14:tracePt t="43400" x="2722563" y="4800600"/>
          <p14:tracePt t="43408" x="2732088" y="4800600"/>
          <p14:tracePt t="43416" x="2752725" y="4791075"/>
          <p14:tracePt t="43424" x="2763838" y="4779963"/>
          <p14:tracePt t="43432" x="2773363" y="4779963"/>
          <p14:tracePt t="43440" x="2794000" y="4779963"/>
          <p14:tracePt t="43456" x="2813050" y="4770438"/>
          <p14:tracePt t="43466" x="2833688" y="4770438"/>
          <p14:tracePt t="43472" x="2843213" y="4770438"/>
          <p14:tracePt t="43482" x="2854325" y="4760913"/>
          <p14:tracePt t="43498" x="2863850" y="4760913"/>
          <p14:tracePt t="43514" x="2873375" y="4760913"/>
          <p14:tracePt t="43546" x="2884488" y="4760913"/>
          <p14:tracePt t="43610" x="2884488" y="4749800"/>
          <p14:tracePt t="43683" x="2894013" y="4749800"/>
          <p14:tracePt t="43707" x="2903538" y="4749800"/>
          <p14:tracePt t="43716" x="2914650" y="4749800"/>
          <p14:tracePt t="43726" x="2935288" y="4749800"/>
          <p14:tracePt t="43732" x="2965450" y="4749800"/>
          <p14:tracePt t="43738" x="2974975" y="4749800"/>
          <p14:tracePt t="43746" x="3025775" y="4749800"/>
          <p14:tracePt t="43754" x="3055938" y="4749800"/>
          <p14:tracePt t="43762" x="3086100" y="4749800"/>
          <p14:tracePt t="43769" x="3125788" y="4749800"/>
          <p14:tracePt t="43777" x="3167063" y="4749800"/>
          <p14:tracePt t="43785" x="3197225" y="4749800"/>
          <p14:tracePt t="43795" x="3227388" y="4749800"/>
          <p14:tracePt t="43803" x="3257550" y="4749800"/>
          <p14:tracePt t="43811" x="3287713" y="4749800"/>
          <p14:tracePt t="43819" x="3308350" y="4749800"/>
          <p14:tracePt t="43827" x="3317875" y="4749800"/>
          <p14:tracePt t="43835" x="3327400" y="4749800"/>
          <p14:tracePt t="43843" x="3348038" y="4749800"/>
          <p14:tracePt t="43851" x="3357563" y="4749800"/>
          <p14:tracePt t="43859" x="3368675" y="4749800"/>
          <p14:tracePt t="43867" x="3368675" y="4740275"/>
          <p14:tracePt t="43875" x="3378200" y="4740275"/>
          <p14:tracePt t="43883" x="3387725" y="4740275"/>
          <p14:tracePt t="43892" x="3398838" y="4740275"/>
          <p14:tracePt t="43915" x="3408363" y="4740275"/>
          <p14:tracePt t="43923" x="3408363" y="4730750"/>
          <p14:tracePt t="44031" x="3417888" y="4730750"/>
          <p14:tracePt t="44035" x="3417888" y="4719638"/>
          <p14:tracePt t="44051" x="3429000" y="4719638"/>
          <p14:tracePt t="44059" x="3438525" y="4719638"/>
          <p14:tracePt t="44067" x="3459163" y="4719638"/>
          <p14:tracePt t="44075" x="3479800" y="4710113"/>
          <p14:tracePt t="44083" x="3509963" y="4710113"/>
          <p14:tracePt t="44091" x="3540125" y="4710113"/>
          <p14:tracePt t="44101" x="3589338" y="4699000"/>
          <p14:tracePt t="44108" x="3630613" y="4699000"/>
          <p14:tracePt t="44117" x="3670300" y="4699000"/>
          <p14:tracePt t="44125" x="3711575" y="4699000"/>
          <p14:tracePt t="44133" x="3771900" y="4699000"/>
          <p14:tracePt t="44141" x="3802063" y="4699000"/>
          <p14:tracePt t="44149" x="3822700" y="4699000"/>
          <p14:tracePt t="44157" x="3832225" y="4699000"/>
          <p14:tracePt t="44165" x="3841750" y="4699000"/>
          <p14:tracePt t="44174" x="3852863" y="4699000"/>
          <p14:tracePt t="44190" x="3862388" y="4699000"/>
          <p14:tracePt t="44239" x="3871913" y="4699000"/>
          <p14:tracePt t="44495" x="3883025" y="4699000"/>
          <p14:tracePt t="44503" x="3902075" y="4699000"/>
          <p14:tracePt t="44511" x="3922713" y="4710113"/>
          <p14:tracePt t="44519" x="3943350" y="4719638"/>
          <p14:tracePt t="44527" x="3973513" y="4740275"/>
          <p14:tracePt t="44535" x="4003675" y="4749800"/>
          <p14:tracePt t="44543" x="4024313" y="4760913"/>
          <p14:tracePt t="44551" x="4033838" y="4760913"/>
          <p14:tracePt t="44559" x="4033838" y="4770438"/>
          <p14:tracePt t="44567" x="4043363" y="4770438"/>
          <p14:tracePt t="44591" x="4054475" y="4770438"/>
          <p14:tracePt t="44623" x="4064000" y="4770438"/>
          <p14:tracePt t="44671" x="4073525" y="4770438"/>
          <p14:tracePt t="44697" x="4084638" y="4770438"/>
          <p14:tracePt t="44703" x="4103688" y="4770438"/>
          <p14:tracePt t="44713" x="4114800" y="4770438"/>
          <p14:tracePt t="44719" x="4133850" y="4760913"/>
          <p14:tracePt t="44729" x="4144963" y="4760913"/>
          <p14:tracePt t="44738" x="4175125" y="4760913"/>
          <p14:tracePt t="44745" x="4184650" y="4760913"/>
          <p14:tracePt t="44753" x="4205288" y="4749800"/>
          <p14:tracePt t="44761" x="4214813" y="4749800"/>
          <p14:tracePt t="44777" x="4225925" y="4749800"/>
          <p14:tracePt t="44793" x="4235450" y="4749800"/>
          <p14:tracePt t="44809" x="4244975" y="4749800"/>
          <p14:tracePt t="44833" x="4256088" y="4749800"/>
          <p14:tracePt t="44897" x="4265613" y="4749800"/>
          <p14:tracePt t="44913" x="4275138" y="4749800"/>
          <p14:tracePt t="44937" x="4286250" y="4749800"/>
          <p14:tracePt t="44945" x="4286250" y="4740275"/>
          <p14:tracePt t="44969" x="4295775" y="4740275"/>
          <p14:tracePt t="44993" x="4305300" y="4740275"/>
          <p14:tracePt t="45011" x="4316413" y="4740275"/>
          <p14:tracePt t="45027" x="4325938" y="4740275"/>
          <p14:tracePt t="45041" x="4337050" y="4740275"/>
          <p14:tracePt t="45099" x="4346575" y="4740275"/>
          <p14:tracePt t="45687" x="4356100" y="4740275"/>
          <p14:tracePt t="45719" x="4367213" y="4740275"/>
          <p14:tracePt t="45759" x="4376738" y="4740275"/>
          <p14:tracePt t="46066" x="4386263" y="4740275"/>
          <p14:tracePt t="46073" x="4397375" y="4740275"/>
          <p14:tracePt t="46081" x="4406900" y="4749800"/>
          <p14:tracePt t="46089" x="4437063" y="4770438"/>
          <p14:tracePt t="46099" x="4446588" y="4779963"/>
          <p14:tracePt t="46106" x="4467225" y="4800600"/>
          <p14:tracePt t="46116" x="4508500" y="4810125"/>
          <p14:tracePt t="46122" x="4538663" y="4830763"/>
          <p14:tracePt t="46130" x="4557713" y="4840288"/>
          <p14:tracePt t="46137" x="4587875" y="4851400"/>
          <p14:tracePt t="46145" x="4587875" y="4860925"/>
          <p14:tracePt t="46153" x="4608513" y="4860925"/>
          <p14:tracePt t="46161" x="4618038" y="4870450"/>
          <p14:tracePt t="46169" x="4629150" y="4870450"/>
          <p14:tracePt t="46177" x="4638675" y="4870450"/>
          <p14:tracePt t="46563" x="4648200" y="4870450"/>
          <p14:tracePt t="46574" x="4659313" y="4870450"/>
          <p14:tracePt t="46581" x="4668838" y="4870450"/>
          <p14:tracePt t="46597" x="4678363" y="4870450"/>
          <p14:tracePt t="46605" x="4689475" y="4870450"/>
          <p14:tracePt t="46612" x="4699000" y="4870450"/>
          <p14:tracePt t="46621" x="4710113" y="4870450"/>
          <p14:tracePt t="46628" x="4719638" y="4870450"/>
          <p14:tracePt t="46637" x="4729163" y="4870450"/>
          <p14:tracePt t="46645" x="4740275" y="4870450"/>
          <p14:tracePt t="46652" x="4749800" y="4870450"/>
          <p14:tracePt t="46661" x="4759325" y="4870450"/>
          <p14:tracePt t="46701" x="4770438" y="4870450"/>
          <p14:tracePt t="46717" x="4779963" y="4870450"/>
          <p14:tracePt t="46725" x="4789488" y="4870450"/>
          <p14:tracePt t="46741" x="4800600" y="4870450"/>
          <p14:tracePt t="46781" x="4810125" y="4870450"/>
          <p14:tracePt t="46805" x="4819650" y="4870450"/>
          <p14:tracePt t="46821" x="4830763" y="4870450"/>
          <p14:tracePt t="46862" x="4840288" y="4860925"/>
          <p14:tracePt t="46911" x="4849813" y="4851400"/>
          <p14:tracePt t="46919" x="4860925" y="4851400"/>
          <p14:tracePt t="46927" x="4870450" y="4851400"/>
          <p14:tracePt t="46935" x="4881563" y="4851400"/>
          <p14:tracePt t="46944" x="4881563" y="4840288"/>
          <p14:tracePt t="46964" x="4900613" y="4840288"/>
          <p14:tracePt t="46967" x="4911725" y="4840288"/>
          <p14:tracePt t="46983" x="4930775" y="4840288"/>
          <p14:tracePt t="46991" x="4951413" y="4840288"/>
          <p14:tracePt t="46999" x="4972050" y="4830763"/>
          <p14:tracePt t="47007" x="4991100" y="4830763"/>
          <p14:tracePt t="47015" x="5002213" y="4830763"/>
          <p14:tracePt t="47023" x="5041900" y="4821238"/>
          <p14:tracePt t="47039" x="5062538" y="4821238"/>
          <p14:tracePt t="47047" x="5072063" y="4821238"/>
          <p14:tracePt t="47055" x="5072063" y="4810125"/>
          <p14:tracePt t="47071" x="5083175" y="4810125"/>
          <p14:tracePt t="47167" x="5092700" y="4810125"/>
          <p14:tracePt t="47177" x="5102225" y="4810125"/>
          <p14:tracePt t="47183" x="5113338" y="4810125"/>
          <p14:tracePt t="47193" x="5113338" y="4800600"/>
          <p14:tracePt t="47201" x="5122863" y="4800600"/>
          <p14:tracePt t="47330" x="5132388" y="4791075"/>
          <p14:tracePt t="47337" x="5153025" y="4791075"/>
          <p14:tracePt t="47345" x="5183188" y="4791075"/>
          <p14:tracePt t="47353" x="5213350" y="4779963"/>
          <p14:tracePt t="47361" x="5243513" y="4779963"/>
          <p14:tracePt t="47369" x="5284788" y="4779963"/>
          <p14:tracePt t="47377" x="5345113" y="4779963"/>
          <p14:tracePt t="47385" x="5426075" y="4779963"/>
          <p14:tracePt t="47393" x="5465763" y="4779963"/>
          <p14:tracePt t="47401" x="5505450" y="4779963"/>
          <p14:tracePt t="47408" x="5526088" y="4779963"/>
          <p14:tracePt t="47417" x="5546725" y="4779963"/>
          <p14:tracePt t="47689" x="5546725" y="4770438"/>
          <p14:tracePt t="47983" x="5516563" y="4770438"/>
          <p14:tracePt t="47990" x="5495925" y="4770438"/>
          <p14:tracePt t="47999" x="5465763" y="4770438"/>
          <p14:tracePt t="48007" x="5426075" y="4770438"/>
          <p14:tracePt t="48015" x="5364163" y="4770438"/>
          <p14:tracePt t="48022" x="5254625" y="4791075"/>
          <p14:tracePt t="48029" x="5153025" y="4800600"/>
          <p14:tracePt t="48040" x="5041900" y="4800600"/>
          <p14:tracePt t="48045" x="4891088" y="4810125"/>
          <p14:tracePt t="48053" x="4678363" y="4810125"/>
          <p14:tracePt t="48061" x="4587875" y="4810125"/>
          <p14:tracePt t="48069" x="4214813" y="4810125"/>
          <p14:tracePt t="48077" x="4054475" y="4830763"/>
          <p14:tracePt t="48085" x="3822700" y="4830763"/>
          <p14:tracePt t="48093" x="3619500" y="4830763"/>
          <p14:tracePt t="48101" x="3429000" y="4840288"/>
          <p14:tracePt t="48109" x="3297238" y="4860925"/>
          <p14:tracePt t="48119" x="3086100" y="4860925"/>
          <p14:tracePt t="48127" x="2995613" y="4870450"/>
          <p14:tracePt t="48135" x="2843213" y="4870450"/>
          <p14:tracePt t="48143" x="2722563" y="4891088"/>
          <p14:tracePt t="48151" x="2652713" y="4902200"/>
          <p14:tracePt t="48160" x="2592388" y="4902200"/>
          <p14:tracePt t="48167" x="2560638" y="4911725"/>
          <p14:tracePt t="48174" x="2500313" y="4921250"/>
          <p14:tracePt t="48182" x="2439988" y="4921250"/>
          <p14:tracePt t="48190" x="2409825" y="4932363"/>
          <p14:tracePt t="48198" x="2370138" y="4941888"/>
          <p14:tracePt t="48207" x="2328863" y="4941888"/>
          <p14:tracePt t="48214" x="2298700" y="4951413"/>
          <p14:tracePt t="48223" x="2249488" y="4962525"/>
          <p14:tracePt t="48230" x="2208213" y="4962525"/>
          <p14:tracePt t="48239" x="2178050" y="4962525"/>
          <p14:tracePt t="48246" x="2138363" y="4981575"/>
          <p14:tracePt t="48254" x="2057400" y="4981575"/>
          <p14:tracePt t="48262" x="1985963" y="4981575"/>
          <p14:tracePt t="48270" x="1906588" y="4981575"/>
          <p14:tracePt t="48278" x="1825625" y="4981575"/>
          <p14:tracePt t="48287" x="1754188" y="4981575"/>
          <p14:tracePt t="48295" x="1693863" y="4981575"/>
          <p14:tracePt t="48303" x="1654175" y="4981575"/>
          <p14:tracePt t="48311" x="1593850" y="4981575"/>
          <p14:tracePt t="48320" x="1552575" y="4981575"/>
          <p14:tracePt t="48327" x="1512888" y="4981575"/>
          <p14:tracePt t="48334" x="1482725" y="4981575"/>
          <p14:tracePt t="48343" x="1452563" y="4981575"/>
          <p14:tracePt t="48350" x="1422400" y="4981575"/>
          <p14:tracePt t="48359" x="1401763" y="4981575"/>
          <p14:tracePt t="48367" x="1392238" y="4981575"/>
          <p14:tracePt t="48383" x="1381125" y="4992688"/>
          <p14:tracePt t="48433" x="1371600" y="4992688"/>
          <p14:tracePt t="48439" x="1371600" y="5002213"/>
          <p14:tracePt t="48465" x="1362075" y="5002213"/>
          <p14:tracePt t="48473" x="1362075" y="5011738"/>
          <p14:tracePt t="49398" x="1362075" y="5002213"/>
          <p14:tracePt t="49577" x="1371600" y="5002213"/>
          <p14:tracePt t="49614" x="1392238" y="5002213"/>
          <p14:tracePt t="49623" x="1411288" y="5002213"/>
          <p14:tracePt t="49630" x="1441450" y="5002213"/>
          <p14:tracePt t="49640" x="1482725" y="5002213"/>
          <p14:tracePt t="49646" x="1543050" y="5002213"/>
          <p14:tracePt t="49656" x="1582738" y="5002213"/>
          <p14:tracePt t="49664" x="1633538" y="5002213"/>
          <p14:tracePt t="49672" x="1714500" y="5002213"/>
          <p14:tracePt t="49680" x="1774825" y="5002213"/>
          <p14:tracePt t="49688" x="1835150" y="5002213"/>
          <p14:tracePt t="49696" x="1885950" y="5002213"/>
          <p14:tracePt t="49704" x="1946275" y="5002213"/>
          <p14:tracePt t="49713" x="1976438" y="5002213"/>
          <p14:tracePt t="49720" x="2036763" y="5002213"/>
          <p14:tracePt t="49729" x="2078038" y="5002213"/>
          <p14:tracePt t="49736" x="2117725" y="5002213"/>
          <p14:tracePt t="49744" x="2138363" y="5002213"/>
          <p14:tracePt t="49752" x="2147888" y="5002213"/>
          <p14:tracePt t="49916" x="2157413" y="5002213"/>
          <p14:tracePt t="49923" x="2168525" y="5002213"/>
          <p14:tracePt t="49928" x="2198688" y="5002213"/>
          <p14:tracePt t="49937" x="2219325" y="5002213"/>
          <p14:tracePt t="49946" x="2259013" y="5002213"/>
          <p14:tracePt t="49953" x="2298700" y="5002213"/>
          <p14:tracePt t="49963" x="2349500" y="5002213"/>
          <p14:tracePt t="49982" x="2500313" y="5002213"/>
          <p14:tracePt t="49987" x="2571750" y="5002213"/>
          <p14:tracePt t="49996" x="2611438" y="5002213"/>
          <p14:tracePt t="50002" x="2671763" y="5002213"/>
          <p14:tracePt t="50011" x="2701925" y="5002213"/>
          <p14:tracePt t="50018" x="2722563" y="5002213"/>
          <p14:tracePt t="50026" x="2732088" y="5002213"/>
          <p14:tracePt t="50413" x="2743200" y="5002213"/>
          <p14:tracePt t="50421" x="2752725" y="5002213"/>
          <p14:tracePt t="50429" x="2773363" y="5002213"/>
          <p14:tracePt t="50437" x="2794000" y="5011738"/>
          <p14:tracePt t="50445" x="2803525" y="5011738"/>
          <p14:tracePt t="50452" x="2813050" y="5011738"/>
          <p14:tracePt t="50460" x="2833688" y="5011738"/>
          <p14:tracePt t="50468" x="2843213" y="5011738"/>
          <p14:tracePt t="50484" x="2854325" y="5011738"/>
          <p14:tracePt t="50492" x="2863850" y="5011738"/>
          <p14:tracePt t="50500" x="2873375" y="5011738"/>
          <p14:tracePt t="50509" x="2884488" y="5011738"/>
          <p14:tracePt t="50525" x="2894013" y="5011738"/>
          <p14:tracePt t="50540" x="2903538" y="5011738"/>
          <p14:tracePt t="50549" x="2914650" y="5011738"/>
          <p14:tracePt t="50565" x="2924175" y="5011738"/>
          <p14:tracePt t="50599" x="2935288" y="5011738"/>
          <p14:tracePt t="50631" x="2944813" y="5011738"/>
          <p14:tracePt t="50655" x="2954338" y="5011738"/>
          <p14:tracePt t="50960" x="2954338" y="5022850"/>
          <p14:tracePt t="51258" x="2965450" y="5022850"/>
          <p14:tracePt t="51274" x="2974975" y="5022850"/>
          <p14:tracePt t="51282" x="3005138" y="5022850"/>
          <p14:tracePt t="51290" x="3065463" y="5022850"/>
          <p14:tracePt t="51298" x="3136900" y="5022850"/>
          <p14:tracePt t="51306" x="3197225" y="5022850"/>
          <p14:tracePt t="51314" x="3297238" y="5022850"/>
          <p14:tracePt t="51322" x="3387725" y="5022850"/>
          <p14:tracePt t="51330" x="3468688" y="5032375"/>
          <p14:tracePt t="51337" x="3559175" y="5032375"/>
          <p14:tracePt t="51346" x="3681413" y="5032375"/>
          <p14:tracePt t="51355" x="3741738" y="5053013"/>
          <p14:tracePt t="51362" x="3771900" y="5053013"/>
          <p14:tracePt t="51371" x="3802063" y="5053013"/>
          <p14:tracePt t="51394" x="3811588" y="5053013"/>
          <p14:tracePt t="51725" x="3822700" y="5053013"/>
          <p14:tracePt t="51733" x="3841750" y="5053013"/>
          <p14:tracePt t="51741" x="3862388" y="5053013"/>
          <p14:tracePt t="51748" x="3883025" y="5053013"/>
          <p14:tracePt t="51756" x="3943350" y="5053013"/>
          <p14:tracePt t="51764" x="3983038" y="5053013"/>
          <p14:tracePt t="51773" x="4043363" y="5053013"/>
          <p14:tracePt t="51780" x="4114800" y="5053013"/>
          <p14:tracePt t="51790" x="4195763" y="5053013"/>
          <p14:tracePt t="51796" x="4275138" y="5062538"/>
          <p14:tracePt t="51806" x="4367213" y="5062538"/>
          <p14:tracePt t="51812" x="4467225" y="5062538"/>
          <p14:tracePt t="51822" x="4508500" y="5073650"/>
          <p14:tracePt t="51830" x="4518025" y="5073650"/>
          <p14:tracePt t="51839" x="4527550" y="5073650"/>
          <p14:tracePt t="52089" x="4527550" y="5083175"/>
          <p14:tracePt t="52547" x="4548188" y="5083175"/>
          <p14:tracePt t="52554" x="4568825" y="5083175"/>
          <p14:tracePt t="52562" x="4608513" y="5083175"/>
          <p14:tracePt t="52570" x="4638675" y="5083175"/>
          <p14:tracePt t="52578" x="4689475" y="5073650"/>
          <p14:tracePt t="52586" x="4729163" y="5073650"/>
          <p14:tracePt t="52594" x="4759325" y="5073650"/>
          <p14:tracePt t="52602" x="4800600" y="5062538"/>
          <p14:tracePt t="52610" x="4830763" y="5053013"/>
          <p14:tracePt t="52618" x="4870450" y="5041900"/>
          <p14:tracePt t="52626" x="4891088" y="5041900"/>
          <p14:tracePt t="52634" x="4921250" y="5032375"/>
          <p14:tracePt t="52650" x="4941888" y="5032375"/>
          <p14:tracePt t="52658" x="4951413" y="5022850"/>
          <p14:tracePt t="52666" x="4960938" y="5022850"/>
          <p14:tracePt t="52682" x="4972050" y="5022850"/>
          <p14:tracePt t="52690" x="4981575" y="5022850"/>
          <p14:tracePt t="52698" x="5002213" y="5011738"/>
          <p14:tracePt t="52706" x="5011738" y="5011738"/>
          <p14:tracePt t="52722" x="5032375" y="5011738"/>
          <p14:tracePt t="52732" x="5041900" y="5011738"/>
          <p14:tracePt t="52738" x="5053013" y="5011738"/>
          <p14:tracePt t="52780" x="5053013" y="5002213"/>
          <p14:tracePt t="53190" x="5062538" y="5002213"/>
          <p14:tracePt t="53198" x="5072063" y="5002213"/>
          <p14:tracePt t="53214" x="5092700" y="5002213"/>
          <p14:tracePt t="53222" x="5092700" y="5011738"/>
          <p14:tracePt t="53230" x="5102225" y="5011738"/>
          <p14:tracePt t="53238" x="5122863" y="5011738"/>
          <p14:tracePt t="53246" x="5132388" y="5011738"/>
          <p14:tracePt t="53254" x="5143500" y="5011738"/>
          <p14:tracePt t="53261" x="5162550" y="5011738"/>
          <p14:tracePt t="53270" x="5192713" y="5011738"/>
          <p14:tracePt t="53278" x="5224463" y="5011738"/>
          <p14:tracePt t="53286" x="5284788" y="5011738"/>
          <p14:tracePt t="53295" x="5345113" y="5011738"/>
          <p14:tracePt t="53302" x="5405438" y="5002213"/>
          <p14:tracePt t="53310" x="5456238" y="5002213"/>
          <p14:tracePt t="53318" x="5526088" y="4992688"/>
          <p14:tracePt t="53326" x="5616575" y="4962525"/>
          <p14:tracePt t="53334" x="5697538" y="4951413"/>
          <p14:tracePt t="53344" x="5748338" y="4941888"/>
          <p14:tracePt t="53350" x="5808663" y="4921250"/>
          <p14:tracePt t="53361" x="5868988" y="4891088"/>
          <p14:tracePt t="53366" x="5899150" y="4881563"/>
          <p14:tracePt t="53376" x="5929313" y="4860925"/>
          <p14:tracePt t="53384" x="5949950" y="4851400"/>
          <p14:tracePt t="53391" x="5980113" y="4840288"/>
          <p14:tracePt t="53400" x="6000750" y="4830763"/>
          <p14:tracePt t="53408" x="6010275" y="4821238"/>
          <p14:tracePt t="53416" x="6019800" y="4821238"/>
          <p14:tracePt t="53440" x="6030913" y="4821238"/>
          <p14:tracePt t="53780" x="6010275" y="4821238"/>
          <p14:tracePt t="53786" x="5980113" y="4821238"/>
          <p14:tracePt t="53794" x="5919788" y="4830763"/>
          <p14:tracePt t="53802" x="5788025" y="4860925"/>
          <p14:tracePt t="53809" x="5657850" y="4891088"/>
          <p14:tracePt t="53818" x="5576888" y="4911725"/>
          <p14:tracePt t="53826" x="5364163" y="4941888"/>
          <p14:tracePt t="53834" x="5192713" y="4951413"/>
          <p14:tracePt t="53843" x="5002213" y="4981575"/>
          <p14:tracePt t="53850" x="4710113" y="5022850"/>
          <p14:tracePt t="53859" x="4518025" y="5053013"/>
          <p14:tracePt t="53866" x="4114800" y="5113338"/>
          <p14:tracePt t="53876" x="3640138" y="5143500"/>
          <p14:tracePt t="53882" x="3327400" y="5164138"/>
          <p14:tracePt t="53890" x="3136900" y="5164138"/>
          <p14:tracePt t="53898" x="2884488" y="5164138"/>
          <p14:tracePt t="53906" x="2692400" y="5164138"/>
          <p14:tracePt t="53914" x="2490788" y="5173663"/>
          <p14:tracePt t="53922" x="2359025" y="5173663"/>
          <p14:tracePt t="53930" x="2249488" y="5173663"/>
          <p14:tracePt t="53938" x="2198688" y="5173663"/>
          <p14:tracePt t="53946" x="2127250" y="5173663"/>
          <p14:tracePt t="53954" x="2087563" y="5173663"/>
          <p14:tracePt t="53964" x="2066925" y="5173663"/>
          <p14:tracePt t="53970" x="2057400" y="5173663"/>
          <p14:tracePt t="53996" x="2047875" y="5173663"/>
          <p14:tracePt t="54020" x="2036763" y="5173663"/>
          <p14:tracePt t="54036" x="2016125" y="5183188"/>
          <p14:tracePt t="54044" x="2016125" y="5194300"/>
          <p14:tracePt t="54052" x="1997075" y="5194300"/>
          <p14:tracePt t="54060" x="1966913" y="5194300"/>
          <p14:tracePt t="54068" x="1946275" y="5203825"/>
          <p14:tracePt t="54076" x="1906588" y="5213350"/>
          <p14:tracePt t="54084" x="1885950" y="5213350"/>
          <p14:tracePt t="54091" x="1855788" y="5213350"/>
          <p14:tracePt t="54100" x="1835150" y="5213350"/>
          <p14:tracePt t="54108" x="1814513" y="5224463"/>
          <p14:tracePt t="54116" x="1784350" y="5224463"/>
          <p14:tracePt t="54132" x="1754188" y="5233988"/>
          <p14:tracePt t="54141" x="1724025" y="5233988"/>
          <p14:tracePt t="54148" x="1704975" y="5233988"/>
          <p14:tracePt t="54158" x="1684338" y="5245100"/>
          <p14:tracePt t="54164" x="1673225" y="5245100"/>
          <p14:tracePt t="54172" x="1643063" y="5245100"/>
          <p14:tracePt t="54180" x="1624013" y="5254625"/>
          <p14:tracePt t="54188" x="1593850" y="5264150"/>
          <p14:tracePt t="54196" x="1563688" y="5264150"/>
          <p14:tracePt t="54204" x="1533525" y="5275263"/>
          <p14:tracePt t="54212" x="1503363" y="5275263"/>
          <p14:tracePt t="54220" x="1452563" y="5284788"/>
          <p14:tracePt t="54228" x="1411288" y="5284788"/>
          <p14:tracePt t="54235" x="1371600" y="5294313"/>
          <p14:tracePt t="54244" x="1311275" y="5294313"/>
          <p14:tracePt t="54252" x="1270000" y="5294313"/>
          <p14:tracePt t="54259" x="1200150" y="5294313"/>
          <p14:tracePt t="54270" x="1139825" y="5294313"/>
          <p14:tracePt t="54275" x="1079500" y="5294313"/>
          <p14:tracePt t="54285" x="1038225" y="5294313"/>
          <p14:tracePt t="54294" x="1008063" y="5294313"/>
          <p14:tracePt t="54302" x="989013" y="5294313"/>
          <p14:tracePt t="54318" x="977900" y="5294313"/>
          <p14:tracePt t="54422" x="977900" y="5284788"/>
          <p14:tracePt t="54438" x="989013" y="5284788"/>
          <p14:tracePt t="54446" x="998538" y="5284788"/>
          <p14:tracePt t="54454" x="1019175" y="5284788"/>
          <p14:tracePt t="54462" x="1038225" y="5284788"/>
          <p14:tracePt t="54469" x="1068388" y="5284788"/>
          <p14:tracePt t="54478" x="1098550" y="5284788"/>
          <p14:tracePt t="54485" x="1169988" y="5284788"/>
          <p14:tracePt t="54493" x="1209675" y="5284788"/>
          <p14:tracePt t="54501" x="1260475" y="5284788"/>
          <p14:tracePt t="54510" x="1290638" y="5284788"/>
          <p14:tracePt t="54518" x="1331913" y="5284788"/>
          <p14:tracePt t="54525" x="1371600" y="5284788"/>
          <p14:tracePt t="54533" x="1431925" y="5284788"/>
          <p14:tracePt t="54541" x="1471613" y="5284788"/>
          <p14:tracePt t="54549" x="1512888" y="5284788"/>
          <p14:tracePt t="54558" x="1533525" y="5284788"/>
          <p14:tracePt t="54566" x="1543050" y="5284788"/>
          <p14:tracePt t="54768" x="1552575" y="5284788"/>
          <p14:tracePt t="54784" x="1573213" y="5284788"/>
          <p14:tracePt t="54791" x="1603375" y="5284788"/>
          <p14:tracePt t="54799" x="1654175" y="5284788"/>
          <p14:tracePt t="54808" x="1735138" y="5284788"/>
          <p14:tracePt t="54815" x="1774825" y="5284788"/>
          <p14:tracePt t="54823" x="1844675" y="5284788"/>
          <p14:tracePt t="54831" x="1906588" y="5284788"/>
          <p14:tracePt t="54840" x="1985963" y="5284788"/>
          <p14:tracePt t="54847" x="2097088" y="5284788"/>
          <p14:tracePt t="54856" x="2208213" y="5284788"/>
          <p14:tracePt t="54863" x="2249488" y="5284788"/>
          <p14:tracePt t="54871" x="2349500" y="5284788"/>
          <p14:tracePt t="54881" x="2400300" y="5284788"/>
          <p14:tracePt t="54888" x="2451100" y="5284788"/>
          <p14:tracePt t="54897" x="2481263" y="5284788"/>
          <p14:tracePt t="54903" x="2511425" y="5284788"/>
          <p14:tracePt t="54913" x="2541588" y="5284788"/>
          <p14:tracePt t="54930" x="2551113" y="5284788"/>
          <p14:tracePt t="55132" x="2560638" y="5284788"/>
          <p14:tracePt t="55138" x="2560638" y="5275263"/>
          <p14:tracePt t="55146" x="2571750" y="5275263"/>
          <p14:tracePt t="55162" x="2601913" y="5275263"/>
          <p14:tracePt t="55169" x="2622550" y="5275263"/>
          <p14:tracePt t="55177" x="2652713" y="5275263"/>
          <p14:tracePt t="55187" x="2692400" y="5254625"/>
          <p14:tracePt t="55193" x="2732088" y="5254625"/>
          <p14:tracePt t="55203" x="2824163" y="5254625"/>
          <p14:tracePt t="55209" x="2935288" y="5254625"/>
          <p14:tracePt t="55219" x="3044825" y="5254625"/>
          <p14:tracePt t="55225" x="3146425" y="5254625"/>
          <p14:tracePt t="55235" x="3236913" y="5254625"/>
          <p14:tracePt t="55243" x="3317875" y="5254625"/>
          <p14:tracePt t="55252" x="3387725" y="5254625"/>
          <p14:tracePt t="55260" x="3449638" y="5254625"/>
          <p14:tracePt t="55268" x="3489325" y="5254625"/>
          <p14:tracePt t="55275" x="3509963" y="5254625"/>
          <p14:tracePt t="55291" x="3519488" y="5254625"/>
          <p14:tracePt t="55847" x="3509963" y="5254625"/>
          <p14:tracePt t="56485" x="3509963" y="5264150"/>
          <p14:tracePt t="56492" x="3498850" y="5264150"/>
          <p14:tracePt t="56501" x="3489325" y="5284788"/>
          <p14:tracePt t="56509" x="3468688" y="5305425"/>
          <p14:tracePt t="56516" x="3449638" y="5335588"/>
          <p14:tracePt t="56523" x="3438525" y="5345113"/>
          <p14:tracePt t="56531" x="3408363" y="5375275"/>
          <p14:tracePt t="56539" x="3378200" y="5405438"/>
          <p14:tracePt t="56547" x="3327400" y="5435600"/>
          <p14:tracePt t="56555" x="3297238" y="5465763"/>
          <p14:tracePt t="56564" x="3267075" y="5495925"/>
          <p14:tracePt t="56571" x="3236913" y="5507038"/>
          <p14:tracePt t="56579" x="3197225" y="5537200"/>
          <p14:tracePt t="56587" x="3136900" y="5576888"/>
          <p14:tracePt t="56595" x="3086100" y="5597525"/>
          <p14:tracePt t="56603" x="3025775" y="5627688"/>
          <p14:tracePt t="56611" x="2954338" y="5667375"/>
          <p14:tracePt t="56620" x="2914650" y="5688013"/>
          <p14:tracePt t="56627" x="2884488" y="5708650"/>
          <p14:tracePt t="56636" x="2863850" y="5718175"/>
          <p14:tracePt t="56644" x="2813050" y="5738813"/>
          <p14:tracePt t="56651" x="2782888" y="5748338"/>
          <p14:tracePt t="56659" x="2713038" y="5778500"/>
          <p14:tracePt t="56667" x="2662238" y="5789613"/>
          <p14:tracePt t="56675" x="2601913" y="5799138"/>
          <p14:tracePt t="56683" x="2541588" y="5808663"/>
          <p14:tracePt t="56691" x="2460625" y="5829300"/>
          <p14:tracePt t="56699" x="2409825" y="5829300"/>
          <p14:tracePt t="56707" x="2328863" y="5838825"/>
          <p14:tracePt t="56715" x="2289175" y="5838825"/>
          <p14:tracePt t="56723" x="2168525" y="5868988"/>
          <p14:tracePt t="56731" x="2047875" y="5880100"/>
          <p14:tracePt t="56741" x="1916113" y="5889625"/>
          <p14:tracePt t="56747" x="1814513" y="5919788"/>
          <p14:tracePt t="56757" x="1724025" y="5940425"/>
          <p14:tracePt t="56765" x="1663700" y="5949950"/>
          <p14:tracePt t="56773" x="1582738" y="5949950"/>
          <p14:tracePt t="56781" x="1482725" y="5961063"/>
          <p14:tracePt t="56789" x="1441450" y="5961063"/>
          <p14:tracePt t="56797" x="1411288" y="5961063"/>
          <p14:tracePt t="56805" x="1401763" y="5961063"/>
          <p14:tracePt t="56821" x="1392238" y="5961063"/>
          <p14:tracePt t="56829" x="1381125" y="5961063"/>
          <p14:tracePt t="56925" x="1371600" y="5940425"/>
          <p14:tracePt t="56933" x="1371600" y="5910263"/>
          <p14:tracePt t="56941" x="1362075" y="5889625"/>
          <p14:tracePt t="56949" x="1350963" y="5868988"/>
          <p14:tracePt t="56961" x="1350963" y="5859463"/>
          <p14:tracePt t="56966" x="1350963" y="5849938"/>
          <p14:tracePt t="56989" x="1350963" y="5838825"/>
          <p14:tracePt t="57021" x="1362075" y="5838825"/>
          <p14:tracePt t="57031" x="1371600" y="5829300"/>
          <p14:tracePt t="57039" x="1381125" y="5829300"/>
          <p14:tracePt t="57046" x="1401763" y="5829300"/>
          <p14:tracePt t="57056" x="1431925" y="5819775"/>
          <p14:tracePt t="57061" x="1441450" y="5819775"/>
          <p14:tracePt t="57071" x="1471613" y="5819775"/>
          <p14:tracePt t="57077" x="1512888" y="5819775"/>
          <p14:tracePt t="57087" x="1582738" y="5819775"/>
          <p14:tracePt t="57095" x="1624013" y="5819775"/>
          <p14:tracePt t="57103" x="1693863" y="5819775"/>
          <p14:tracePt t="57111" x="1724025" y="5819775"/>
          <p14:tracePt t="57119" x="1795463" y="5819775"/>
          <p14:tracePt t="57127" x="1876425" y="5838825"/>
          <p14:tracePt t="57135" x="1955800" y="5838825"/>
          <p14:tracePt t="57143" x="2036763" y="5838825"/>
          <p14:tracePt t="57151" x="2097088" y="5849938"/>
          <p14:tracePt t="57159" x="2127250" y="5849938"/>
          <p14:tracePt t="57167" x="2157413" y="5849938"/>
          <p14:tracePt t="57175" x="2168525" y="5849938"/>
          <p14:tracePt t="57183" x="2178050" y="5849938"/>
          <p14:tracePt t="57192" x="2187575" y="5849938"/>
          <p14:tracePt t="57208" x="2198688" y="5849938"/>
          <p14:tracePt t="57223" x="2208213" y="5849938"/>
          <p14:tracePt t="57239" x="2219325" y="5838825"/>
          <p14:tracePt t="57247" x="2228850" y="5829300"/>
          <p14:tracePt t="57255" x="2259013" y="5819775"/>
          <p14:tracePt t="57263" x="2279650" y="5799138"/>
          <p14:tracePt t="57271" x="2319338" y="5789613"/>
          <p14:tracePt t="57280" x="2370138" y="5768975"/>
          <p14:tracePt t="57287" x="2400300" y="5759450"/>
          <p14:tracePt t="57295" x="2420938" y="5738813"/>
          <p14:tracePt t="57303" x="2439988" y="5727700"/>
          <p14:tracePt t="57319" x="2451100" y="5718175"/>
          <p14:tracePt t="57327" x="2460625" y="5718175"/>
          <p14:tracePt t="57351" x="2470150" y="5718175"/>
          <p14:tracePt t="57377" x="2470150" y="5708650"/>
          <p14:tracePt t="57391" x="2481263" y="5708650"/>
          <p14:tracePt t="57401" x="2481263" y="5697538"/>
          <p14:tracePt t="57433" x="2481263" y="5688013"/>
          <p14:tracePt t="57539" x="2481263" y="5678488"/>
          <p14:tracePt t="57588" x="2481263" y="5667375"/>
          <p14:tracePt t="58070" x="2490788" y="5667375"/>
          <p14:tracePt t="58078" x="2500313" y="5667375"/>
          <p14:tracePt t="58086" x="2511425" y="5667375"/>
          <p14:tracePt t="58094" x="2520950" y="5667375"/>
          <p14:tracePt t="58102" x="2530475" y="5667375"/>
          <p14:tracePt t="58109" x="2541588" y="5667375"/>
          <p14:tracePt t="58117" x="2551113" y="5667375"/>
          <p14:tracePt t="58125" x="2560638" y="5667375"/>
          <p14:tracePt t="58133" x="2571750" y="5667375"/>
          <p14:tracePt t="58141" x="2592388" y="5667375"/>
          <p14:tracePt t="58149" x="2611438" y="5667375"/>
          <p14:tracePt t="58157" x="2641600" y="5667375"/>
          <p14:tracePt t="58165" x="2662238" y="5667375"/>
          <p14:tracePt t="58173" x="2692400" y="5667375"/>
          <p14:tracePt t="58181" x="2713038" y="5667375"/>
          <p14:tracePt t="58189" x="2722563" y="5667375"/>
          <p14:tracePt t="58197" x="2743200" y="5667375"/>
          <p14:tracePt t="58205" x="2763838" y="5667375"/>
          <p14:tracePt t="58213" x="2782888" y="5667375"/>
          <p14:tracePt t="58221" x="2803525" y="5667375"/>
          <p14:tracePt t="58229" x="2833688" y="5667375"/>
          <p14:tracePt t="58237" x="2863850" y="5648325"/>
          <p14:tracePt t="58245" x="2894013" y="5648325"/>
          <p14:tracePt t="58253" x="2944813" y="5648325"/>
          <p14:tracePt t="58261" x="3044825" y="5648325"/>
          <p14:tracePt t="58269" x="3106738" y="5657850"/>
          <p14:tracePt t="58277" x="3167063" y="5667375"/>
          <p14:tracePt t="58287" x="3246438" y="5678488"/>
          <p14:tracePt t="58293" x="3357563" y="5697538"/>
          <p14:tracePt t="58303" x="3459163" y="5708650"/>
          <p14:tracePt t="58309" x="3498850" y="5718175"/>
          <p14:tracePt t="58320" x="3559175" y="5727700"/>
          <p14:tracePt t="58327" x="3619500" y="5727700"/>
          <p14:tracePt t="58336" x="3640138" y="5738813"/>
          <p14:tracePt t="58817" x="3651250" y="5738813"/>
          <p14:tracePt t="58851" x="3660775" y="5738813"/>
          <p14:tracePt t="58869" x="3670300" y="5738813"/>
          <p14:tracePt t="58879" x="3690938" y="5738813"/>
          <p14:tracePt t="58882" x="3711575" y="5738813"/>
          <p14:tracePt t="58891" x="3721100" y="5738813"/>
          <p14:tracePt t="58897" x="3751263" y="5738813"/>
          <p14:tracePt t="58907" x="3802063" y="5748338"/>
          <p14:tracePt t="58913" x="3832225" y="5748338"/>
          <p14:tracePt t="58923" x="3902075" y="5748338"/>
          <p14:tracePt t="58931" x="4013200" y="5748338"/>
          <p14:tracePt t="58939" x="4094163" y="5748338"/>
          <p14:tracePt t="58946" x="4144963" y="5748338"/>
          <p14:tracePt t="58965" x="4337050" y="5748338"/>
          <p14:tracePt t="58971" x="4457700" y="5759450"/>
          <p14:tracePt t="58979" x="4548188" y="5759450"/>
          <p14:tracePt t="58987" x="4578350" y="5759450"/>
          <p14:tracePt t="58995" x="4638675" y="5759450"/>
          <p14:tracePt t="59003" x="4678363" y="5759450"/>
          <p14:tracePt t="59011" x="4699000" y="5759450"/>
          <p14:tracePt t="59195" x="4710113" y="5759450"/>
          <p14:tracePt t="59504" x="4710113" y="5748338"/>
          <p14:tracePt t="59545" x="4719638" y="5748338"/>
          <p14:tracePt t="59570" x="4729163" y="5748338"/>
          <p14:tracePt t="59585" x="4740275" y="5748338"/>
          <p14:tracePt t="59602" x="4740275" y="5738813"/>
          <p14:tracePt t="59608" x="4749800" y="5738813"/>
          <p14:tracePt t="59615" x="4759325" y="5738813"/>
          <p14:tracePt t="59623" x="4770438" y="5738813"/>
          <p14:tracePt t="59631" x="4779963" y="5727700"/>
          <p14:tracePt t="59655" x="4789488" y="5727700"/>
          <p14:tracePt t="59671" x="4800600" y="5718175"/>
          <p14:tracePt t="59703" x="4810125" y="5718175"/>
          <p14:tracePt t="59744" x="4810125" y="5708650"/>
          <p14:tracePt t="59760" x="4819650" y="5708650"/>
          <p14:tracePt t="60081" x="4840288" y="5708650"/>
          <p14:tracePt t="60089" x="4870450" y="5708650"/>
          <p14:tracePt t="60096" x="4891088" y="5708650"/>
          <p14:tracePt t="60105" x="4921250" y="5708650"/>
          <p14:tracePt t="60113" x="4941888" y="5718175"/>
          <p14:tracePt t="60122" x="4981575" y="5727700"/>
          <p14:tracePt t="60129" x="5011738" y="5738813"/>
          <p14:tracePt t="60139" x="5041900" y="5738813"/>
          <p14:tracePt t="60145" x="5072063" y="5748338"/>
          <p14:tracePt t="60155" x="5092700" y="5748338"/>
          <p14:tracePt t="60163" x="5122863" y="5748338"/>
          <p14:tracePt t="60170" x="5143500" y="5759450"/>
          <p14:tracePt t="60179" x="5162550" y="5759450"/>
          <p14:tracePt t="60187" x="5183188" y="5759450"/>
          <p14:tracePt t="60195" x="5192713" y="5759450"/>
          <p14:tracePt t="60203" x="5213350" y="5759450"/>
          <p14:tracePt t="60210" x="5233988" y="5759450"/>
          <p14:tracePt t="60219" x="5243513" y="5759450"/>
          <p14:tracePt t="60226" x="5254625" y="5759450"/>
          <p14:tracePt t="60235" x="5264150" y="5759450"/>
          <p14:tracePt t="60243" x="5273675" y="5759450"/>
          <p14:tracePt t="60251" x="5284788" y="5759450"/>
          <p14:tracePt t="60259" x="5294313" y="5759450"/>
          <p14:tracePt t="60276" x="5303838" y="5759450"/>
          <p14:tracePt t="60291" x="5314950" y="5759450"/>
          <p14:tracePt t="60826" x="5314950" y="5738813"/>
          <p14:tracePt t="60834" x="5314950" y="5718175"/>
          <p14:tracePt t="60843" x="5324475" y="5718175"/>
          <p14:tracePt t="60850" x="5345113" y="5697538"/>
          <p14:tracePt t="60858" x="5354638" y="5678488"/>
          <p14:tracePt t="60863" x="5384800" y="5657850"/>
          <p14:tracePt t="60871" x="5426075" y="5627688"/>
          <p14:tracePt t="60879" x="5456238" y="5607050"/>
          <p14:tracePt t="60887" x="5516563" y="5597525"/>
          <p14:tracePt t="60895" x="5616575" y="5556250"/>
          <p14:tracePt t="60903" x="5697538" y="5526088"/>
          <p14:tracePt t="60911" x="5757863" y="5516563"/>
          <p14:tracePt t="60919" x="5859463" y="5486400"/>
          <p14:tracePt t="60928" x="5989638" y="5476875"/>
          <p14:tracePt t="60935" x="6070600" y="5456238"/>
          <p14:tracePt t="60943" x="6111875" y="5446713"/>
          <p14:tracePt t="60951" x="6172200" y="5446713"/>
          <p14:tracePt t="60959" x="6191250" y="5446713"/>
          <p14:tracePt t="60975" x="6202363" y="5446713"/>
          <p14:tracePt t="61103" x="6181725" y="5446713"/>
          <p14:tracePt t="61113" x="6151563" y="5446713"/>
          <p14:tracePt t="61121" x="6121400" y="5456238"/>
          <p14:tracePt t="61129" x="6049963" y="5465763"/>
          <p14:tracePt t="61136" x="5989638" y="5495925"/>
          <p14:tracePt t="61144" x="5908675" y="5507038"/>
          <p14:tracePt t="61152" x="5768975" y="5537200"/>
          <p14:tracePt t="61161" x="5676900" y="5567363"/>
          <p14:tracePt t="61168" x="5516563" y="5618163"/>
          <p14:tracePt t="61177" x="5243513" y="5667375"/>
          <p14:tracePt t="61184" x="5072063" y="5718175"/>
          <p14:tracePt t="61192" x="4900613" y="5748338"/>
          <p14:tracePt t="61200" x="4819650" y="5778500"/>
          <p14:tracePt t="61209" x="4648200" y="5808663"/>
          <p14:tracePt t="61216" x="4557713" y="5819775"/>
          <p14:tracePt t="61224" x="4386263" y="5838825"/>
          <p14:tracePt t="61232" x="4256088" y="5849938"/>
          <p14:tracePt t="61241" x="4205288" y="5849938"/>
          <p14:tracePt t="61248" x="4094163" y="5859463"/>
          <p14:tracePt t="61257" x="3994150" y="5859463"/>
          <p14:tracePt t="61264" x="3932238" y="5859463"/>
          <p14:tracePt t="61273" x="3841750" y="5859463"/>
          <p14:tracePt t="61280" x="3802063" y="5859463"/>
          <p14:tracePt t="61288" x="3730625" y="5859463"/>
          <p14:tracePt t="61297" x="3651250" y="5859463"/>
          <p14:tracePt t="61304" x="3619500" y="5859463"/>
          <p14:tracePt t="61312" x="3579813" y="5859463"/>
          <p14:tracePt t="61321" x="3519488" y="5859463"/>
          <p14:tracePt t="61328" x="3489325" y="5859463"/>
          <p14:tracePt t="61337" x="3459163" y="5859463"/>
          <p14:tracePt t="61344" x="3429000" y="5859463"/>
          <p14:tracePt t="61353" x="3378200" y="5859463"/>
          <p14:tracePt t="61361" x="3357563" y="5859463"/>
          <p14:tracePt t="61368" x="3308350" y="5859463"/>
          <p14:tracePt t="61379" x="3227388" y="5859463"/>
          <p14:tracePt t="61384" x="3125788" y="5859463"/>
          <p14:tracePt t="61395" x="3055938" y="5859463"/>
          <p14:tracePt t="61400" x="2954338" y="5859463"/>
          <p14:tracePt t="61411" x="2884488" y="5859463"/>
          <p14:tracePt t="61416" x="2843213" y="5859463"/>
          <p14:tracePt t="61426" x="2773363" y="5859463"/>
          <p14:tracePt t="61434" x="2692400" y="5859463"/>
          <p14:tracePt t="61443" x="2632075" y="5859463"/>
          <p14:tracePt t="61450" x="2592388" y="5859463"/>
          <p14:tracePt t="61458" x="2571750" y="5859463"/>
          <p14:tracePt t="61466" x="2551113" y="5859463"/>
          <p14:tracePt t="61499" x="2541588" y="5859463"/>
          <p14:tracePt t="61514" x="2530475" y="5859463"/>
          <p14:tracePt t="61523" x="2511425" y="5859463"/>
          <p14:tracePt t="61531" x="2481263" y="5859463"/>
          <p14:tracePt t="61538" x="2451100" y="5859463"/>
          <p14:tracePt t="61547" x="2420938" y="5859463"/>
          <p14:tracePt t="61554" x="2349500" y="5859463"/>
          <p14:tracePt t="61563" x="2289175" y="5859463"/>
          <p14:tracePt t="61570" x="2219325" y="5859463"/>
          <p14:tracePt t="61579" x="2187575" y="5849938"/>
          <p14:tracePt t="61586" x="2127250" y="5849938"/>
          <p14:tracePt t="61594" x="2087563" y="5849938"/>
          <p14:tracePt t="61603" x="2047875" y="5849938"/>
          <p14:tracePt t="61611" x="2016125" y="5849938"/>
          <p14:tracePt t="61619" x="1985963" y="5849938"/>
          <p14:tracePt t="61626" x="1966913" y="5849938"/>
          <p14:tracePt t="61634" x="1955800" y="5849938"/>
          <p14:tracePt t="61780" x="1955800" y="5838825"/>
          <p14:tracePt t="61900" x="1966913" y="5838825"/>
          <p14:tracePt t="62104" x="1976438" y="5838825"/>
          <p14:tracePt t="62120" x="1997075" y="5838825"/>
          <p14:tracePt t="62128" x="2057400" y="5859463"/>
          <p14:tracePt t="62137" x="2097088" y="5880100"/>
          <p14:tracePt t="62144" x="2157413" y="5889625"/>
          <p14:tracePt t="62153" x="2208213" y="5889625"/>
          <p14:tracePt t="62159" x="2249488" y="5899150"/>
          <p14:tracePt t="62167" x="2289175" y="5910263"/>
          <p14:tracePt t="62175" x="2328863" y="5910263"/>
          <p14:tracePt t="62184" x="2379663" y="5910263"/>
          <p14:tracePt t="62191" x="2430463" y="5919788"/>
          <p14:tracePt t="62201" x="2460625" y="5919788"/>
          <p14:tracePt t="62207" x="2481263" y="5919788"/>
          <p14:tracePt t="62214" x="2490788" y="5919788"/>
          <p14:tracePt t="62223" x="2511425" y="5919788"/>
          <p14:tracePt t="62238" x="2530475" y="5919788"/>
          <p14:tracePt t="62255" x="2541588" y="5919788"/>
          <p14:tracePt t="62262" x="2551113" y="5919788"/>
          <p14:tracePt t="62312" x="2551113" y="5910263"/>
          <p14:tracePt t="62319" x="2560638" y="5910263"/>
          <p14:tracePt t="62537" x="2571750" y="5899150"/>
          <p14:tracePt t="62943" x="2581275" y="5899150"/>
          <p14:tracePt t="62965" x="2592388" y="5899150"/>
          <p14:tracePt t="62989" x="2611438" y="5899150"/>
          <p14:tracePt t="62997" x="2632075" y="5899150"/>
          <p14:tracePt t="63004" x="2652713" y="5899150"/>
          <p14:tracePt t="63012" x="2682875" y="5899150"/>
          <p14:tracePt t="63020" x="2701925" y="5899150"/>
          <p14:tracePt t="63029" x="2732088" y="5899150"/>
          <p14:tracePt t="63036" x="2763838" y="5899150"/>
          <p14:tracePt t="63045" x="2782888" y="5899150"/>
          <p14:tracePt t="63052" x="2803525" y="5899150"/>
          <p14:tracePt t="63060" x="2843213" y="5899150"/>
          <p14:tracePt t="63068" x="2873375" y="5899150"/>
          <p14:tracePt t="63076" x="2924175" y="5899150"/>
          <p14:tracePt t="63084" x="2954338" y="5899150"/>
          <p14:tracePt t="63092" x="2965450" y="5899150"/>
          <p14:tracePt t="63100" x="2995613" y="5899150"/>
          <p14:tracePt t="63108" x="3014663" y="5899150"/>
          <p14:tracePt t="63117" x="3035300" y="5899150"/>
          <p14:tracePt t="63124" x="3055938" y="5899150"/>
          <p14:tracePt t="63132" x="3074988" y="5899150"/>
          <p14:tracePt t="63140" x="3106738" y="5899150"/>
          <p14:tracePt t="63148" x="3116263" y="5899150"/>
          <p14:tracePt t="63156" x="3146425" y="5899150"/>
          <p14:tracePt t="63164" x="3167063" y="5899150"/>
          <p14:tracePt t="63173" x="3186113" y="5899150"/>
          <p14:tracePt t="63180" x="3197225" y="5899150"/>
          <p14:tracePt t="63188" x="3206750" y="5889625"/>
          <p14:tracePt t="63204" x="3216275" y="5889625"/>
          <p14:tracePt t="63212" x="3227388" y="5889625"/>
          <p14:tracePt t="63228" x="3236913" y="5889625"/>
          <p14:tracePt t="63326" x="3246438" y="5889625"/>
          <p14:tracePt t="63634" x="3267075" y="5889625"/>
          <p14:tracePt t="63642" x="3297238" y="5889625"/>
          <p14:tracePt t="63651" x="3327400" y="5889625"/>
          <p14:tracePt t="63656" x="3368675" y="5889625"/>
          <p14:tracePt t="63664" x="3387725" y="5880100"/>
          <p14:tracePt t="63672" x="3417888" y="5880100"/>
          <p14:tracePt t="63680" x="3449638" y="5880100"/>
          <p14:tracePt t="63688" x="3479800" y="5880100"/>
          <p14:tracePt t="63696" x="3498850" y="5880100"/>
          <p14:tracePt t="63704" x="3519488" y="5880100"/>
          <p14:tracePt t="63712" x="3529013" y="5880100"/>
          <p14:tracePt t="63720" x="3559175" y="5880100"/>
          <p14:tracePt t="63728" x="3589338" y="5880100"/>
          <p14:tracePt t="63736" x="3609975" y="5880100"/>
          <p14:tracePt t="63744" x="3640138" y="5880100"/>
          <p14:tracePt t="63752" x="3660775" y="5880100"/>
          <p14:tracePt t="63760" x="3681413" y="5880100"/>
          <p14:tracePt t="63768" x="3700463" y="5880100"/>
          <p14:tracePt t="63776" x="3711575" y="5880100"/>
          <p14:tracePt t="63784" x="3721100" y="5880100"/>
          <p14:tracePt t="63792" x="3730625" y="5880100"/>
          <p14:tracePt t="63800" x="3741738" y="5880100"/>
          <p14:tracePt t="63808" x="3751263" y="5880100"/>
          <p14:tracePt t="63816" x="3760788" y="5880100"/>
          <p14:tracePt t="63825" x="3771900" y="5880100"/>
          <p14:tracePt t="63832" x="3781425" y="5880100"/>
          <p14:tracePt t="63841" x="3781425" y="5868988"/>
          <p14:tracePt t="63848" x="3802063" y="5868988"/>
          <p14:tracePt t="63939" x="3802063" y="5859463"/>
          <p14:tracePt t="64488" x="3811588" y="5859463"/>
          <p14:tracePt t="64495" x="3832225" y="5859463"/>
          <p14:tracePt t="64507" x="3841750" y="5859463"/>
          <p14:tracePt t="64513" x="3862388" y="5859463"/>
          <p14:tracePt t="64522" x="3892550" y="5859463"/>
          <p14:tracePt t="64527" x="3922713" y="5849938"/>
          <p14:tracePt t="64535" x="3952875" y="5849938"/>
          <p14:tracePt t="64543" x="3983038" y="5838825"/>
          <p14:tracePt t="64550" x="4003675" y="5838825"/>
          <p14:tracePt t="64559" x="4013200" y="5838825"/>
          <p14:tracePt t="64566" x="4043363" y="5838825"/>
          <p14:tracePt t="64575" x="4064000" y="5838825"/>
          <p14:tracePt t="64582" x="4103688" y="5829300"/>
          <p14:tracePt t="64591" x="4133850" y="5829300"/>
          <p14:tracePt t="64599" x="4165600" y="5829300"/>
          <p14:tracePt t="64607" x="4214813" y="5829300"/>
          <p14:tracePt t="64615" x="4295775" y="5829300"/>
          <p14:tracePt t="64622" x="4356100" y="5819775"/>
          <p14:tracePt t="64631" x="4386263" y="5819775"/>
          <p14:tracePt t="64638" x="4416425" y="5819775"/>
          <p14:tracePt t="64647" x="4446588" y="5819775"/>
          <p14:tracePt t="64655" x="4467225" y="5819775"/>
          <p14:tracePt t="64663" x="4497388" y="5808663"/>
          <p14:tracePt t="64672" x="4518025" y="5808663"/>
          <p14:tracePt t="64679" x="4518025" y="5799138"/>
          <p14:tracePt t="64688" x="4527550" y="5799138"/>
          <p14:tracePt t="64695" x="4538663" y="5789613"/>
          <p14:tracePt t="64753" x="4548188" y="5789613"/>
          <p14:tracePt t="64900" x="4557713" y="5789613"/>
          <p14:tracePt t="64907" x="4568825" y="5789613"/>
          <p14:tracePt t="64915" x="4618038" y="5789613"/>
          <p14:tracePt t="64922" x="4659313" y="5789613"/>
          <p14:tracePt t="64931" x="4759325" y="5789613"/>
          <p14:tracePt t="64939" x="4870450" y="5789613"/>
          <p14:tracePt t="64945" x="4951413" y="5789613"/>
          <p14:tracePt t="64953" x="5122863" y="5768975"/>
          <p14:tracePt t="64961" x="5213350" y="5768975"/>
          <p14:tracePt t="64971" x="5324475" y="5759450"/>
          <p14:tracePt t="64976" x="5445125" y="5738813"/>
          <p14:tracePt t="64984" x="5526088" y="5727700"/>
          <p14:tracePt t="64992" x="5567363" y="5727700"/>
          <p14:tracePt t="65000" x="5627688" y="5697538"/>
          <p14:tracePt t="65008" x="5688013" y="5697538"/>
          <p14:tracePt t="65016" x="5718175" y="5688013"/>
          <p14:tracePt t="65024" x="5737225" y="5688013"/>
          <p14:tracePt t="65032" x="5748338" y="5688013"/>
          <p14:tracePt t="65040" x="5757863" y="5678488"/>
          <p14:tracePt t="65056" x="5768975" y="5678488"/>
          <p14:tracePt t="65064" x="5768975" y="5667375"/>
          <p14:tracePt t="65072" x="5778500" y="5667375"/>
          <p14:tracePt t="65080" x="5788025" y="5657850"/>
          <p14:tracePt t="65090" x="5799138" y="5657850"/>
          <p14:tracePt t="65096" x="5818188" y="5648325"/>
          <p14:tracePt t="65106" x="5838825" y="5648325"/>
          <p14:tracePt t="65112" x="5859463" y="5637213"/>
          <p14:tracePt t="65122" x="5868988" y="5637213"/>
          <p14:tracePt t="65130" x="5889625" y="5637213"/>
          <p14:tracePt t="65138" x="5919788" y="5627688"/>
          <p14:tracePt t="65146" x="5940425" y="5627688"/>
          <p14:tracePt t="65154" x="5959475" y="5618163"/>
          <p14:tracePt t="65162" x="5970588" y="5618163"/>
          <p14:tracePt t="65170" x="5989638" y="5618163"/>
          <p14:tracePt t="65186" x="5989638" y="5607050"/>
          <p14:tracePt t="65194" x="6000750" y="5607050"/>
          <p14:tracePt t="65202" x="6010275" y="5607050"/>
          <p14:tracePt t="65210" x="6019800" y="5607050"/>
          <p14:tracePt t="65226" x="6030913" y="5607050"/>
          <p14:tracePt t="65235" x="6040438" y="5597525"/>
          <p14:tracePt t="65242" x="6049963" y="5597525"/>
          <p14:tracePt t="65251" x="6080125" y="5588000"/>
          <p14:tracePt t="65258" x="6080125" y="5576888"/>
          <p14:tracePt t="65266" x="6100763" y="5576888"/>
          <p14:tracePt t="65274" x="6111875" y="5567363"/>
          <p14:tracePt t="65282" x="6121400" y="5567363"/>
          <p14:tracePt t="65516" x="6130925" y="5567363"/>
          <p14:tracePt t="65540" x="6142038" y="5567363"/>
          <p14:tracePt t="65556" x="6151563" y="5567363"/>
          <p14:tracePt t="65564" x="6151563" y="5588000"/>
          <p14:tracePt t="65572" x="6161088" y="5588000"/>
          <p14:tracePt t="65580" x="6161088" y="5607050"/>
          <p14:tracePt t="65596" x="6161088" y="5618163"/>
          <p14:tracePt t="65604" x="6161088" y="5648325"/>
          <p14:tracePt t="65612" x="6151563" y="5667375"/>
          <p14:tracePt t="65620" x="6111875" y="5697538"/>
          <p14:tracePt t="65628" x="6049963" y="5748338"/>
          <p14:tracePt t="65636" x="5929313" y="5829300"/>
          <p14:tracePt t="65644" x="5829300" y="5859463"/>
          <p14:tracePt t="65652" x="5707063" y="5899150"/>
          <p14:tracePt t="65660" x="5576888" y="5930900"/>
          <p14:tracePt t="65668" x="5456238" y="5949950"/>
          <p14:tracePt t="65676" x="5273675" y="5949950"/>
          <p14:tracePt t="65684" x="5122863" y="5949950"/>
          <p14:tracePt t="65692" x="4891088" y="5949950"/>
          <p14:tracePt t="65700" x="4689475" y="5949950"/>
          <p14:tracePt t="65708" x="4518025" y="5949950"/>
          <p14:tracePt t="65718" x="4316413" y="5949950"/>
          <p14:tracePt t="65724" x="4144963" y="5940425"/>
          <p14:tracePt t="65734" x="4064000" y="5940425"/>
          <p14:tracePt t="65740" x="3902075" y="5919788"/>
          <p14:tracePt t="65750" x="3802063" y="5919788"/>
          <p14:tracePt t="65758" x="3711575" y="5910263"/>
          <p14:tracePt t="65766" x="3630613" y="5910263"/>
          <p14:tracePt t="65774" x="3600450" y="5910263"/>
          <p14:tracePt t="65781" x="3559175" y="5910263"/>
          <p14:tracePt t="65790" x="3519488" y="5910263"/>
          <p14:tracePt t="65798" x="3459163" y="5910263"/>
          <p14:tracePt t="65806" x="3417888" y="5910263"/>
          <p14:tracePt t="65815" x="3378200" y="5910263"/>
          <p14:tracePt t="65822" x="3317875" y="5910263"/>
          <p14:tracePt t="65830" x="3257550" y="5910263"/>
          <p14:tracePt t="65838" x="3216275" y="5910263"/>
          <p14:tracePt t="65846" x="3155950" y="5910263"/>
          <p14:tracePt t="65854" x="3065463" y="5930900"/>
          <p14:tracePt t="65862" x="3005138" y="5940425"/>
          <p14:tracePt t="65870" x="2924175" y="5949950"/>
          <p14:tracePt t="65877" x="2873375" y="5961063"/>
          <p14:tracePt t="65886" x="2833688" y="5970588"/>
          <p14:tracePt t="65894" x="2794000" y="5980113"/>
          <p14:tracePt t="65902" x="2752725" y="5980113"/>
          <p14:tracePt t="65910" x="2722563" y="5991225"/>
          <p14:tracePt t="65918" x="2701925" y="6000750"/>
          <p14:tracePt t="65926" x="2682875" y="6010275"/>
          <p14:tracePt t="65934" x="2662238" y="6021388"/>
          <p14:tracePt t="65942" x="2652713" y="6021388"/>
          <p14:tracePt t="65963" x="2652713" y="6030913"/>
          <p14:tracePt t="66024" x="2652713" y="6040438"/>
          <p14:tracePt t="66029" x="2641600" y="6040438"/>
          <p14:tracePt t="66048" x="2641600" y="6051550"/>
          <p14:tracePt t="66054" x="2632075" y="6051550"/>
          <p14:tracePt t="66088" x="2632075" y="6061075"/>
          <p14:tracePt t="66208" x="2641600" y="6061075"/>
          <p14:tracePt t="66240" x="2652713" y="6061075"/>
          <p14:tracePt t="66288" x="2662238" y="6061075"/>
          <p14:tracePt t="66337" x="2671763" y="6061075"/>
          <p14:tracePt t="66347" x="2682875" y="6061075"/>
          <p14:tracePt t="66353" x="2701925" y="6070600"/>
          <p14:tracePt t="66363" x="2722563" y="6070600"/>
          <p14:tracePt t="66370" x="2732088" y="6081713"/>
          <p14:tracePt t="66380" x="2752725" y="6091238"/>
          <p14:tracePt t="66386" x="2763838" y="6102350"/>
          <p14:tracePt t="66394" x="2773363" y="6102350"/>
          <p14:tracePt t="66402" x="2782888" y="6102350"/>
          <p14:tracePt t="66411" x="2794000" y="6102350"/>
          <p14:tracePt t="66450" x="2803525" y="6102350"/>
          <p14:tracePt t="66490" x="2813050" y="6102350"/>
          <p14:tracePt t="66539" x="2824163" y="6102350"/>
          <p14:tracePt t="66773" x="2824163" y="6111875"/>
          <p14:tracePt t="66877" x="2813050" y="6111875"/>
          <p14:tracePt t="66884" x="2773363" y="6102350"/>
          <p14:tracePt t="66893" x="2732088" y="6061075"/>
          <p14:tracePt t="66901" x="2592388" y="5970588"/>
          <p14:tracePt t="66909" x="2451100" y="5838825"/>
          <p14:tracePt t="66917" x="2309813" y="5738813"/>
          <p14:tracePt t="66924" x="2157413" y="5567363"/>
          <p14:tracePt t="66932" x="2016125" y="5446713"/>
          <p14:tracePt t="66940" x="1865313" y="5275263"/>
          <p14:tracePt t="66948" x="1704975" y="5103813"/>
          <p14:tracePt t="66959" x="1371600" y="4770438"/>
          <p14:tracePt t="66978" x="706438" y="3973513"/>
          <p14:tracePt t="66982" x="423863" y="3651250"/>
          <p14:tracePt t="66990" x="150813" y="33274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6.1 </a:t>
            </a:r>
            <a:r>
              <a:rPr lang="ko-KR" altLang="en-US" dirty="0" err="1"/>
              <a:t>오토인코더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5" y="1143000"/>
            <a:ext cx="11106330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의미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의 압축이란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흔히 알고 있는 </a:t>
            </a:r>
            <a:r>
              <a:rPr lang="en-US" altLang="ko-KR" dirty="0">
                <a:latin typeface="+mn-ea"/>
              </a:rPr>
              <a:t>zip </a:t>
            </a:r>
            <a:r>
              <a:rPr lang="ko-KR" altLang="en-US" dirty="0">
                <a:latin typeface="+mn-ea"/>
              </a:rPr>
              <a:t>압축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같은 것이 아닙니다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단순히 데이터 크기를 줄이고 싶다면 기존 압축 알고리즘을 사용하는 편이 빠르고 안전합니다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 err="1">
                <a:latin typeface="+mn-ea"/>
              </a:rPr>
              <a:t>오토인코더는</a:t>
            </a:r>
            <a:r>
              <a:rPr lang="ko-KR" altLang="en-US" u="sng" dirty="0">
                <a:latin typeface="+mn-ea"/>
              </a:rPr>
              <a:t> 잠재 변수에 복잡한 데이터의 </a:t>
            </a:r>
            <a:r>
              <a:rPr lang="en-US" altLang="ko-KR" u="sng" dirty="0">
                <a:latin typeface="+mn-ea"/>
              </a:rPr>
              <a:t>‘</a:t>
            </a:r>
            <a:r>
              <a:rPr lang="ko-KR" altLang="en-US" u="sng" dirty="0">
                <a:latin typeface="+mn-ea"/>
              </a:rPr>
              <a:t>의미</a:t>
            </a:r>
            <a:r>
              <a:rPr lang="en-US" altLang="ko-KR" u="sng" dirty="0">
                <a:latin typeface="+mn-ea"/>
              </a:rPr>
              <a:t>’</a:t>
            </a:r>
            <a:r>
              <a:rPr lang="ko-KR" altLang="en-US" u="sng" dirty="0">
                <a:latin typeface="+mn-ea"/>
              </a:rPr>
              <a:t>를 담을 수 있다는 점에서 특별합니다</a:t>
            </a:r>
            <a:r>
              <a:rPr lang="en-US" altLang="ko-KR" u="sng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정보를 압축할 수 있다는 것은 결국 정보의 구성에 우선순위가 있다는 뜻입니다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예를 들어 인물 사진에서 배경색은 별로 중요한 요소가 아닙니다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이런 맥락에서 압축이란 정보에서 덜 중요한 요소를 버리는 과정으로 정의할 수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>
                <a:latin typeface="+mn-ea"/>
              </a:rPr>
              <a:t>오토인코더에서는</a:t>
            </a:r>
            <a:r>
              <a:rPr lang="ko-KR" altLang="en-US" dirty="0">
                <a:latin typeface="+mn-ea"/>
              </a:rPr>
              <a:t> 필연적으로 정보의 손실이 일어납니다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u="sng" dirty="0">
                <a:latin typeface="+mn-ea"/>
              </a:rPr>
              <a:t>정보의 손실은 원본 데이터의 디테일을 잃어버린다는 뜻이기도 하지만 중요한 정보만 남겨두는 일종의 데이터 가공이라고 볼 수 있습니다</a:t>
            </a:r>
            <a:r>
              <a:rPr lang="en-US" altLang="ko-KR" u="sng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이런 특징 때문에 </a:t>
            </a:r>
            <a:r>
              <a:rPr lang="ko-KR" altLang="en-US" dirty="0" err="1">
                <a:latin typeface="+mn-ea"/>
              </a:rPr>
              <a:t>오토인코더는</a:t>
            </a:r>
            <a:r>
              <a:rPr lang="ko-KR" altLang="en-US" dirty="0">
                <a:latin typeface="+mn-ea"/>
              </a:rPr>
              <a:t> 주로 복잡한 비선형 데이터의 차원을 줄이는 용도로 쓰입니다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그리고 비정상거래 검출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 시각화와 복원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의미 추출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이미지 검색 등에도 쓰이며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기계 번역과 생성 모델 등 여러 가지 파생 모델에 응용되고 있습니다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7AEAF52-A3D1-47D5-B8F0-2A9EEA5FB2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0396"/>
      </p:ext>
    </p:extLst>
  </p:cSld>
  <p:clrMapOvr>
    <a:masterClrMapping/>
  </p:clrMapOvr>
  <p:transition advTm="750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4" x="4678363" y="1936750"/>
          <p14:tracePt t="579" x="4668838" y="1936750"/>
          <p14:tracePt t="588" x="4659313" y="1936750"/>
          <p14:tracePt t="594" x="4648200" y="1936750"/>
          <p14:tracePt t="602" x="4629150" y="1936750"/>
          <p14:tracePt t="610" x="4618038" y="1946275"/>
          <p14:tracePt t="617" x="4608513" y="1946275"/>
          <p14:tracePt t="626" x="4598988" y="1946275"/>
          <p14:tracePt t="634" x="4587875" y="1946275"/>
          <p14:tracePt t="642" x="4568825" y="1946275"/>
          <p14:tracePt t="650" x="4557713" y="1946275"/>
          <p14:tracePt t="658" x="4548188" y="1946275"/>
          <p14:tracePt t="666" x="4527550" y="1946275"/>
          <p14:tracePt t="676" x="4508500" y="1946275"/>
          <p14:tracePt t="682" x="4487863" y="1946275"/>
          <p14:tracePt t="690" x="4467225" y="1946275"/>
          <p14:tracePt t="706" x="4446588" y="1936750"/>
          <p14:tracePt t="713" x="4427538" y="1936750"/>
          <p14:tracePt t="722" x="4397375" y="1925638"/>
          <p14:tracePt t="729" x="4376738" y="1916113"/>
          <p14:tracePt t="738" x="4346575" y="1906588"/>
          <p14:tracePt t="745" x="4316413" y="1906588"/>
          <p14:tracePt t="756" x="4275138" y="1895475"/>
          <p14:tracePt t="764" x="4195763" y="1885950"/>
          <p14:tracePt t="772" x="4133850" y="1855788"/>
          <p14:tracePt t="780" x="4084638" y="1846263"/>
          <p14:tracePt t="788" x="4024313" y="1835150"/>
          <p14:tracePt t="796" x="3943350" y="1804988"/>
          <p14:tracePt t="803" x="3832225" y="1774825"/>
          <p14:tracePt t="812" x="3741738" y="1754188"/>
          <p14:tracePt t="820" x="3700463" y="1744663"/>
          <p14:tracePt t="828" x="3619500" y="1724025"/>
          <p14:tracePt t="836" x="3540125" y="1704975"/>
          <p14:tracePt t="843" x="3459163" y="1684338"/>
          <p14:tracePt t="851" x="3368675" y="1654175"/>
          <p14:tracePt t="859" x="3278188" y="1633538"/>
          <p14:tracePt t="867" x="3216275" y="1624013"/>
          <p14:tracePt t="875" x="3155950" y="1603375"/>
          <p14:tracePt t="883" x="3095625" y="1593850"/>
          <p14:tracePt t="892" x="3065463" y="1582738"/>
          <p14:tracePt t="899" x="3025775" y="1573213"/>
          <p14:tracePt t="908" x="2995613" y="1563688"/>
          <p14:tracePt t="915" x="2965450" y="1552575"/>
          <p14:tracePt t="923" x="2935288" y="1543050"/>
          <p14:tracePt t="931" x="2924175" y="1543050"/>
          <p14:tracePt t="939" x="2894013" y="1533525"/>
          <p14:tracePt t="948" x="2863850" y="1522413"/>
          <p14:tracePt t="956" x="2833688" y="1512888"/>
          <p14:tracePt t="963" x="2773363" y="1503363"/>
          <p14:tracePt t="972" x="2743200" y="1492250"/>
          <p14:tracePt t="979" x="2701925" y="1482725"/>
          <p14:tracePt t="988" x="2652713" y="1452563"/>
          <p14:tracePt t="995" x="2611438" y="1441450"/>
          <p14:tracePt t="1003" x="2571750" y="1431925"/>
          <p14:tracePt t="1012" x="2520950" y="1422400"/>
          <p14:tracePt t="1019" x="2481263" y="1422400"/>
          <p14:tracePt t="1028" x="2439988" y="1401763"/>
          <p14:tracePt t="1035" x="2390775" y="1401763"/>
          <p14:tracePt t="1044" x="2339975" y="1392238"/>
          <p14:tracePt t="1054" x="2289175" y="1381125"/>
          <p14:tracePt t="1060" x="2249488" y="1381125"/>
          <p14:tracePt t="1069" x="2208213" y="1371600"/>
          <p14:tracePt t="1075" x="2168525" y="1362075"/>
          <p14:tracePt t="1085" x="2087563" y="1362075"/>
          <p14:tracePt t="1094" x="2057400" y="1362075"/>
          <p14:tracePt t="1101" x="2027238" y="1350963"/>
          <p14:tracePt t="1110" x="2006600" y="1350963"/>
          <p14:tracePt t="1118" x="1985963" y="1341438"/>
          <p14:tracePt t="1126" x="1976438" y="1341438"/>
          <p14:tracePt t="1528" x="1997075" y="1331913"/>
          <p14:tracePt t="1536" x="2027238" y="1331913"/>
          <p14:tracePt t="1544" x="2057400" y="1331913"/>
          <p14:tracePt t="1552" x="2097088" y="1331913"/>
          <p14:tracePt t="1560" x="2138363" y="1331913"/>
          <p14:tracePt t="1567" x="2168525" y="1331913"/>
          <p14:tracePt t="1576" x="2187575" y="1331913"/>
          <p14:tracePt t="1583" x="2208213" y="1331913"/>
          <p14:tracePt t="1592" x="2238375" y="1331913"/>
          <p14:tracePt t="1600" x="2259013" y="1331913"/>
          <p14:tracePt t="1608" x="2289175" y="1341438"/>
          <p14:tracePt t="1617" x="2319338" y="1341438"/>
          <p14:tracePt t="1624" x="2339975" y="1341438"/>
          <p14:tracePt t="1633" x="2370138" y="1350963"/>
          <p14:tracePt t="1640" x="2379663" y="1350963"/>
          <p14:tracePt t="1650" x="2400300" y="1350963"/>
          <p14:tracePt t="1656" x="2409825" y="1350963"/>
          <p14:tracePt t="1667" x="2430463" y="1350963"/>
          <p14:tracePt t="1672" x="2430463" y="1362075"/>
          <p14:tracePt t="1683" x="2439988" y="1362075"/>
          <p14:tracePt t="1829" x="2451100" y="1362075"/>
          <p14:tracePt t="1838" x="2470150" y="1371600"/>
          <p14:tracePt t="1845" x="2490788" y="1381125"/>
          <p14:tracePt t="1852" x="2520950" y="1401763"/>
          <p14:tracePt t="1859" x="2541588" y="1401763"/>
          <p14:tracePt t="1865" x="2560638" y="1422400"/>
          <p14:tracePt t="1874" x="2581275" y="1431925"/>
          <p14:tracePt t="1890" x="2592388" y="1441450"/>
          <p14:tracePt t="1898" x="2601913" y="1441450"/>
          <p14:tracePt t="2118" x="2622550" y="1462088"/>
          <p14:tracePt t="2126" x="2641600" y="1482725"/>
          <p14:tracePt t="2132" x="2662238" y="1503363"/>
          <p14:tracePt t="2142" x="2682875" y="1522413"/>
          <p14:tracePt t="2150" x="2713038" y="1543050"/>
          <p14:tracePt t="2156" x="2732088" y="1563688"/>
          <p14:tracePt t="2164" x="2763838" y="1573213"/>
          <p14:tracePt t="2172" x="2782888" y="1582738"/>
          <p14:tracePt t="2181" x="2803525" y="1593850"/>
          <p14:tracePt t="2188" x="2813050" y="1603375"/>
          <p14:tracePt t="2197" x="2843213" y="1612900"/>
          <p14:tracePt t="2211" x="2863850" y="1612900"/>
          <p14:tracePt t="2219" x="2884488" y="1612900"/>
          <p14:tracePt t="2228" x="2894013" y="1612900"/>
          <p14:tracePt t="2236" x="2903538" y="1612900"/>
          <p14:tracePt t="2243" x="2924175" y="1612900"/>
          <p14:tracePt t="2252" x="2944813" y="1612900"/>
          <p14:tracePt t="2262" x="2974975" y="1612900"/>
          <p14:tracePt t="2268" x="3005138" y="1612900"/>
          <p14:tracePt t="2277" x="3044825" y="1612900"/>
          <p14:tracePt t="2283" x="3095625" y="1603375"/>
          <p14:tracePt t="2294" x="3125788" y="1593850"/>
          <p14:tracePt t="2301" x="3155950" y="1582738"/>
          <p14:tracePt t="2309" x="3197225" y="1582738"/>
          <p14:tracePt t="2317" x="3236913" y="1563688"/>
          <p14:tracePt t="2325" x="3308350" y="1543050"/>
          <p14:tracePt t="2333" x="3338513" y="1543050"/>
          <p14:tracePt t="2341" x="3368675" y="1533525"/>
          <p14:tracePt t="2349" x="3408363" y="1522413"/>
          <p14:tracePt t="2358" x="3438525" y="1512888"/>
          <p14:tracePt t="2365" x="3468688" y="1503363"/>
          <p14:tracePt t="2373" x="3479800" y="1503363"/>
          <p14:tracePt t="2381" x="3509963" y="1492250"/>
          <p14:tracePt t="2389" x="3529013" y="1482725"/>
          <p14:tracePt t="2406" x="3540125" y="1482725"/>
          <p14:tracePt t="2413" x="3549650" y="1482725"/>
          <p14:tracePt t="2421" x="3549650" y="1473200"/>
          <p14:tracePt t="2429" x="3559175" y="1473200"/>
          <p14:tracePt t="2768" x="3559175" y="1482725"/>
          <p14:tracePt t="2949" x="3559175" y="1492250"/>
          <p14:tracePt t="2962" x="3589338" y="1522413"/>
          <p14:tracePt t="2970" x="3619500" y="1543050"/>
          <p14:tracePt t="2978" x="3640138" y="1563688"/>
          <p14:tracePt t="2986" x="3681413" y="1582738"/>
          <p14:tracePt t="2993" x="3721100" y="1593850"/>
          <p14:tracePt t="3002" x="3741738" y="1603375"/>
          <p14:tracePt t="3010" x="3802063" y="1633538"/>
          <p14:tracePt t="3018" x="3883025" y="1644650"/>
          <p14:tracePt t="3026" x="3952875" y="1654175"/>
          <p14:tracePt t="3034" x="4033838" y="1674813"/>
          <p14:tracePt t="3042" x="4094163" y="1674813"/>
          <p14:tracePt t="3049" x="4154488" y="1684338"/>
          <p14:tracePt t="3059" x="4184650" y="1684338"/>
          <p14:tracePt t="3066" x="4225925" y="1684338"/>
          <p14:tracePt t="3074" x="4256088" y="1684338"/>
          <p14:tracePt t="3082" x="4275138" y="1684338"/>
          <p14:tracePt t="3090" x="4286250" y="1684338"/>
          <p14:tracePt t="3130" x="4295775" y="1684338"/>
          <p14:tracePt t="3154" x="4305300" y="1684338"/>
          <p14:tracePt t="3161" x="4316413" y="1663700"/>
          <p14:tracePt t="3170" x="4337050" y="1654175"/>
          <p14:tracePt t="3180" x="4356100" y="1654175"/>
          <p14:tracePt t="3188" x="4367213" y="1654175"/>
          <p14:tracePt t="3196" x="4367213" y="1644650"/>
          <p14:tracePt t="3583" x="4386263" y="1644650"/>
          <p14:tracePt t="3590" x="4406900" y="1654175"/>
          <p14:tracePt t="3597" x="4437063" y="1654175"/>
          <p14:tracePt t="3606" x="4476750" y="1663700"/>
          <p14:tracePt t="3613" x="4508500" y="1663700"/>
          <p14:tracePt t="3622" x="4568825" y="1663700"/>
          <p14:tracePt t="3629" x="4648200" y="1663700"/>
          <p14:tracePt t="3637" x="4719638" y="1663700"/>
          <p14:tracePt t="3645" x="4800600" y="1663700"/>
          <p14:tracePt t="3653" x="4849813" y="1663700"/>
          <p14:tracePt t="3661" x="4921250" y="1654175"/>
          <p14:tracePt t="3669" x="4930775" y="1644650"/>
          <p14:tracePt t="3677" x="4960938" y="1644650"/>
          <p14:tracePt t="3685" x="5002213" y="1633538"/>
          <p14:tracePt t="3693" x="5011738" y="1633538"/>
          <p14:tracePt t="3701" x="5021263" y="1633538"/>
          <p14:tracePt t="3709" x="5032375" y="1633538"/>
          <p14:tracePt t="3725" x="5032375" y="1624013"/>
          <p14:tracePt t="3733" x="5041900" y="1624013"/>
          <p14:tracePt t="3741" x="5053013" y="1624013"/>
          <p14:tracePt t="3749" x="5053013" y="1603375"/>
          <p14:tracePt t="3757" x="5072063" y="1593850"/>
          <p14:tracePt t="3767" x="5083175" y="1582738"/>
          <p14:tracePt t="3773" x="5102225" y="1582738"/>
          <p14:tracePt t="3783" x="5113338" y="1582738"/>
          <p14:tracePt t="3789" x="5113338" y="1573213"/>
          <p14:tracePt t="3799" x="5122863" y="1563688"/>
          <p14:tracePt t="3805" x="5132388" y="1563688"/>
          <p14:tracePt t="4228" x="5143500" y="1563688"/>
          <p14:tracePt t="4244" x="5153025" y="1563688"/>
          <p14:tracePt t="4257" x="5162550" y="1563688"/>
          <p14:tracePt t="4265" x="5173663" y="1563688"/>
          <p14:tracePt t="4273" x="5192713" y="1563688"/>
          <p14:tracePt t="4289" x="5213350" y="1563688"/>
          <p14:tracePt t="4297" x="5224463" y="1563688"/>
          <p14:tracePt t="4305" x="5243513" y="1563688"/>
          <p14:tracePt t="4313" x="5273675" y="1563688"/>
          <p14:tracePt t="4321" x="5294313" y="1573213"/>
          <p14:tracePt t="4329" x="5303838" y="1573213"/>
          <p14:tracePt t="4337" x="5334000" y="1573213"/>
          <p14:tracePt t="4345" x="5345113" y="1573213"/>
          <p14:tracePt t="4353" x="5354638" y="1573213"/>
          <p14:tracePt t="4361" x="5375275" y="1573213"/>
          <p14:tracePt t="4377" x="5375275" y="1582738"/>
          <p14:tracePt t="4385" x="5384800" y="1582738"/>
          <p14:tracePt t="4393" x="5395913" y="1582738"/>
          <p14:tracePt t="4409" x="5405438" y="1582738"/>
          <p14:tracePt t="4435" x="5414963" y="1582738"/>
          <p14:tracePt t="4742" x="5426075" y="1582738"/>
          <p14:tracePt t="4773" x="5435600" y="1582738"/>
          <p14:tracePt t="4880" x="5445125" y="1582738"/>
          <p14:tracePt t="4902" x="5456238" y="1582738"/>
          <p14:tracePt t="4917" x="5456238" y="1593850"/>
          <p14:tracePt t="4949" x="5465763" y="1593850"/>
          <p14:tracePt t="4965" x="5475288" y="1593850"/>
          <p14:tracePt t="4973" x="5486400" y="1593850"/>
          <p14:tracePt t="4989" x="5495925" y="1593850"/>
          <p14:tracePt t="5194" x="5495925" y="1603375"/>
          <p14:tracePt t="5202" x="5505450" y="1603375"/>
          <p14:tracePt t="5210" x="5535613" y="1603375"/>
          <p14:tracePt t="5216" x="5567363" y="1612900"/>
          <p14:tracePt t="5224" x="5597525" y="1612900"/>
          <p14:tracePt t="5233" x="5627688" y="1612900"/>
          <p14:tracePt t="5240" x="5646738" y="1624013"/>
          <p14:tracePt t="5247" x="5676900" y="1624013"/>
          <p14:tracePt t="5255" x="5707063" y="1624013"/>
          <p14:tracePt t="5264" x="5727700" y="1624013"/>
          <p14:tracePt t="5271" x="5737225" y="1624013"/>
          <p14:tracePt t="5279" x="5748338" y="1624013"/>
          <p14:tracePt t="5288" x="5757863" y="1624013"/>
          <p14:tracePt t="5306" x="5768975" y="1624013"/>
          <p14:tracePt t="5331" x="5778500" y="1624013"/>
          <p14:tracePt t="5347" x="5799138" y="1624013"/>
          <p14:tracePt t="5354" x="5818188" y="1624013"/>
          <p14:tracePt t="5361" x="5838825" y="1624013"/>
          <p14:tracePt t="5369" x="5868988" y="1612900"/>
          <p14:tracePt t="5377" x="5889625" y="1603375"/>
          <p14:tracePt t="5385" x="5908675" y="1593850"/>
          <p14:tracePt t="5393" x="5919788" y="1582738"/>
          <p14:tracePt t="5401" x="5929313" y="1582738"/>
          <p14:tracePt t="5409" x="5940425" y="1582738"/>
          <p14:tracePt t="5417" x="5949950" y="1582738"/>
          <p14:tracePt t="5433" x="5959475" y="1573213"/>
          <p14:tracePt t="5465" x="5970588" y="1573213"/>
          <p14:tracePt t="5481" x="5980113" y="1573213"/>
          <p14:tracePt t="5489" x="5989638" y="1573213"/>
          <p14:tracePt t="5505" x="6000750" y="1573213"/>
          <p14:tracePt t="5513" x="6000750" y="1563688"/>
          <p14:tracePt t="5529" x="6010275" y="1563688"/>
          <p14:tracePt t="5546" x="6010275" y="1552575"/>
          <p14:tracePt t="5553" x="6019800" y="1552575"/>
          <p14:tracePt t="5898" x="6030913" y="1552575"/>
          <p14:tracePt t="5967" x="6040438" y="1552575"/>
          <p14:tracePt t="5999" x="6049963" y="1552575"/>
          <p14:tracePt t="6008" x="6070600" y="1552575"/>
          <p14:tracePt t="6016" x="6080125" y="1552575"/>
          <p14:tracePt t="6022" x="6091238" y="1552575"/>
          <p14:tracePt t="6029" x="6100763" y="1552575"/>
          <p14:tracePt t="6046" x="6111875" y="1552575"/>
          <p14:tracePt t="6053" x="6142038" y="1552575"/>
          <p14:tracePt t="6061" x="6151563" y="1552575"/>
          <p14:tracePt t="6069" x="6172200" y="1552575"/>
          <p14:tracePt t="6076" x="6202363" y="1552575"/>
          <p14:tracePt t="6085" x="6232525" y="1552575"/>
          <p14:tracePt t="6093" x="6251575" y="1552575"/>
          <p14:tracePt t="6101" x="6283325" y="1552575"/>
          <p14:tracePt t="6110" x="6313488" y="1552575"/>
          <p14:tracePt t="6117" x="6332538" y="1552575"/>
          <p14:tracePt t="6125" x="6353175" y="1552575"/>
          <p14:tracePt t="6141" x="6362700" y="1552575"/>
          <p14:tracePt t="6149" x="6373813" y="1552575"/>
          <p14:tracePt t="6165" x="6383338" y="1552575"/>
          <p14:tracePt t="6178" x="6392863" y="1552575"/>
          <p14:tracePt t="6189" x="6403975" y="1552575"/>
          <p14:tracePt t="6197" x="6434138" y="1552575"/>
          <p14:tracePt t="6205" x="6454775" y="1552575"/>
          <p14:tracePt t="6213" x="6473825" y="1543050"/>
          <p14:tracePt t="6223" x="6494463" y="1543050"/>
          <p14:tracePt t="6231" x="6515100" y="1543050"/>
          <p14:tracePt t="6239" x="6534150" y="1543050"/>
          <p14:tracePt t="6247" x="6545263" y="1543050"/>
          <p14:tracePt t="6255" x="6554788" y="1543050"/>
          <p14:tracePt t="6279" x="6564313" y="1543050"/>
          <p14:tracePt t="6351" x="6575425" y="1543050"/>
          <p14:tracePt t="6625" x="6575425" y="1552575"/>
          <p14:tracePt t="6657" x="6575425" y="1563688"/>
          <p14:tracePt t="6899" x="6564313" y="1563688"/>
          <p14:tracePt t="6907" x="6554788" y="1563688"/>
          <p14:tracePt t="6915" x="6534150" y="1563688"/>
          <p14:tracePt t="6923" x="6503988" y="1573213"/>
          <p14:tracePt t="6931" x="6473825" y="1593850"/>
          <p14:tracePt t="6939" x="6413500" y="1612900"/>
          <p14:tracePt t="6947" x="6362700" y="1633538"/>
          <p14:tracePt t="6956" x="6323013" y="1644650"/>
          <p14:tracePt t="6963" x="6272213" y="1674813"/>
          <p14:tracePt t="6971" x="6172200" y="1714500"/>
          <p14:tracePt t="6979" x="6091238" y="1744663"/>
          <p14:tracePt t="6987" x="6010275" y="1765300"/>
          <p14:tracePt t="6995" x="5859463" y="1816100"/>
          <p14:tracePt t="7003" x="5778500" y="1825625"/>
          <p14:tracePt t="7011" x="5607050" y="1855788"/>
          <p14:tracePt t="7018" x="5456238" y="1906588"/>
          <p14:tracePt t="7027" x="5375275" y="1916113"/>
          <p14:tracePt t="7034" x="5203825" y="1946275"/>
          <p14:tracePt t="7043" x="5083175" y="1966913"/>
          <p14:tracePt t="7051" x="4900613" y="1976438"/>
          <p14:tracePt t="7059" x="4779963" y="1997075"/>
          <p14:tracePt t="7066" x="4710113" y="1997075"/>
          <p14:tracePt t="7075" x="4538663" y="2006600"/>
          <p14:tracePt t="7083" x="4386263" y="2027238"/>
          <p14:tracePt t="7091" x="4286250" y="2027238"/>
          <p14:tracePt t="7101" x="4175125" y="2036763"/>
          <p14:tracePt t="7107" x="4064000" y="2036763"/>
          <p14:tracePt t="7117" x="3983038" y="2036763"/>
          <p14:tracePt t="7123" x="3902075" y="2047875"/>
          <p14:tracePt t="7132" x="3852863" y="2047875"/>
          <p14:tracePt t="7139" x="3790950" y="2047875"/>
          <p14:tracePt t="7149" x="3711575" y="2047875"/>
          <p14:tracePt t="7157" x="3640138" y="2047875"/>
          <p14:tracePt t="7173" x="3529013" y="2066925"/>
          <p14:tracePt t="7181" x="3459163" y="2066925"/>
          <p14:tracePt t="7189" x="3338513" y="2066925"/>
          <p14:tracePt t="7197" x="3246438" y="2066925"/>
          <p14:tracePt t="7204" x="3206750" y="2066925"/>
          <p14:tracePt t="7213" x="3106738" y="2066925"/>
          <p14:tracePt t="7221" x="3005138" y="2066925"/>
          <p14:tracePt t="7228" x="2894013" y="2066925"/>
          <p14:tracePt t="7237" x="2854325" y="2066925"/>
          <p14:tracePt t="7245" x="2763838" y="2066925"/>
          <p14:tracePt t="7253" x="2713038" y="2066925"/>
          <p14:tracePt t="7261" x="2662238" y="2066925"/>
          <p14:tracePt t="7277" x="2632075" y="2066925"/>
          <p14:tracePt t="7285" x="2622550" y="2066925"/>
          <p14:tracePt t="7292" x="2611438" y="2066925"/>
          <p14:tracePt t="7300" x="2601913" y="2057400"/>
          <p14:tracePt t="7340" x="2601913" y="2047875"/>
          <p14:tracePt t="7356" x="2592388" y="2047875"/>
          <p14:tracePt t="7381" x="2581275" y="2036763"/>
          <p14:tracePt t="7408" x="2571750" y="2027238"/>
          <p14:tracePt t="9326" x="2571750" y="2036763"/>
          <p14:tracePt t="9551" x="2601913" y="2027238"/>
          <p14:tracePt t="9557" x="2701925" y="1966913"/>
          <p14:tracePt t="9567" x="2824163" y="1906588"/>
          <p14:tracePt t="9575" x="3025775" y="1825625"/>
          <p14:tracePt t="9583" x="3146425" y="1795463"/>
          <p14:tracePt t="9590" x="3449638" y="1714500"/>
          <p14:tracePt t="9597" x="3579813" y="1684338"/>
          <p14:tracePt t="9604" x="3790950" y="1674813"/>
          <p14:tracePt t="9612" x="3862388" y="1674813"/>
          <p14:tracePt t="9620" x="3962400" y="1674813"/>
          <p14:tracePt t="9629" x="4043363" y="1644650"/>
          <p14:tracePt t="9653" x="4054475" y="1644650"/>
          <p14:tracePt t="9660" x="4064000" y="1633538"/>
          <p14:tracePt t="9669" x="4094163" y="1633538"/>
          <p14:tracePt t="9677" x="4124325" y="1624013"/>
          <p14:tracePt t="9685" x="4184650" y="1612900"/>
          <p14:tracePt t="9693" x="4225925" y="1612900"/>
          <p14:tracePt t="9701" x="4275138" y="1612900"/>
          <p14:tracePt t="9709" x="4376738" y="1612900"/>
          <p14:tracePt t="9717" x="4467225" y="1612900"/>
          <p14:tracePt t="9726" x="4548188" y="1612900"/>
          <p14:tracePt t="9733" x="4710113" y="1612900"/>
          <p14:tracePt t="9742" x="4810125" y="1612900"/>
          <p14:tracePt t="9749" x="4960938" y="1633538"/>
          <p14:tracePt t="9756" x="5153025" y="1644650"/>
          <p14:tracePt t="9765" x="5264150" y="1663700"/>
          <p14:tracePt t="9773" x="5395913" y="1674813"/>
          <p14:tracePt t="9780" x="5495925" y="1693863"/>
          <p14:tracePt t="9788" x="5535613" y="1704975"/>
          <p14:tracePt t="9797" x="5586413" y="1704975"/>
          <p14:tracePt t="9804" x="5597525" y="1704975"/>
          <p14:tracePt t="9937" x="5607050" y="1704975"/>
          <p14:tracePt t="9945" x="5627688" y="1724025"/>
          <p14:tracePt t="9951" x="5676900" y="1774825"/>
          <p14:tracePt t="9959" x="5707063" y="1825625"/>
          <p14:tracePt t="9967" x="5768975" y="1895475"/>
          <p14:tracePt t="9976" x="5818188" y="1966913"/>
          <p14:tracePt t="9982" x="5848350" y="1997075"/>
          <p14:tracePt t="9990" x="5868988" y="2017713"/>
          <p14:tracePt t="9999" x="5868988" y="2027238"/>
          <p14:tracePt t="10007" x="5878513" y="2027238"/>
          <p14:tracePt t="10110" x="5889625" y="2027238"/>
          <p14:tracePt t="10828" x="5899150" y="2027238"/>
          <p14:tracePt t="10836" x="5899150" y="2017713"/>
          <p14:tracePt t="10868" x="5908675" y="2006600"/>
          <p14:tracePt t="10900" x="5908675" y="1997075"/>
          <p14:tracePt t="10940" x="5919788" y="1987550"/>
          <p14:tracePt t="10948" x="5949950" y="1976438"/>
          <p14:tracePt t="10956" x="5980113" y="1966913"/>
          <p14:tracePt t="10964" x="6040438" y="1946275"/>
          <p14:tracePt t="10972" x="6181725" y="1906588"/>
          <p14:tracePt t="10980" x="6262688" y="1885950"/>
          <p14:tracePt t="10988" x="6454775" y="1846263"/>
          <p14:tracePt t="10996" x="6635750" y="1804988"/>
          <p14:tracePt t="11004" x="6807200" y="1795463"/>
          <p14:tracePt t="11012" x="7129463" y="1754188"/>
          <p14:tracePt t="11020" x="7342188" y="1744663"/>
          <p14:tracePt t="11028" x="7502525" y="1724025"/>
          <p14:tracePt t="11036" x="7694613" y="1704975"/>
          <p14:tracePt t="11044" x="7775575" y="1693863"/>
          <p14:tracePt t="11054" x="7947025" y="1663700"/>
          <p14:tracePt t="11060" x="8026400" y="1654175"/>
          <p14:tracePt t="11070" x="8058150" y="1654175"/>
          <p14:tracePt t="11076" x="8077200" y="1644650"/>
          <p14:tracePt t="11118" x="8077200" y="1633538"/>
          <p14:tracePt t="11310" x="8077200" y="1644650"/>
          <p14:tracePt t="11326" x="8088313" y="1644650"/>
          <p14:tracePt t="11334" x="8088313" y="1654175"/>
          <p14:tracePt t="11358" x="8088313" y="1663700"/>
          <p14:tracePt t="11425" x="8088313" y="1674813"/>
          <p14:tracePt t="11512" x="8097838" y="1674813"/>
          <p14:tracePt t="11520" x="8097838" y="1684338"/>
          <p14:tracePt t="11536" x="8107363" y="1704975"/>
          <p14:tracePt t="11544" x="8107363" y="1724025"/>
          <p14:tracePt t="11552" x="8118475" y="1744663"/>
          <p14:tracePt t="11560" x="8118475" y="1754188"/>
          <p14:tracePt t="11568" x="8128000" y="1765300"/>
          <p14:tracePt t="11576" x="8128000" y="1774825"/>
          <p14:tracePt t="11584" x="8128000" y="1795463"/>
          <p14:tracePt t="11592" x="8137525" y="1804988"/>
          <p14:tracePt t="11600" x="8137525" y="1816100"/>
          <p14:tracePt t="11608" x="8137525" y="1825625"/>
          <p14:tracePt t="11632" x="8137525" y="1835150"/>
          <p14:tracePt t="11732" x="8137525" y="1846263"/>
          <p14:tracePt t="11763" x="8137525" y="1855788"/>
          <p14:tracePt t="11780" x="8137525" y="1865313"/>
          <p14:tracePt t="11788" x="8137525" y="1885950"/>
          <p14:tracePt t="11796" x="8137525" y="1906588"/>
          <p14:tracePt t="11805" x="8137525" y="1916113"/>
          <p14:tracePt t="11811" x="8137525" y="1946275"/>
          <p14:tracePt t="11818" x="8137525" y="1976438"/>
          <p14:tracePt t="11827" x="8137525" y="2027238"/>
          <p14:tracePt t="11835" x="8137525" y="2057400"/>
          <p14:tracePt t="11842" x="8137525" y="2087563"/>
          <p14:tracePt t="11851" x="8148638" y="2117725"/>
          <p14:tracePt t="11858" x="8148638" y="2127250"/>
          <p14:tracePt t="11867" x="8148638" y="2147888"/>
          <p14:tracePt t="11874" x="8158163" y="2168525"/>
          <p14:tracePt t="11882" x="8158163" y="2178050"/>
          <p14:tracePt t="11891" x="8158163" y="2189163"/>
          <p14:tracePt t="11899" x="8167688" y="2189163"/>
          <p14:tracePt t="12076" x="8188325" y="2189163"/>
          <p14:tracePt t="12084" x="8208963" y="2178050"/>
          <p14:tracePt t="12092" x="8229600" y="2178050"/>
          <p14:tracePt t="12100" x="8289925" y="2159000"/>
          <p14:tracePt t="12108" x="8350250" y="2138363"/>
          <p14:tracePt t="12116" x="8420100" y="2127250"/>
          <p14:tracePt t="12124" x="8521700" y="2117725"/>
          <p14:tracePt t="12132" x="8642350" y="2087563"/>
          <p14:tracePt t="12140" x="8702675" y="2078038"/>
          <p14:tracePt t="12148" x="8793163" y="2057400"/>
          <p14:tracePt t="12156" x="8853488" y="2047875"/>
          <p14:tracePt t="12164" x="8904288" y="2036763"/>
          <p14:tracePt t="12172" x="8924925" y="2027238"/>
          <p14:tracePt t="12180" x="8934450" y="2027238"/>
          <p14:tracePt t="12480" x="8934450" y="2017713"/>
          <p14:tracePt t="12598" x="8945563" y="1997075"/>
          <p14:tracePt t="12608" x="8964613" y="1976438"/>
          <p14:tracePt t="12616" x="8985250" y="1955800"/>
          <p14:tracePt t="12624" x="9005888" y="1936750"/>
          <p14:tracePt t="12632" x="9036050" y="1916113"/>
          <p14:tracePt t="12640" x="9066213" y="1895475"/>
          <p14:tracePt t="12648" x="9105900" y="1885950"/>
          <p14:tracePt t="12656" x="9136063" y="1876425"/>
          <p14:tracePt t="12664" x="9166225" y="1865313"/>
          <p14:tracePt t="12672" x="9217025" y="1855788"/>
          <p14:tracePt t="12680" x="9247188" y="1855788"/>
          <p14:tracePt t="12688" x="9297988" y="1846263"/>
          <p14:tracePt t="12696" x="9328150" y="1846263"/>
          <p14:tracePt t="12704" x="9348788" y="1846263"/>
          <p14:tracePt t="12712" x="9358313" y="1846263"/>
          <p14:tracePt t="12720" x="9367838" y="1846263"/>
          <p14:tracePt t="12728" x="9378950" y="1846263"/>
          <p14:tracePt t="12776" x="9388475" y="1835150"/>
          <p14:tracePt t="12808" x="9388475" y="1825625"/>
          <p14:tracePt t="13444" x="9378950" y="1825625"/>
          <p14:tracePt t="13452" x="9348788" y="1835150"/>
          <p14:tracePt t="13460" x="9328150" y="1835150"/>
          <p14:tracePt t="13468" x="9288463" y="1846263"/>
          <p14:tracePt t="13476" x="9226550" y="1855788"/>
          <p14:tracePt t="13484" x="9105900" y="1876425"/>
          <p14:tracePt t="13492" x="8994775" y="1885950"/>
          <p14:tracePt t="13500" x="8864600" y="1916113"/>
          <p14:tracePt t="13510" x="8742363" y="1936750"/>
          <p14:tracePt t="13515" x="8591550" y="1946275"/>
          <p14:tracePt t="13526" x="8218488" y="1966913"/>
          <p14:tracePt t="13534" x="8107363" y="1966913"/>
          <p14:tracePt t="13542" x="7734300" y="1966913"/>
          <p14:tracePt t="13550" x="7310438" y="1966913"/>
          <p14:tracePt t="13557" x="6888163" y="1966913"/>
          <p14:tracePt t="13566" x="6423025" y="1955800"/>
          <p14:tracePt t="13574" x="5799138" y="1876425"/>
          <p14:tracePt t="13582" x="5203825" y="1825625"/>
          <p14:tracePt t="13590" x="4699000" y="1774825"/>
          <p14:tracePt t="13598" x="4225925" y="1724025"/>
          <p14:tracePt t="13605" x="3862388" y="1704975"/>
          <p14:tracePt t="13614" x="3681413" y="1704975"/>
          <p14:tracePt t="13622" x="3549650" y="1704975"/>
          <p14:tracePt t="13629" x="3398838" y="1704975"/>
          <p14:tracePt t="13638" x="3287713" y="1704975"/>
          <p14:tracePt t="13646" x="3155950" y="1704975"/>
          <p14:tracePt t="13654" x="3055938" y="1704975"/>
          <p14:tracePt t="13661" x="3014663" y="1704975"/>
          <p14:tracePt t="13670" x="2954338" y="1704975"/>
          <p14:tracePt t="13678" x="2924175" y="1704975"/>
          <p14:tracePt t="13686" x="2884488" y="1704975"/>
          <p14:tracePt t="13693" x="2843213" y="1704975"/>
          <p14:tracePt t="13701" x="2782888" y="1704975"/>
          <p14:tracePt t="13710" x="2743200" y="1704975"/>
          <p14:tracePt t="13718" x="2682875" y="1724025"/>
          <p14:tracePt t="13726" x="2641600" y="1724025"/>
          <p14:tracePt t="13734" x="2571750" y="1735138"/>
          <p14:tracePt t="13742" x="2470150" y="1744663"/>
          <p14:tracePt t="13750" x="2379663" y="1744663"/>
          <p14:tracePt t="13758" x="2309813" y="1754188"/>
          <p14:tracePt t="13765" x="2198688" y="1774825"/>
          <p14:tracePt t="13773" x="2066925" y="1784350"/>
          <p14:tracePt t="13782" x="1895475" y="1804988"/>
          <p14:tracePt t="13792" x="1765300" y="1816100"/>
          <p14:tracePt t="13797" x="1704975" y="1835150"/>
          <p14:tracePt t="13808" x="1582738" y="1855788"/>
          <p14:tracePt t="13813" x="1392238" y="1895475"/>
          <p14:tracePt t="13823" x="1260475" y="1906588"/>
          <p14:tracePt t="13829" x="1179513" y="1916113"/>
          <p14:tracePt t="13840" x="1089025" y="1936750"/>
          <p14:tracePt t="13847" x="1008063" y="1946275"/>
          <p14:tracePt t="13855" x="927100" y="1955800"/>
          <p14:tracePt t="13863" x="866775" y="1976438"/>
          <p14:tracePt t="13871" x="817563" y="1987550"/>
          <p14:tracePt t="13880" x="776288" y="1987550"/>
          <p14:tracePt t="13887" x="746125" y="1997075"/>
          <p14:tracePt t="13896" x="715963" y="1997075"/>
          <p14:tracePt t="13904" x="695325" y="2006600"/>
          <p14:tracePt t="13920" x="685800" y="2006600"/>
          <p14:tracePt t="13928" x="676275" y="2006600"/>
          <p14:tracePt t="13944" x="665163" y="2006600"/>
          <p14:tracePt t="13952" x="655638" y="2006600"/>
          <p14:tracePt t="14016" x="646113" y="2017713"/>
          <p14:tracePt t="14040" x="635000" y="2017713"/>
          <p14:tracePt t="14081" x="635000" y="2027238"/>
          <p14:tracePt t="14089" x="646113" y="2027238"/>
          <p14:tracePt t="14107" x="655638" y="2027238"/>
          <p14:tracePt t="14113" x="665163" y="2027238"/>
          <p14:tracePt t="14121" x="665163" y="2036763"/>
          <p14:tracePt t="14446" x="665163" y="2047875"/>
          <p14:tracePt t="14470" x="676275" y="2047875"/>
          <p14:tracePt t="14767" x="685800" y="2047875"/>
          <p14:tracePt t="14791" x="685800" y="2036763"/>
          <p14:tracePt t="14799" x="695325" y="2036763"/>
          <p14:tracePt t="14815" x="706438" y="2036763"/>
          <p14:tracePt t="14823" x="715963" y="2036763"/>
          <p14:tracePt t="14847" x="725488" y="2036763"/>
          <p14:tracePt t="14855" x="746125" y="2047875"/>
          <p14:tracePt t="14863" x="785813" y="2057400"/>
          <p14:tracePt t="14871" x="817563" y="2066925"/>
          <p14:tracePt t="14878" x="866775" y="2078038"/>
          <p14:tracePt t="14886" x="896938" y="2087563"/>
          <p14:tracePt t="14894" x="927100" y="2097088"/>
          <p14:tracePt t="14902" x="968375" y="2108200"/>
          <p14:tracePt t="14910" x="1008063" y="2117725"/>
          <p14:tracePt t="14917" x="1058863" y="2138363"/>
          <p14:tracePt t="14926" x="1119188" y="2159000"/>
          <p14:tracePt t="14934" x="1200150" y="2178050"/>
          <p14:tracePt t="14942" x="1270000" y="2208213"/>
          <p14:tracePt t="14951" x="1331913" y="2219325"/>
          <p14:tracePt t="14959" x="1401763" y="2228850"/>
          <p14:tracePt t="14965" x="1492250" y="2259013"/>
          <p14:tracePt t="14973" x="1563688" y="2268538"/>
          <p14:tracePt t="14982" x="1633538" y="2298700"/>
          <p14:tracePt t="14989" x="1693863" y="2298700"/>
          <p14:tracePt t="14998" x="1735138" y="2298700"/>
          <p14:tracePt t="15005" x="1784350" y="2298700"/>
          <p14:tracePt t="15013" x="1814513" y="2309813"/>
          <p14:tracePt t="15024" x="1865313" y="2309813"/>
          <p14:tracePt t="15029" x="1895475" y="2309813"/>
          <p14:tracePt t="15079" x="1906588" y="2309813"/>
          <p14:tracePt t="15103" x="1916113" y="2309813"/>
          <p14:tracePt t="15111" x="1925638" y="2309813"/>
          <p14:tracePt t="15119" x="1936750" y="2309813"/>
          <p14:tracePt t="15127" x="1955800" y="2309813"/>
          <p14:tracePt t="15135" x="1985963" y="2309813"/>
          <p14:tracePt t="15143" x="2006600" y="2309813"/>
          <p14:tracePt t="15151" x="2036763" y="2309813"/>
          <p14:tracePt t="15166" x="2057400" y="2309813"/>
          <p14:tracePt t="15167" x="2087563" y="2309813"/>
          <p14:tracePt t="15175" x="2097088" y="2309813"/>
          <p14:tracePt t="15183" x="2108200" y="2309813"/>
          <p14:tracePt t="15199" x="2117725" y="2309813"/>
          <p14:tracePt t="15524" x="2117725" y="2319338"/>
          <p14:tracePt t="16022" x="2138363" y="2319338"/>
          <p14:tracePt t="16030" x="2157413" y="2319338"/>
          <p14:tracePt t="16038" x="2187575" y="2319338"/>
          <p14:tracePt t="16045" x="2228850" y="2319338"/>
          <p14:tracePt t="16053" x="2268538" y="2319338"/>
          <p14:tracePt t="16061" x="2339975" y="2319338"/>
          <p14:tracePt t="16069" x="2400300" y="2319338"/>
          <p14:tracePt t="16077" x="2511425" y="2319338"/>
          <p14:tracePt t="16085" x="2592388" y="2319338"/>
          <p14:tracePt t="16093" x="2722563" y="2319338"/>
          <p14:tracePt t="16101" x="2794000" y="2319338"/>
          <p14:tracePt t="16109" x="2854325" y="2319338"/>
          <p14:tracePt t="16117" x="2965450" y="2319338"/>
          <p14:tracePt t="16126" x="3025775" y="2319338"/>
          <p14:tracePt t="16133" x="3055938" y="2319338"/>
          <p14:tracePt t="16142" x="3086100" y="2319338"/>
          <p14:tracePt t="16149" x="3095625" y="2319338"/>
          <p14:tracePt t="16459" x="3106738" y="2319338"/>
          <p14:tracePt t="16498" x="3116263" y="2319338"/>
          <p14:tracePt t="16507" x="3136900" y="2319338"/>
          <p14:tracePt t="16514" x="3146425" y="2319338"/>
          <p14:tracePt t="16521" x="3155950" y="2319338"/>
          <p14:tracePt t="16528" x="3167063" y="2309813"/>
          <p14:tracePt t="16536" x="3176588" y="2309813"/>
          <p14:tracePt t="16544" x="3197225" y="2309813"/>
          <p14:tracePt t="16561" x="3216275" y="2298700"/>
          <p14:tracePt t="16569" x="3227388" y="2298700"/>
          <p14:tracePt t="16578" x="3236913" y="2298700"/>
          <p14:tracePt t="16601" x="3257550" y="2298700"/>
          <p14:tracePt t="16609" x="3278188" y="2298700"/>
          <p14:tracePt t="16625" x="3287713" y="2298700"/>
          <p14:tracePt t="16633" x="3297238" y="2298700"/>
          <p14:tracePt t="16641" x="3308350" y="2298700"/>
          <p14:tracePt t="16649" x="3317875" y="2298700"/>
          <p14:tracePt t="16657" x="3327400" y="2298700"/>
          <p14:tracePt t="16665" x="3357563" y="2298700"/>
          <p14:tracePt t="16673" x="3387725" y="2298700"/>
          <p14:tracePt t="16681" x="3417888" y="2298700"/>
          <p14:tracePt t="16690" x="3459163" y="2298700"/>
          <p14:tracePt t="16697" x="3498850" y="2298700"/>
          <p14:tracePt t="16706" x="3559175" y="2298700"/>
          <p14:tracePt t="16713" x="3619500" y="2298700"/>
          <p14:tracePt t="16721" x="3660775" y="2298700"/>
          <p14:tracePt t="16729" x="3711575" y="2298700"/>
          <p14:tracePt t="16737" x="3771900" y="2298700"/>
          <p14:tracePt t="16745" x="3811588" y="2298700"/>
          <p14:tracePt t="16753" x="3841750" y="2298700"/>
          <p14:tracePt t="16761" x="3862388" y="2298700"/>
          <p14:tracePt t="16769" x="3871913" y="2298700"/>
          <p14:tracePt t="16777" x="3892550" y="2298700"/>
          <p14:tracePt t="16785" x="3902075" y="2298700"/>
          <p14:tracePt t="16793" x="3913188" y="2298700"/>
          <p14:tracePt t="16801" x="3922713" y="2298700"/>
          <p14:tracePt t="16809" x="3943350" y="2298700"/>
          <p14:tracePt t="16817" x="3952875" y="2298700"/>
          <p14:tracePt t="16825" x="3962400" y="2298700"/>
          <p14:tracePt t="16835" x="3973513" y="2298700"/>
          <p14:tracePt t="16843" x="3994150" y="2298700"/>
          <p14:tracePt t="16851" x="4003675" y="2298700"/>
          <p14:tracePt t="16857" x="4003675" y="2309813"/>
          <p14:tracePt t="16867" x="4013200" y="2309813"/>
          <p14:tracePt t="16876" x="4024313" y="2309813"/>
          <p14:tracePt t="16883" x="4033838" y="2309813"/>
          <p14:tracePt t="17173" x="4043363" y="2309813"/>
          <p14:tracePt t="17181" x="4054475" y="2309813"/>
          <p14:tracePt t="17190" x="4064000" y="2309813"/>
          <p14:tracePt t="17197" x="4073525" y="2309813"/>
          <p14:tracePt t="17213" x="4084638" y="2309813"/>
          <p14:tracePt t="17221" x="4094163" y="2309813"/>
          <p14:tracePt t="17229" x="4114800" y="2319338"/>
          <p14:tracePt t="17237" x="4124325" y="2319338"/>
          <p14:tracePt t="17245" x="4133850" y="2319338"/>
          <p14:tracePt t="17254" x="4154488" y="2330450"/>
          <p14:tracePt t="17261" x="4175125" y="2330450"/>
          <p14:tracePt t="17270" x="4195763" y="2330450"/>
          <p14:tracePt t="17277" x="4214813" y="2339975"/>
          <p14:tracePt t="17285" x="4235450" y="2339975"/>
          <p14:tracePt t="17293" x="4244975" y="2349500"/>
          <p14:tracePt t="17301" x="4265613" y="2349500"/>
          <p14:tracePt t="17309" x="4295775" y="2360613"/>
          <p14:tracePt t="17317" x="4325938" y="2360613"/>
          <p14:tracePt t="17325" x="4376738" y="2370138"/>
          <p14:tracePt t="17333" x="4406900" y="2370138"/>
          <p14:tracePt t="17341" x="4437063" y="2370138"/>
          <p14:tracePt t="17349" x="4487863" y="2370138"/>
          <p14:tracePt t="17357" x="4518025" y="2379663"/>
          <p14:tracePt t="17365" x="4578350" y="2379663"/>
          <p14:tracePt t="17373" x="4618038" y="2379663"/>
          <p14:tracePt t="17381" x="4678363" y="2379663"/>
          <p14:tracePt t="17389" x="4789488" y="2379663"/>
          <p14:tracePt t="17397" x="4849813" y="2379663"/>
          <p14:tracePt t="17405" x="4911725" y="2370138"/>
          <p14:tracePt t="17413" x="4951413" y="2370138"/>
          <p14:tracePt t="17421" x="5002213" y="2370138"/>
          <p14:tracePt t="17429" x="5032375" y="2370138"/>
          <p14:tracePt t="17437" x="5062538" y="2370138"/>
          <p14:tracePt t="17445" x="5092700" y="2370138"/>
          <p14:tracePt t="17453" x="5113338" y="2360613"/>
          <p14:tracePt t="17469" x="5122863" y="2360613"/>
          <p14:tracePt t="17511" x="5132388" y="2360613"/>
          <p14:tracePt t="17559" x="5143500" y="2360613"/>
          <p14:tracePt t="17788" x="5162550" y="2360613"/>
          <p14:tracePt t="17796" x="5183188" y="2360613"/>
          <p14:tracePt t="17803" x="5203825" y="2360613"/>
          <p14:tracePt t="17812" x="5224463" y="2349500"/>
          <p14:tracePt t="17819" x="5233988" y="2349500"/>
          <p14:tracePt t="17825" x="5243513" y="2349500"/>
          <p14:tracePt t="17835" x="5254625" y="2349500"/>
          <p14:tracePt t="17851" x="5264150" y="2349500"/>
          <p14:tracePt t="17866" x="5273675" y="2349500"/>
          <p14:tracePt t="17898" x="5284788" y="2349500"/>
          <p14:tracePt t="18009" x="5294313" y="2349500"/>
          <p14:tracePt t="18093" x="5303838" y="2349500"/>
          <p14:tracePt t="18100" x="5314950" y="2349500"/>
          <p14:tracePt t="18108" x="5345113" y="2349500"/>
          <p14:tracePt t="18120" x="5395913" y="2349500"/>
          <p14:tracePt t="18125" x="5445125" y="2349500"/>
          <p14:tracePt t="18135" x="5486400" y="2349500"/>
          <p14:tracePt t="18140" x="5546725" y="2349500"/>
          <p14:tracePt t="18147" x="5627688" y="2360613"/>
          <p14:tracePt t="18155" x="5657850" y="2360613"/>
          <p14:tracePt t="18163" x="5688013" y="2360613"/>
          <p14:tracePt t="18171" x="5697538" y="2370138"/>
          <p14:tracePt t="18184" x="5707063" y="2370138"/>
          <p14:tracePt t="18243" x="5718175" y="2370138"/>
          <p14:tracePt t="18259" x="5727700" y="2370138"/>
          <p14:tracePt t="18275" x="5737225" y="2370138"/>
          <p14:tracePt t="18317" x="5748338" y="2360613"/>
          <p14:tracePt t="18326" x="5757863" y="2339975"/>
          <p14:tracePt t="18333" x="5757863" y="2309813"/>
          <p14:tracePt t="18341" x="5768975" y="2279650"/>
          <p14:tracePt t="18349" x="5768975" y="2249488"/>
          <p14:tracePt t="18355" x="5768975" y="2198688"/>
          <p14:tracePt t="18366" x="5768975" y="2168525"/>
          <p14:tracePt t="18374" x="5768975" y="2127250"/>
          <p14:tracePt t="18379" x="5768975" y="2087563"/>
          <p14:tracePt t="18390" x="5768975" y="2057400"/>
          <p14:tracePt t="18399" x="5768975" y="2017713"/>
          <p14:tracePt t="18405" x="5768975" y="1997075"/>
          <p14:tracePt t="18413" x="5757863" y="1976438"/>
          <p14:tracePt t="18421" x="5748338" y="1955800"/>
          <p14:tracePt t="18429" x="5737225" y="1925638"/>
          <p14:tracePt t="18438" x="5727700" y="1895475"/>
          <p14:tracePt t="18445" x="5718175" y="1885950"/>
          <p14:tracePt t="18453" x="5697538" y="1855788"/>
          <p14:tracePt t="18461" x="5676900" y="1816100"/>
          <p14:tracePt t="18470" x="5657850" y="1784350"/>
          <p14:tracePt t="18477" x="5637213" y="1765300"/>
          <p14:tracePt t="18486" x="5627688" y="1754188"/>
          <p14:tracePt t="18493" x="5607050" y="1735138"/>
          <p14:tracePt t="18502" x="5586413" y="1724025"/>
          <p14:tracePt t="18509" x="5576888" y="1704975"/>
          <p14:tracePt t="18517" x="5556250" y="1693863"/>
          <p14:tracePt t="18526" x="5546725" y="1684338"/>
          <p14:tracePt t="18534" x="5546725" y="1674813"/>
          <p14:tracePt t="18542" x="5526088" y="1663700"/>
          <p14:tracePt t="18549" x="5516563" y="1663700"/>
          <p14:tracePt t="18557" x="5505450" y="1654175"/>
          <p14:tracePt t="18565" x="5495925" y="1654175"/>
          <p14:tracePt t="18573" x="5495925" y="1644650"/>
          <p14:tracePt t="18582" x="5486400" y="1644650"/>
          <p14:tracePt t="18621" x="5475288" y="1644650"/>
          <p14:tracePt t="18645" x="5465763" y="1644650"/>
          <p14:tracePt t="18653" x="5456238" y="1644650"/>
          <p14:tracePt t="18663" x="5456238" y="1654175"/>
          <p14:tracePt t="18669" x="5445125" y="1663700"/>
          <p14:tracePt t="18680" x="5426075" y="1674813"/>
          <p14:tracePt t="18685" x="5414963" y="1674813"/>
          <p14:tracePt t="18696" x="5405438" y="1674813"/>
          <p14:tracePt t="18701" x="5384800" y="1693863"/>
          <p14:tracePt t="18711" x="5375275" y="1704975"/>
          <p14:tracePt t="18719" x="5354638" y="1704975"/>
          <p14:tracePt t="18727" x="5345113" y="1714500"/>
          <p14:tracePt t="18735" x="5334000" y="1724025"/>
          <p14:tracePt t="18751" x="5334000" y="1735138"/>
          <p14:tracePt t="18759" x="5324475" y="1735138"/>
          <p14:tracePt t="18775" x="5314950" y="1735138"/>
          <p14:tracePt t="18799" x="5314950" y="1744663"/>
          <p14:tracePt t="18808" x="5303838" y="1744663"/>
          <p14:tracePt t="18816" x="5303838" y="1754188"/>
          <p14:tracePt t="18824" x="5303838" y="1765300"/>
          <p14:tracePt t="18832" x="5284788" y="1774825"/>
          <p14:tracePt t="18840" x="5273675" y="1795463"/>
          <p14:tracePt t="18848" x="5264150" y="1804988"/>
          <p14:tracePt t="18856" x="5254625" y="1825625"/>
          <p14:tracePt t="18865" x="5243513" y="1835150"/>
          <p14:tracePt t="18871" x="5233988" y="1855788"/>
          <p14:tracePt t="18879" x="5233988" y="1876425"/>
          <p14:tracePt t="18887" x="5233988" y="1885950"/>
          <p14:tracePt t="18895" x="5233988" y="1906588"/>
          <p14:tracePt t="18903" x="5224463" y="1916113"/>
          <p14:tracePt t="18912" x="5224463" y="1936750"/>
          <p14:tracePt t="18919" x="5213350" y="1955800"/>
          <p14:tracePt t="18927" x="5213350" y="1966913"/>
          <p14:tracePt t="18935" x="5213350" y="1987550"/>
          <p14:tracePt t="18943" x="5213350" y="2006600"/>
          <p14:tracePt t="18951" x="5213350" y="2036763"/>
          <p14:tracePt t="18959" x="5213350" y="2066925"/>
          <p14:tracePt t="18969" x="5213350" y="2087563"/>
          <p14:tracePt t="18974" x="5213350" y="2117725"/>
          <p14:tracePt t="18985" x="5213350" y="2138363"/>
          <p14:tracePt t="18991" x="5213350" y="2147888"/>
          <p14:tracePt t="19001" x="5213350" y="2178050"/>
          <p14:tracePt t="19007" x="5213350" y="2198688"/>
          <p14:tracePt t="19017" x="5213350" y="2208213"/>
          <p14:tracePt t="19025" x="5213350" y="2228850"/>
          <p14:tracePt t="19033" x="5224463" y="2238375"/>
          <p14:tracePt t="19041" x="5224463" y="2249488"/>
          <p14:tracePt t="19049" x="5233988" y="2259013"/>
          <p14:tracePt t="19057" x="5243513" y="2279650"/>
          <p14:tracePt t="19065" x="5243513" y="2289175"/>
          <p14:tracePt t="19072" x="5254625" y="2289175"/>
          <p14:tracePt t="19089" x="5254625" y="2298700"/>
          <p14:tracePt t="19105" x="5264150" y="2309813"/>
          <p14:tracePt t="19121" x="5273675" y="2309813"/>
          <p14:tracePt t="19129" x="5284788" y="2309813"/>
          <p14:tracePt t="19137" x="5303838" y="2309813"/>
          <p14:tracePt t="19145" x="5303838" y="2319338"/>
          <p14:tracePt t="19153" x="5324475" y="2330450"/>
          <p14:tracePt t="19163" x="5345113" y="2330450"/>
          <p14:tracePt t="19169" x="5364163" y="2330450"/>
          <p14:tracePt t="19177" x="5395913" y="2330450"/>
          <p14:tracePt t="19185" x="5414963" y="2319338"/>
          <p14:tracePt t="19194" x="5426075" y="2319338"/>
          <p14:tracePt t="19201" x="5465763" y="2309813"/>
          <p14:tracePt t="19209" x="5475288" y="2309813"/>
          <p14:tracePt t="19217" x="5495925" y="2298700"/>
          <p14:tracePt t="19224" x="5516563" y="2289175"/>
          <p14:tracePt t="19233" x="5526088" y="2289175"/>
          <p14:tracePt t="19241" x="5535613" y="2279650"/>
          <p14:tracePt t="19249" x="5546725" y="2279650"/>
          <p14:tracePt t="19469" x="5546725" y="2268538"/>
          <p14:tracePt t="20691" x="5546725" y="2279650"/>
          <p14:tracePt t="20723" x="5546725" y="2289175"/>
          <p14:tracePt t="20863" x="5526088" y="2289175"/>
          <p14:tracePt t="20870" x="5516563" y="2289175"/>
          <p14:tracePt t="20879" x="5505450" y="2289175"/>
          <p14:tracePt t="20888" x="5475288" y="2289175"/>
          <p14:tracePt t="20895" x="5456238" y="2289175"/>
          <p14:tracePt t="20902" x="5426075" y="2298700"/>
          <p14:tracePt t="20909" x="5395913" y="2309813"/>
          <p14:tracePt t="20917" x="5334000" y="2319338"/>
          <p14:tracePt t="20925" x="5284788" y="2339975"/>
          <p14:tracePt t="20933" x="5224463" y="2349500"/>
          <p14:tracePt t="20941" x="5192713" y="2360613"/>
          <p14:tracePt t="20949" x="5153025" y="2370138"/>
          <p14:tracePt t="20958" x="5092700" y="2390775"/>
          <p14:tracePt t="20965" x="5021263" y="2409825"/>
          <p14:tracePt t="20973" x="4960938" y="2420938"/>
          <p14:tracePt t="20981" x="4900613" y="2439988"/>
          <p14:tracePt t="20990" x="4840288" y="2451100"/>
          <p14:tracePt t="20997" x="4779963" y="2460625"/>
          <p14:tracePt t="21005" x="4740275" y="2470150"/>
          <p14:tracePt t="21013" x="4659313" y="2501900"/>
          <p14:tracePt t="21021" x="4578350" y="2501900"/>
          <p14:tracePt t="21029" x="4446588" y="2532063"/>
          <p14:tracePt t="21037" x="4346575" y="2541588"/>
          <p14:tracePt t="21045" x="4265613" y="2551113"/>
          <p14:tracePt t="21052" x="4184650" y="2571750"/>
          <p14:tracePt t="21063" x="4094163" y="2581275"/>
          <p14:tracePt t="21069" x="4013200" y="2592388"/>
          <p14:tracePt t="21079" x="3932238" y="2611438"/>
          <p14:tracePt t="21086" x="3852863" y="2622550"/>
          <p14:tracePt t="21095" x="3771900" y="2632075"/>
          <p14:tracePt t="21103" x="3700463" y="2652713"/>
          <p14:tracePt t="21110" x="3619500" y="2662238"/>
          <p14:tracePt t="21117" x="3559175" y="2673350"/>
          <p14:tracePt t="21127" x="3489325" y="2682875"/>
          <p14:tracePt t="21134" x="3479800" y="2682875"/>
          <p14:tracePt t="21143" x="3417888" y="2682875"/>
          <p14:tracePt t="21151" x="3378200" y="2682875"/>
          <p14:tracePt t="21158" x="3348038" y="2682875"/>
          <p14:tracePt t="21169" x="3287713" y="2682875"/>
          <p14:tracePt t="21174" x="3176588" y="2682875"/>
          <p14:tracePt t="21183" x="3106738" y="2682875"/>
          <p14:tracePt t="21190" x="3044825" y="2682875"/>
          <p14:tracePt t="21198" x="2854325" y="2682875"/>
          <p14:tracePt t="21206" x="2773363" y="2682875"/>
          <p14:tracePt t="21214" x="2592388" y="2673350"/>
          <p14:tracePt t="21223" x="2439988" y="2673350"/>
          <p14:tracePt t="21230" x="2289175" y="2652713"/>
          <p14:tracePt t="21238" x="2016125" y="2622550"/>
          <p14:tracePt t="21246" x="1835150" y="2581275"/>
          <p14:tracePt t="21255" x="1684338" y="2571750"/>
          <p14:tracePt t="21263" x="1563688" y="2541588"/>
          <p14:tracePt t="21271" x="1392238" y="2520950"/>
          <p14:tracePt t="21278" x="1320800" y="2520950"/>
          <p14:tracePt t="21286" x="1290638" y="2520950"/>
          <p14:tracePt t="21294" x="1270000" y="2520950"/>
          <p14:tracePt t="21367" x="1281113" y="2520950"/>
          <p14:tracePt t="21375" x="1290638" y="2520950"/>
          <p14:tracePt t="21390" x="1300163" y="2520950"/>
          <p14:tracePt t="21423" x="1311275" y="2511425"/>
          <p14:tracePt t="21555" x="1331913" y="2511425"/>
          <p14:tracePt t="21562" x="1362075" y="2520950"/>
          <p14:tracePt t="21571" x="1392238" y="2551113"/>
          <p14:tracePt t="21577" x="1441450" y="2592388"/>
          <p14:tracePt t="21586" x="1492250" y="2622550"/>
          <p14:tracePt t="21593" x="1522413" y="2662238"/>
          <p14:tracePt t="21600" x="1563688" y="2682875"/>
          <p14:tracePt t="21616" x="1573213" y="2692400"/>
          <p14:tracePt t="21624" x="1582738" y="2692400"/>
          <p14:tracePt t="21765" x="1593850" y="2692400"/>
          <p14:tracePt t="21820" x="1612900" y="2692400"/>
          <p14:tracePt t="21827" x="1633538" y="2692400"/>
          <p14:tracePt t="21835" x="1663700" y="2682875"/>
          <p14:tracePt t="21844" x="1693863" y="2682875"/>
          <p14:tracePt t="21852" x="1724025" y="2682875"/>
          <p14:tracePt t="21859" x="1784350" y="2682875"/>
          <p14:tracePt t="21867" x="1814513" y="2682875"/>
          <p14:tracePt t="21875" x="1865313" y="2682875"/>
          <p14:tracePt t="21884" x="1966913" y="2682875"/>
          <p14:tracePt t="21891" x="2016125" y="2682875"/>
          <p14:tracePt t="21899" x="2097088" y="2682875"/>
          <p14:tracePt t="21907" x="2157413" y="2682875"/>
          <p14:tracePt t="21916" x="2198688" y="2682875"/>
          <p14:tracePt t="21922" x="2259013" y="2682875"/>
          <p14:tracePt t="21930" x="2328863" y="2682875"/>
          <p14:tracePt t="21938" x="2390775" y="2662238"/>
          <p14:tracePt t="21946" x="2430463" y="2662238"/>
          <p14:tracePt t="21954" x="2460625" y="2662238"/>
          <p14:tracePt t="21963" x="2511425" y="2662238"/>
          <p14:tracePt t="21970" x="2551113" y="2662238"/>
          <p14:tracePt t="21980" x="2571750" y="2662238"/>
          <p14:tracePt t="21987" x="2601913" y="2662238"/>
          <p14:tracePt t="21994" x="2622550" y="2652713"/>
          <p14:tracePt t="22019" x="2632075" y="2641600"/>
          <p14:tracePt t="22988" x="2632075" y="2652713"/>
          <p14:tracePt t="23253" x="2632075" y="2662238"/>
          <p14:tracePt t="23316" x="2641600" y="2662238"/>
          <p14:tracePt t="23340" x="2652713" y="2662238"/>
          <p14:tracePt t="23348" x="2652713" y="2673350"/>
          <p14:tracePt t="23380" x="2662238" y="2673350"/>
          <p14:tracePt t="23412" x="2682875" y="2692400"/>
          <p14:tracePt t="23420" x="2701925" y="2703513"/>
          <p14:tracePt t="23428" x="2722563" y="2703513"/>
          <p14:tracePt t="23437" x="2743200" y="2713038"/>
          <p14:tracePt t="23444" x="2773363" y="2713038"/>
          <p14:tracePt t="23452" x="2803525" y="2743200"/>
          <p14:tracePt t="23460" x="2833688" y="2752725"/>
          <p14:tracePt t="23468" x="2873375" y="2763838"/>
          <p14:tracePt t="23476" x="2935288" y="2773363"/>
          <p14:tracePt t="23484" x="2965450" y="2773363"/>
          <p14:tracePt t="23492" x="3014663" y="2782888"/>
          <p14:tracePt t="23500" x="3074988" y="2794000"/>
          <p14:tracePt t="23508" x="3106738" y="2803525"/>
          <p14:tracePt t="23516" x="3136900" y="2803525"/>
          <p14:tracePt t="23524" x="3176588" y="2803525"/>
          <p14:tracePt t="23534" x="3206750" y="2803525"/>
          <p14:tracePt t="23540" x="3227388" y="2803525"/>
          <p14:tracePt t="23550" x="3246438" y="2803525"/>
          <p14:tracePt t="23558" x="3257550" y="2803525"/>
          <p14:tracePt t="23566" x="3267075" y="2803525"/>
          <p14:tracePt t="23582" x="3278188" y="2803525"/>
          <p14:tracePt t="23622" x="3287713" y="2813050"/>
          <p14:tracePt t="23646" x="3297238" y="2813050"/>
          <p14:tracePt t="23653" x="3308350" y="2813050"/>
          <p14:tracePt t="23662" x="3338513" y="2813050"/>
          <p14:tracePt t="23670" x="3408363" y="2813050"/>
          <p14:tracePt t="23678" x="3468688" y="2813050"/>
          <p14:tracePt t="23686" x="3529013" y="2813050"/>
          <p14:tracePt t="23694" x="3619500" y="2813050"/>
          <p14:tracePt t="23702" x="3700463" y="2813050"/>
          <p14:tracePt t="23710" x="3790950" y="2813050"/>
          <p14:tracePt t="23718" x="3871913" y="2813050"/>
          <p14:tracePt t="23726" x="3952875" y="2813050"/>
          <p14:tracePt t="23734" x="4094163" y="2813050"/>
          <p14:tracePt t="23742" x="4195763" y="2813050"/>
          <p14:tracePt t="23750" x="4265613" y="2813050"/>
          <p14:tracePt t="23758" x="4346575" y="2824163"/>
          <p14:tracePt t="23766" x="4376738" y="2824163"/>
          <p14:tracePt t="23774" x="4437063" y="2824163"/>
          <p14:tracePt t="23782" x="4497388" y="2833688"/>
          <p14:tracePt t="23790" x="4538663" y="2833688"/>
          <p14:tracePt t="23798" x="4578350" y="2833688"/>
          <p14:tracePt t="23806" x="4608513" y="2844800"/>
          <p14:tracePt t="23814" x="4629150" y="2844800"/>
          <p14:tracePt t="23824" x="4648200" y="2844800"/>
          <p14:tracePt t="23830" x="4668838" y="2844800"/>
          <p14:tracePt t="23840" x="4699000" y="2844800"/>
          <p14:tracePt t="23846" x="4719638" y="2844800"/>
          <p14:tracePt t="23856" x="4749800" y="2863850"/>
          <p14:tracePt t="23864" x="4759325" y="2863850"/>
          <p14:tracePt t="23872" x="4789488" y="2863850"/>
          <p14:tracePt t="23880" x="4800600" y="2863850"/>
          <p14:tracePt t="23888" x="4810125" y="2863850"/>
          <p14:tracePt t="23896" x="4819650" y="2863850"/>
          <p14:tracePt t="23904" x="4830763" y="2863850"/>
          <p14:tracePt t="23928" x="4840288" y="2863850"/>
          <p14:tracePt t="23937" x="4849813" y="2863850"/>
          <p14:tracePt t="23944" x="4860925" y="2863850"/>
          <p14:tracePt t="23953" x="4881563" y="2863850"/>
          <p14:tracePt t="23960" x="4891088" y="2854325"/>
          <p14:tracePt t="23968" x="4911725" y="2854325"/>
          <p14:tracePt t="23976" x="4941888" y="2854325"/>
          <p14:tracePt t="23984" x="4960938" y="2844800"/>
          <p14:tracePt t="23992" x="4981575" y="2844800"/>
          <p14:tracePt t="24000" x="5011738" y="2833688"/>
          <p14:tracePt t="24008" x="5032375" y="2824163"/>
          <p14:tracePt t="24016" x="5041900" y="2824163"/>
          <p14:tracePt t="24098" x="5053013" y="2824163"/>
          <p14:tracePt t="24104" x="5053013" y="2813050"/>
          <p14:tracePt t="24130" x="5062538" y="2813050"/>
          <p14:tracePt t="24146" x="5072063" y="2803525"/>
          <p14:tracePt t="24154" x="5092700" y="2794000"/>
          <p14:tracePt t="24170" x="5113338" y="2782888"/>
          <p14:tracePt t="24178" x="5132388" y="2773363"/>
          <p14:tracePt t="24186" x="5153025" y="2763838"/>
          <p14:tracePt t="24194" x="5162550" y="2752725"/>
          <p14:tracePt t="24201" x="5183188" y="2743200"/>
          <p14:tracePt t="24210" x="5213350" y="2733675"/>
          <p14:tracePt t="24218" x="5243513" y="2722563"/>
          <p14:tracePt t="24226" x="5273675" y="2713038"/>
          <p14:tracePt t="24235" x="5294313" y="2703513"/>
          <p14:tracePt t="24242" x="5324475" y="2692400"/>
          <p14:tracePt t="24250" x="5345113" y="2692400"/>
          <p14:tracePt t="24258" x="5375275" y="2682875"/>
          <p14:tracePt t="24266" x="5384800" y="2682875"/>
          <p14:tracePt t="24274" x="5395913" y="2682875"/>
          <p14:tracePt t="24282" x="5405438" y="2682875"/>
          <p14:tracePt t="24290" x="5414963" y="2682875"/>
          <p14:tracePt t="24298" x="5426075" y="2682875"/>
          <p14:tracePt t="24306" x="5435600" y="2682875"/>
          <p14:tracePt t="24314" x="5465763" y="2682875"/>
          <p14:tracePt t="24322" x="5495925" y="2682875"/>
          <p14:tracePt t="24330" x="5535613" y="2682875"/>
          <p14:tracePt t="24338" x="5567363" y="2682875"/>
          <p14:tracePt t="24346" x="5607050" y="2682875"/>
          <p14:tracePt t="24354" x="5646738" y="2682875"/>
          <p14:tracePt t="24362" x="5667375" y="2692400"/>
          <p14:tracePt t="24370" x="5676900" y="2692400"/>
          <p14:tracePt t="24378" x="5688013" y="2703513"/>
          <p14:tracePt t="24386" x="5697538" y="2703513"/>
          <p14:tracePt t="24911" x="5697538" y="2713038"/>
          <p14:tracePt t="24974" x="5697538" y="2722563"/>
          <p14:tracePt t="24990" x="5697538" y="2733675"/>
          <p14:tracePt t="25024" x="5697538" y="2743200"/>
          <p14:tracePt t="25312" x="5707063" y="2743200"/>
          <p14:tracePt t="25328" x="5727700" y="2743200"/>
          <p14:tracePt t="25344" x="5748338" y="2743200"/>
          <p14:tracePt t="25354" x="5778500" y="2743200"/>
          <p14:tracePt t="25360" x="5818188" y="2743200"/>
          <p14:tracePt t="25370" x="5859463" y="2743200"/>
          <p14:tracePt t="25379" x="5908675" y="2743200"/>
          <p14:tracePt t="25386" x="5949950" y="2743200"/>
          <p14:tracePt t="25394" x="6010275" y="2733675"/>
          <p14:tracePt t="25402" x="6049963" y="2733675"/>
          <p14:tracePt t="25410" x="6091238" y="2733675"/>
          <p14:tracePt t="25418" x="6161088" y="2733675"/>
          <p14:tracePt t="25426" x="6202363" y="2733675"/>
          <p14:tracePt t="25434" x="6262688" y="2733675"/>
          <p14:tracePt t="25442" x="6332538" y="2733675"/>
          <p14:tracePt t="25450" x="6392863" y="2733675"/>
          <p14:tracePt t="25458" x="6434138" y="2733675"/>
          <p14:tracePt t="25466" x="6494463" y="2733675"/>
          <p14:tracePt t="25474" x="6554788" y="2733675"/>
          <p14:tracePt t="25482" x="6624638" y="2733675"/>
          <p14:tracePt t="25490" x="6705600" y="2733675"/>
          <p14:tracePt t="25498" x="6765925" y="2733675"/>
          <p14:tracePt t="25506" x="6846888" y="2713038"/>
          <p14:tracePt t="25514" x="6888163" y="2713038"/>
          <p14:tracePt t="25522" x="6927850" y="2703513"/>
          <p14:tracePt t="25530" x="6967538" y="2703513"/>
          <p14:tracePt t="25538" x="6999288" y="2703513"/>
          <p14:tracePt t="25546" x="7018338" y="2703513"/>
          <p14:tracePt t="25652" x="7029450" y="2703513"/>
          <p14:tracePt t="25774" x="7029450" y="2692400"/>
          <p14:tracePt t="25804" x="7038975" y="2692400"/>
          <p14:tracePt t="25828" x="7059613" y="2682875"/>
          <p14:tracePt t="25836" x="7078663" y="2682875"/>
          <p14:tracePt t="25844" x="7108825" y="2682875"/>
          <p14:tracePt t="25852" x="7129463" y="2682875"/>
          <p14:tracePt t="25860" x="7170738" y="2673350"/>
          <p14:tracePt t="25868" x="7200900" y="2673350"/>
          <p14:tracePt t="25877" x="7231063" y="2673350"/>
          <p14:tracePt t="25884" x="7261225" y="2673350"/>
          <p14:tracePt t="25892" x="7300913" y="2673350"/>
          <p14:tracePt t="25900" x="7331075" y="2673350"/>
          <p14:tracePt t="25908" x="7351713" y="2673350"/>
          <p14:tracePt t="25916" x="7381875" y="2673350"/>
          <p14:tracePt t="25924" x="7402513" y="2673350"/>
          <p14:tracePt t="25940" x="7412038" y="2673350"/>
          <p14:tracePt t="26884" x="7412038" y="2682875"/>
          <p14:tracePt t="26892" x="7412038" y="2703513"/>
          <p14:tracePt t="26900" x="7412038" y="2713038"/>
          <p14:tracePt t="26908" x="7402513" y="2733675"/>
          <p14:tracePt t="26915" x="7391400" y="2743200"/>
          <p14:tracePt t="26924" x="7391400" y="2773363"/>
          <p14:tracePt t="26932" x="7391400" y="2803525"/>
          <p14:tracePt t="26940" x="7391400" y="2824163"/>
          <p14:tracePt t="26948" x="7391400" y="2844800"/>
          <p14:tracePt t="26964" x="7391400" y="2854325"/>
          <p14:tracePt t="26980" x="7391400" y="2863850"/>
          <p14:tracePt t="27136" x="7372350" y="2863850"/>
          <p14:tracePt t="27141" x="7342188" y="2874963"/>
          <p14:tracePt t="27151" x="7300913" y="2874963"/>
          <p14:tracePt t="27158" x="7210425" y="2884488"/>
          <p14:tracePt t="27167" x="7129463" y="2905125"/>
          <p14:tracePt t="27174" x="7059613" y="2905125"/>
          <p14:tracePt t="27182" x="6999288" y="2905125"/>
          <p14:tracePt t="27192" x="6967538" y="2914650"/>
          <p14:tracePt t="27202" x="6907213" y="2914650"/>
          <p14:tracePt t="27210" x="6867525" y="2914650"/>
          <p14:tracePt t="27217" x="6837363" y="2914650"/>
          <p14:tracePt t="27225" x="6816725" y="2914650"/>
          <p14:tracePt t="27250" x="6807200" y="2914650"/>
          <p14:tracePt t="27366" x="6807200" y="2924175"/>
          <p14:tracePt t="27397" x="6807200" y="2935288"/>
          <p14:tracePt t="27414" x="6807200" y="2944813"/>
          <p14:tracePt t="27421" x="6807200" y="2954338"/>
          <p14:tracePt t="27430" x="6807200" y="2965450"/>
          <p14:tracePt t="27438" x="6807200" y="2984500"/>
          <p14:tracePt t="27445" x="6796088" y="2995613"/>
          <p14:tracePt t="27455" x="6777038" y="3016250"/>
          <p14:tracePt t="27461" x="6756400" y="3035300"/>
          <p14:tracePt t="27472" x="6735763" y="3055938"/>
          <p14:tracePt t="27477" x="6726238" y="3055938"/>
          <p14:tracePt t="27520" x="6716713" y="3055938"/>
          <p14:tracePt t="27536" x="6696075" y="3055938"/>
          <p14:tracePt t="27543" x="6665913" y="3065463"/>
          <p14:tracePt t="27551" x="6624638" y="3076575"/>
          <p14:tracePt t="27560" x="6524625" y="3076575"/>
          <p14:tracePt t="27568" x="6434138" y="3095625"/>
          <p14:tracePt t="27575" x="6353175" y="3106738"/>
          <p14:tracePt t="27584" x="6251575" y="3116263"/>
          <p14:tracePt t="27591" x="6100763" y="3116263"/>
          <p14:tracePt t="27599" x="5919788" y="3136900"/>
          <p14:tracePt t="27608" x="5778500" y="3155950"/>
          <p14:tracePt t="27616" x="5667375" y="3155950"/>
          <p14:tracePt t="27624" x="5516563" y="3155950"/>
          <p14:tracePt t="27632" x="5384800" y="3155950"/>
          <p14:tracePt t="27639" x="5314950" y="3155950"/>
          <p14:tracePt t="27647" x="5254625" y="3155950"/>
          <p14:tracePt t="27655" x="5224463" y="3155950"/>
          <p14:tracePt t="27663" x="5213350" y="3155950"/>
          <p14:tracePt t="27791" x="5224463" y="3155950"/>
          <p14:tracePt t="27810" x="5233988" y="3155950"/>
          <p14:tracePt t="27818" x="5243513" y="3155950"/>
          <p14:tracePt t="27833" x="5254625" y="3155950"/>
          <p14:tracePt t="27851" x="5264150" y="3155950"/>
          <p14:tracePt t="27866" x="5273675" y="3155950"/>
          <p14:tracePt t="27881" x="5284788" y="3155950"/>
          <p14:tracePt t="27890" x="5294313" y="3155950"/>
          <p14:tracePt t="27897" x="5303838" y="3155950"/>
          <p14:tracePt t="27914" x="5314950" y="3155950"/>
          <p14:tracePt t="27921" x="5324475" y="3155950"/>
          <p14:tracePt t="27937" x="5334000" y="3155950"/>
          <p14:tracePt t="27945" x="5345113" y="3155950"/>
          <p14:tracePt t="27961" x="5354638" y="3155950"/>
          <p14:tracePt t="27977" x="5364163" y="3155950"/>
          <p14:tracePt t="27985" x="5375275" y="3155950"/>
          <p14:tracePt t="27993" x="5375275" y="3146425"/>
          <p14:tracePt t="28005" x="5384800" y="3146425"/>
          <p14:tracePt t="28212" x="5384800" y="3136900"/>
          <p14:tracePt t="28219" x="5375275" y="3136900"/>
          <p14:tracePt t="28243" x="5364163" y="3136900"/>
          <p14:tracePt t="29013" x="5364163" y="3125788"/>
          <p14:tracePt t="29324" x="5364163" y="3116263"/>
          <p14:tracePt t="29332" x="5384800" y="3116263"/>
          <p14:tracePt t="29352" x="5405438" y="3116263"/>
          <p14:tracePt t="29359" x="5435600" y="3106738"/>
          <p14:tracePt t="29368" x="5456238" y="3095625"/>
          <p14:tracePt t="29377" x="5475288" y="3095625"/>
          <p14:tracePt t="29384" x="5516563" y="3095625"/>
          <p14:tracePt t="29393" x="5546725" y="3086100"/>
          <p14:tracePt t="29400" x="5607050" y="3086100"/>
          <p14:tracePt t="29408" x="5646738" y="3086100"/>
          <p14:tracePt t="29416" x="5688013" y="3076575"/>
          <p14:tracePt t="29424" x="5718175" y="3076575"/>
          <p14:tracePt t="29432" x="5748338" y="3076575"/>
          <p14:tracePt t="29443" x="5788025" y="3076575"/>
          <p14:tracePt t="29452" x="5838825" y="3076575"/>
          <p14:tracePt t="29459" x="5848350" y="3076575"/>
          <p14:tracePt t="29468" x="5868988" y="3065463"/>
          <p14:tracePt t="29476" x="5889625" y="3065463"/>
          <p14:tracePt t="29484" x="5899150" y="3065463"/>
          <p14:tracePt t="29919" x="5919788" y="3065463"/>
          <p14:tracePt t="29926" x="5929313" y="3065463"/>
          <p14:tracePt t="29935" x="5949950" y="3065463"/>
          <p14:tracePt t="29943" x="5970588" y="3065463"/>
          <p14:tracePt t="29951" x="5989638" y="3065463"/>
          <p14:tracePt t="29959" x="6010275" y="3065463"/>
          <p14:tracePt t="29967" x="6049963" y="3065463"/>
          <p14:tracePt t="29975" x="6061075" y="3065463"/>
          <p14:tracePt t="29983" x="6080125" y="3065463"/>
          <p14:tracePt t="29991" x="6100763" y="3065463"/>
          <p14:tracePt t="29999" x="6121400" y="3065463"/>
          <p14:tracePt t="30007" x="6142038" y="3065463"/>
          <p14:tracePt t="30015" x="6151563" y="3065463"/>
          <p14:tracePt t="30023" x="6161088" y="3065463"/>
          <p14:tracePt t="30031" x="6181725" y="3065463"/>
          <p14:tracePt t="30039" x="6191250" y="3065463"/>
          <p14:tracePt t="30047" x="6202363" y="3065463"/>
          <p14:tracePt t="30063" x="6202363" y="3055938"/>
          <p14:tracePt t="30072" x="6211888" y="3055938"/>
          <p14:tracePt t="30095" x="6221413" y="3046413"/>
          <p14:tracePt t="30225" x="6232525" y="3046413"/>
          <p14:tracePt t="30257" x="6242050" y="3046413"/>
          <p14:tracePt t="30265" x="6251575" y="3046413"/>
          <p14:tracePt t="30273" x="6283325" y="3046413"/>
          <p14:tracePt t="30281" x="6313488" y="3046413"/>
          <p14:tracePt t="30289" x="6362700" y="3046413"/>
          <p14:tracePt t="30297" x="6413500" y="3046413"/>
          <p14:tracePt t="30305" x="6454775" y="3046413"/>
          <p14:tracePt t="30313" x="6484938" y="3046413"/>
          <p14:tracePt t="30321" x="6503988" y="3046413"/>
          <p14:tracePt t="30329" x="6534150" y="3046413"/>
          <p14:tracePt t="30337" x="6564313" y="3035300"/>
          <p14:tracePt t="30345" x="6575425" y="3035300"/>
          <p14:tracePt t="30354" x="6584950" y="3025775"/>
          <p14:tracePt t="30361" x="6594475" y="3025775"/>
          <p14:tracePt t="30369" x="6605588" y="3025775"/>
          <p14:tracePt t="30377" x="6615113" y="3025775"/>
          <p14:tracePt t="30417" x="6624638" y="3025775"/>
          <p14:tracePt t="30457" x="6635750" y="3025775"/>
          <p14:tracePt t="31005" x="6635750" y="3035300"/>
          <p14:tracePt t="33729" x="6635750" y="3065463"/>
          <p14:tracePt t="33737" x="6635750" y="3095625"/>
          <p14:tracePt t="33744" x="6635750" y="3176588"/>
          <p14:tracePt t="33752" x="6624638" y="3236913"/>
          <p14:tracePt t="33760" x="6624638" y="3317875"/>
          <p14:tracePt t="33768" x="6605588" y="3359150"/>
          <p14:tracePt t="33776" x="6605588" y="3398838"/>
          <p14:tracePt t="33784" x="6605588" y="3459163"/>
          <p14:tracePt t="33792" x="6605588" y="3489325"/>
          <p14:tracePt t="33800" x="6605588" y="3509963"/>
          <p14:tracePt t="33808" x="6605588" y="3519488"/>
          <p14:tracePt t="33915" x="6594475" y="3530600"/>
          <p14:tracePt t="33939" x="6594475" y="3540125"/>
          <p14:tracePt t="33947" x="6584950" y="3540125"/>
          <p14:tracePt t="33955" x="6584950" y="3549650"/>
          <p14:tracePt t="34528" x="6584950" y="3540125"/>
          <p14:tracePt t="35413" x="6615113" y="3530600"/>
          <p14:tracePt t="35420" x="6645275" y="3498850"/>
          <p14:tracePt t="35429" x="6716713" y="3449638"/>
          <p14:tracePt t="35435" x="6796088" y="3389313"/>
          <p14:tracePt t="35444" x="6918325" y="3327400"/>
          <p14:tracePt t="35451" x="6999288" y="3287713"/>
          <p14:tracePt t="35458" x="7099300" y="3257550"/>
          <p14:tracePt t="35467" x="7219950" y="3227388"/>
          <p14:tracePt t="35474" x="7351713" y="3197225"/>
          <p14:tracePt t="35482" x="7462838" y="3187700"/>
          <p14:tracePt t="35490" x="7543800" y="3187700"/>
          <p14:tracePt t="35498" x="7694613" y="3167063"/>
          <p14:tracePt t="35506" x="7775575" y="3167063"/>
          <p14:tracePt t="35514" x="7866063" y="3167063"/>
          <p14:tracePt t="35522" x="7956550" y="3167063"/>
          <p14:tracePt t="35530" x="8026400" y="3167063"/>
          <p14:tracePt t="35538" x="8058150" y="3167063"/>
          <p14:tracePt t="35546" x="8058150" y="3176588"/>
          <p14:tracePt t="35554" x="8067675" y="3176588"/>
          <p14:tracePt t="35764" x="8067675" y="3187700"/>
          <p14:tracePt t="35772" x="8067675" y="3217863"/>
          <p14:tracePt t="35780" x="8067675" y="3248025"/>
          <p14:tracePt t="35788" x="8067675" y="3278188"/>
          <p14:tracePt t="35796" x="8067675" y="3308350"/>
          <p14:tracePt t="35804" x="8067675" y="3327400"/>
          <p14:tracePt t="35812" x="8067675" y="3338513"/>
          <p14:tracePt t="35828" x="8067675" y="3348038"/>
          <p14:tracePt t="35836" x="8067675" y="3359150"/>
          <p14:tracePt t="36522" x="8067675" y="3368675"/>
          <p14:tracePt t="37353" x="8058150" y="3368675"/>
          <p14:tracePt t="37360" x="8047038" y="3359150"/>
          <p14:tracePt t="37370" x="8016875" y="3359150"/>
          <p14:tracePt t="37375" x="7986713" y="3348038"/>
          <p14:tracePt t="37383" x="7956550" y="3338513"/>
          <p14:tracePt t="37391" x="7926388" y="3327400"/>
          <p14:tracePt t="37399" x="7886700" y="3308350"/>
          <p14:tracePt t="37407" x="7835900" y="3297238"/>
          <p14:tracePt t="37414" x="7775575" y="3267075"/>
          <p14:tracePt t="37422" x="7694613" y="3227388"/>
          <p14:tracePt t="37430" x="7604125" y="3187700"/>
          <p14:tracePt t="37438" x="7562850" y="3167063"/>
          <p14:tracePt t="37447" x="7462838" y="3116263"/>
          <p14:tracePt t="37457" x="7412038" y="3095625"/>
          <p14:tracePt t="37462" x="7381875" y="3086100"/>
          <p14:tracePt t="37473" x="7342188" y="3076575"/>
          <p14:tracePt t="37479" x="7310438" y="3065463"/>
          <p14:tracePt t="37489" x="7291388" y="3055938"/>
          <p14:tracePt t="37496" x="7280275" y="3055938"/>
          <p14:tracePt t="37512" x="7270750" y="3046413"/>
          <p14:tracePt t="37746" x="7250113" y="3046413"/>
          <p14:tracePt t="37752" x="7250113" y="3055938"/>
          <p14:tracePt t="37760" x="7231063" y="3076575"/>
          <p14:tracePt t="37768" x="7210425" y="3095625"/>
          <p14:tracePt t="37776" x="7170738" y="3136900"/>
          <p14:tracePt t="37784" x="7099300" y="3227388"/>
          <p14:tracePt t="37794" x="7029450" y="3308350"/>
          <p14:tracePt t="37802" x="6999288" y="3359150"/>
          <p14:tracePt t="37810" x="6918325" y="3449638"/>
          <p14:tracePt t="37818" x="6867525" y="3498850"/>
          <p14:tracePt t="37826" x="6816725" y="3570288"/>
          <p14:tracePt t="37834" x="6765925" y="3621088"/>
          <p14:tracePt t="37842" x="6746875" y="3651250"/>
          <p14:tracePt t="37849" x="6726238" y="3670300"/>
          <p14:tracePt t="37858" x="6705600" y="3702050"/>
          <p14:tracePt t="37866" x="6686550" y="3721100"/>
          <p14:tracePt t="37874" x="6675438" y="3732213"/>
          <p14:tracePt t="37883" x="6665913" y="3741738"/>
          <p14:tracePt t="37890" x="6665913" y="3751263"/>
          <p14:tracePt t="37899" x="6656388" y="3762375"/>
          <p14:tracePt t="37906" x="6645275" y="3762375"/>
          <p14:tracePt t="37914" x="6645275" y="3771900"/>
          <p14:tracePt t="37922" x="6645275" y="3792538"/>
          <p14:tracePt t="37930" x="6635750" y="3792538"/>
          <p14:tracePt t="37938" x="6624638" y="3802063"/>
          <p14:tracePt t="37946" x="6605588" y="3822700"/>
          <p14:tracePt t="37954" x="6594475" y="3841750"/>
          <p14:tracePt t="37962" x="6575425" y="3862388"/>
          <p14:tracePt t="37970" x="6545263" y="3883025"/>
          <p14:tracePt t="37978" x="6515100" y="3913188"/>
          <p14:tracePt t="37986" x="6494463" y="3922713"/>
          <p14:tracePt t="37994" x="6464300" y="3943350"/>
          <p14:tracePt t="38002" x="6434138" y="3963988"/>
          <p14:tracePt t="38010" x="6373813" y="4003675"/>
          <p14:tracePt t="38018" x="6302375" y="4044950"/>
          <p14:tracePt t="38026" x="6221413" y="4054475"/>
          <p14:tracePt t="38034" x="6142038" y="4084638"/>
          <p14:tracePt t="38042" x="6080125" y="4094163"/>
          <p14:tracePt t="38050" x="5989638" y="4105275"/>
          <p14:tracePt t="38058" x="5868988" y="4105275"/>
          <p14:tracePt t="38066" x="5757863" y="4124325"/>
          <p14:tracePt t="38076" x="5627688" y="4124325"/>
          <p14:tracePt t="38081" x="5526088" y="4124325"/>
          <p14:tracePt t="38092" x="5364163" y="4124325"/>
          <p14:tracePt t="38100" x="5243513" y="4124325"/>
          <p14:tracePt t="38108" x="5102225" y="4124325"/>
          <p14:tracePt t="38116" x="5002213" y="4124325"/>
          <p14:tracePt t="38124" x="4719638" y="4124325"/>
          <p14:tracePt t="38131" x="4608513" y="4124325"/>
          <p14:tracePt t="38140" x="4416425" y="4124325"/>
          <p14:tracePt t="38148" x="4103688" y="4124325"/>
          <p14:tracePt t="38156" x="3902075" y="4124325"/>
          <p14:tracePt t="38164" x="3700463" y="4124325"/>
          <p14:tracePt t="38183" x="3206750" y="4124325"/>
          <p14:tracePt t="38188" x="3014663" y="4124325"/>
          <p14:tracePt t="38196" x="2854325" y="4124325"/>
          <p14:tracePt t="38204" x="2682875" y="4124325"/>
          <p14:tracePt t="38212" x="2551113" y="4124325"/>
          <p14:tracePt t="38220" x="2490788" y="4124325"/>
          <p14:tracePt t="38228" x="2430463" y="4124325"/>
          <p14:tracePt t="38236" x="2370138" y="4124325"/>
          <p14:tracePt t="38244" x="2359025" y="4124325"/>
          <p14:tracePt t="38252" x="2349500" y="4124325"/>
          <p14:tracePt t="38276" x="2339975" y="4124325"/>
          <p14:tracePt t="38335" x="2339975" y="4114800"/>
          <p14:tracePt t="38440" x="2339975" y="4105275"/>
          <p14:tracePt t="38472" x="2349500" y="4094163"/>
          <p14:tracePt t="38480" x="2349500" y="4084638"/>
          <p14:tracePt t="38489" x="2359025" y="4084638"/>
          <p14:tracePt t="38497" x="2379663" y="4064000"/>
          <p14:tracePt t="38505" x="2379663" y="4054475"/>
          <p14:tracePt t="38512" x="2400300" y="4033838"/>
          <p14:tracePt t="38518" x="2409825" y="4024313"/>
          <p14:tracePt t="38526" x="2420938" y="4013200"/>
          <p14:tracePt t="38534" x="2439988" y="4003675"/>
          <p14:tracePt t="38542" x="2451100" y="3983038"/>
          <p14:tracePt t="38551" x="2470150" y="3973513"/>
          <p14:tracePt t="38558" x="2490788" y="3952875"/>
          <p14:tracePt t="38566" x="2511425" y="3943350"/>
          <p14:tracePt t="38574" x="2530475" y="3933825"/>
          <p14:tracePt t="38583" x="2541588" y="3922713"/>
          <p14:tracePt t="38590" x="2560638" y="3913188"/>
          <p14:tracePt t="38598" x="2560638" y="3903663"/>
          <p14:tracePt t="38606" x="2571750" y="3903663"/>
          <p14:tracePt t="38615" x="2592388" y="3903663"/>
          <p14:tracePt t="38630" x="2601913" y="3892550"/>
          <p14:tracePt t="38645" x="2601913" y="3883025"/>
          <p14:tracePt t="38670" x="2611438" y="3883025"/>
          <p14:tracePt t="38697" x="2611438" y="3873500"/>
          <p14:tracePt t="38737" x="2611438" y="3862388"/>
          <p14:tracePt t="39138" x="2622550" y="3862388"/>
          <p14:tracePt t="39186" x="2632075" y="3862388"/>
          <p14:tracePt t="39202" x="2641600" y="3862388"/>
          <p14:tracePt t="39218" x="2671763" y="3862388"/>
          <p14:tracePt t="39225" x="2701925" y="3862388"/>
          <p14:tracePt t="39234" x="2743200" y="3862388"/>
          <p14:tracePt t="39243" x="2803525" y="3862388"/>
          <p14:tracePt t="39250" x="2873375" y="3862388"/>
          <p14:tracePt t="39260" x="2995613" y="3862388"/>
          <p14:tracePt t="39266" x="3086100" y="3862388"/>
          <p14:tracePt t="39275" x="3146425" y="3862388"/>
          <p14:tracePt t="39282" x="3236913" y="3862388"/>
          <p14:tracePt t="39290" x="3368675" y="3862388"/>
          <p14:tracePt t="39301" x="3468688" y="3862388"/>
          <p14:tracePt t="39306" x="3549650" y="3862388"/>
          <p14:tracePt t="39316" x="3600450" y="3862388"/>
          <p14:tracePt t="39324" x="3651250" y="3862388"/>
          <p14:tracePt t="39332" x="3660775" y="3862388"/>
          <p14:tracePt t="39340" x="3681413" y="3862388"/>
          <p14:tracePt t="39348" x="3690938" y="3862388"/>
          <p14:tracePt t="39356" x="3700463" y="3862388"/>
          <p14:tracePt t="39388" x="3711575" y="3862388"/>
          <p14:tracePt t="39430" x="3730625" y="3862388"/>
          <p14:tracePt t="39438" x="3760788" y="3862388"/>
          <p14:tracePt t="39446" x="3771900" y="3862388"/>
          <p14:tracePt t="39453" x="3802063" y="3862388"/>
          <p14:tracePt t="39460" x="3832225" y="3852863"/>
          <p14:tracePt t="39469" x="3883025" y="3841750"/>
          <p14:tracePt t="39477" x="3932238" y="3832225"/>
          <p14:tracePt t="39485" x="3994150" y="3822700"/>
          <p14:tracePt t="39493" x="4064000" y="3822700"/>
          <p14:tracePt t="39501" x="4154488" y="3792538"/>
          <p14:tracePt t="39510" x="4225925" y="3792538"/>
          <p14:tracePt t="39517" x="4325938" y="3771900"/>
          <p14:tracePt t="39527" x="4457700" y="3762375"/>
          <p14:tracePt t="39532" x="4538663" y="3751263"/>
          <p14:tracePt t="39541" x="4629150" y="3751263"/>
          <p14:tracePt t="39548" x="4689475" y="3741738"/>
          <p14:tracePt t="39556" x="4729163" y="3741738"/>
          <p14:tracePt t="39564" x="4789488" y="3741738"/>
          <p14:tracePt t="39571" x="4830763" y="3721100"/>
          <p14:tracePt t="39580" x="4881563" y="3721100"/>
          <p14:tracePt t="39591" x="4911725" y="3721100"/>
          <p14:tracePt t="39596" x="4941888" y="3721100"/>
          <p14:tracePt t="39606" x="4951413" y="3721100"/>
          <p14:tracePt t="39613" x="4960938" y="3721100"/>
          <p14:tracePt t="39621" x="4991100" y="3721100"/>
          <p14:tracePt t="39630" x="5002213" y="3721100"/>
          <p14:tracePt t="39637" x="5011738" y="3721100"/>
          <p14:tracePt t="39646" x="5021263" y="3721100"/>
          <p14:tracePt t="39653" x="5032375" y="3721100"/>
          <p14:tracePt t="39669" x="5041900" y="3721100"/>
          <p14:tracePt t="39986" x="5053013" y="3721100"/>
          <p14:tracePt t="40001" x="5062538" y="3721100"/>
          <p14:tracePt t="40009" x="5072063" y="3721100"/>
          <p14:tracePt t="40015" x="5102225" y="3721100"/>
          <p14:tracePt t="40024" x="5132388" y="3711575"/>
          <p14:tracePt t="40031" x="5162550" y="3711575"/>
          <p14:tracePt t="40040" x="5203825" y="3711575"/>
          <p14:tracePt t="40048" x="5233988" y="3711575"/>
          <p14:tracePt t="40055" x="5273675" y="3711575"/>
          <p14:tracePt t="40064" x="5314950" y="3711575"/>
          <p14:tracePt t="40071" x="5364163" y="3711575"/>
          <p14:tracePt t="40080" x="5405438" y="3711575"/>
          <p14:tracePt t="40088" x="5445125" y="3711575"/>
          <p14:tracePt t="40096" x="5475288" y="3711575"/>
          <p14:tracePt t="40104" x="5505450" y="3711575"/>
          <p14:tracePt t="40112" x="5516563" y="3711575"/>
          <p14:tracePt t="40119" x="5526088" y="3711575"/>
          <p14:tracePt t="40136" x="5535613" y="3711575"/>
          <p14:tracePt t="40269" x="5546725" y="3711575"/>
          <p14:tracePt t="40285" x="5567363" y="3711575"/>
          <p14:tracePt t="40298" x="5597525" y="3711575"/>
          <p14:tracePt t="40306" x="5637213" y="3711575"/>
          <p14:tracePt t="40314" x="5718175" y="3721100"/>
          <p14:tracePt t="40321" x="5788025" y="3732213"/>
          <p14:tracePt t="40330" x="5868988" y="3741738"/>
          <p14:tracePt t="40338" x="6010275" y="3771900"/>
          <p14:tracePt t="40346" x="6121400" y="3802063"/>
          <p14:tracePt t="40354" x="6202363" y="3822700"/>
          <p14:tracePt t="40362" x="6353175" y="3852863"/>
          <p14:tracePt t="40371" x="6473825" y="3862388"/>
          <p14:tracePt t="40378" x="6564313" y="3873500"/>
          <p14:tracePt t="40387" x="6624638" y="3892550"/>
          <p14:tracePt t="40394" x="6705600" y="3903663"/>
          <p14:tracePt t="40402" x="6786563" y="3903663"/>
          <p14:tracePt t="40410" x="6827838" y="3903663"/>
          <p14:tracePt t="40418" x="6867525" y="3903663"/>
          <p14:tracePt t="40426" x="6897688" y="3903663"/>
          <p14:tracePt t="40434" x="6918325" y="3903663"/>
          <p14:tracePt t="40442" x="6937375" y="3903663"/>
          <p14:tracePt t="40449" x="6948488" y="3903663"/>
          <p14:tracePt t="40492" x="6958013" y="3903663"/>
          <p14:tracePt t="41131" x="6958013" y="3913188"/>
          <p14:tracePt t="41279" x="6958013" y="3922713"/>
          <p14:tracePt t="41500" x="6937375" y="3922713"/>
          <p14:tracePt t="41509" x="6897688" y="3922713"/>
          <p14:tracePt t="41517" x="6816725" y="3922713"/>
          <p14:tracePt t="41523" x="6756400" y="3952875"/>
          <p14:tracePt t="41533" x="6675438" y="3973513"/>
          <p14:tracePt t="41538" x="6534150" y="4044950"/>
          <p14:tracePt t="41547" x="6443663" y="4064000"/>
          <p14:tracePt t="41554" x="6343650" y="4094163"/>
          <p14:tracePt t="41562" x="6262688" y="4124325"/>
          <p14:tracePt t="41570" x="6111875" y="4154488"/>
          <p14:tracePt t="41579" x="5757863" y="4195763"/>
          <p14:tracePt t="41586" x="5567363" y="4205288"/>
          <p14:tracePt t="41593" x="5303838" y="4246563"/>
          <p14:tracePt t="41601" x="5062538" y="4265613"/>
          <p14:tracePt t="41609" x="4911725" y="4265613"/>
          <p14:tracePt t="41617" x="4538663" y="4286250"/>
          <p14:tracePt t="41625" x="4295775" y="4295775"/>
          <p14:tracePt t="41633" x="4103688" y="4316413"/>
          <p14:tracePt t="41641" x="3932238" y="4325938"/>
          <p14:tracePt t="41650" x="3802063" y="4325938"/>
          <p14:tracePt t="41657" x="3630613" y="4325938"/>
          <p14:tracePt t="41666" x="3479800" y="4356100"/>
          <p14:tracePt t="41674" x="3348038" y="4376738"/>
          <p14:tracePt t="41681" x="3246438" y="4387850"/>
          <p14:tracePt t="41689" x="3197225" y="4387850"/>
          <p14:tracePt t="41697" x="3136900" y="4397375"/>
          <p14:tracePt t="41706" x="3086100" y="4406900"/>
          <p14:tracePt t="41713" x="3055938" y="4406900"/>
          <p14:tracePt t="41721" x="3044825" y="4406900"/>
          <p14:tracePt t="41771" x="3035300" y="4418013"/>
          <p14:tracePt t="41779" x="3025775" y="4418013"/>
          <p14:tracePt t="41787" x="2995613" y="4418013"/>
          <p14:tracePt t="41795" x="2984500" y="4418013"/>
          <p14:tracePt t="41803" x="2954338" y="4418013"/>
          <p14:tracePt t="41811" x="2924175" y="4418013"/>
          <p14:tracePt t="41819" x="2873375" y="4418013"/>
          <p14:tracePt t="41827" x="2833688" y="4418013"/>
          <p14:tracePt t="41836" x="2803525" y="4418013"/>
          <p14:tracePt t="41843" x="2763838" y="4406900"/>
          <p14:tracePt t="41851" x="2701925" y="4397375"/>
          <p14:tracePt t="41859" x="2662238" y="4397375"/>
          <p14:tracePt t="41867" x="2611438" y="4387850"/>
          <p14:tracePt t="41875" x="2581275" y="4376738"/>
          <p14:tracePt t="41883" x="2541588" y="4367213"/>
          <p14:tracePt t="41891" x="2511425" y="4367213"/>
          <p14:tracePt t="41899" x="2481263" y="4356100"/>
          <p14:tracePt t="41907" x="2470150" y="4346575"/>
          <p14:tracePt t="41915" x="2460625" y="4346575"/>
          <p14:tracePt t="41923" x="2451100" y="4346575"/>
          <p14:tracePt t="41964" x="2451100" y="4337050"/>
          <p14:tracePt t="41979" x="2451100" y="4325938"/>
          <p14:tracePt t="41995" x="2451100" y="4316413"/>
          <p14:tracePt t="42003" x="2451100" y="4295775"/>
          <p14:tracePt t="42013" x="2439988" y="4276725"/>
          <p14:tracePt t="42019" x="2439988" y="4256088"/>
          <p14:tracePt t="42029" x="2439988" y="4225925"/>
          <p14:tracePt t="42035" x="2430463" y="4205288"/>
          <p14:tracePt t="42045" x="2420938" y="4175125"/>
          <p14:tracePt t="42051" x="2420938" y="4165600"/>
          <p14:tracePt t="42061" x="2420938" y="4154488"/>
          <p14:tracePt t="42069" x="2409825" y="4144963"/>
          <p14:tracePt t="42078" x="2409825" y="4135438"/>
          <p14:tracePt t="42086" x="2409825" y="4124325"/>
          <p14:tracePt t="42101" x="2409825" y="4114800"/>
          <p14:tracePt t="42109" x="2409825" y="4105275"/>
          <p14:tracePt t="42117" x="2400300" y="4094163"/>
          <p14:tracePt t="42125" x="2400300" y="4084638"/>
          <p14:tracePt t="42141" x="2390775" y="4075113"/>
          <p14:tracePt t="42149" x="2390775" y="4064000"/>
          <p14:tracePt t="42165" x="2390775" y="4054475"/>
          <p14:tracePt t="42181" x="2390775" y="4044950"/>
          <p14:tracePt t="42255" x="2379663" y="4044950"/>
          <p14:tracePt t="42293" x="2370138" y="4044950"/>
          <p14:tracePt t="42302" x="2359025" y="4044950"/>
          <p14:tracePt t="42309" x="2339975" y="4044950"/>
          <p14:tracePt t="42327" x="2328863" y="4054475"/>
          <p14:tracePt t="42333" x="2319338" y="4054475"/>
          <p14:tracePt t="42343" x="2309813" y="4054475"/>
          <p14:tracePt t="42349" x="2298700" y="4064000"/>
          <p14:tracePt t="42375" x="2298700" y="4075113"/>
          <p14:tracePt t="42383" x="2289175" y="4075113"/>
          <p14:tracePt t="42391" x="2279650" y="4075113"/>
          <p14:tracePt t="42399" x="2268538" y="4075113"/>
          <p14:tracePt t="42415" x="2259013" y="4075113"/>
          <p14:tracePt t="42423" x="2259013" y="4084638"/>
          <p14:tracePt t="42447" x="2249488" y="4094163"/>
          <p14:tracePt t="42601" x="2249488" y="4105275"/>
          <p14:tracePt t="42649" x="2249488" y="4114800"/>
          <p14:tracePt t="42721" x="2238375" y="4114800"/>
          <p14:tracePt t="43414" x="2249488" y="4124325"/>
          <p14:tracePt t="43421" x="2268538" y="4144963"/>
          <p14:tracePt t="43429" x="2289175" y="4154488"/>
          <p14:tracePt t="43438" x="2319338" y="4175125"/>
          <p14:tracePt t="43445" x="2359025" y="4195763"/>
          <p14:tracePt t="43454" x="2379663" y="4205288"/>
          <p14:tracePt t="43461" x="2409825" y="4216400"/>
          <p14:tracePt t="43469" x="2439988" y="4225925"/>
          <p14:tracePt t="43477" x="2451100" y="4225925"/>
          <p14:tracePt t="43485" x="2490788" y="4235450"/>
          <p14:tracePt t="43493" x="2520950" y="4235450"/>
          <p14:tracePt t="43501" x="2551113" y="4235450"/>
          <p14:tracePt t="43509" x="2581275" y="4235450"/>
          <p14:tracePt t="43517" x="2622550" y="4235450"/>
          <p14:tracePt t="43525" x="2692400" y="4235450"/>
          <p14:tracePt t="43535" x="2763838" y="4235450"/>
          <p14:tracePt t="43543" x="2843213" y="4235450"/>
          <p14:tracePt t="43551" x="2924175" y="4225925"/>
          <p14:tracePt t="43559" x="3025775" y="4195763"/>
          <p14:tracePt t="43571" x="3125788" y="4175125"/>
          <p14:tracePt t="43579" x="3167063" y="4165600"/>
          <p14:tracePt t="43587" x="3278188" y="4135438"/>
          <p14:tracePt t="43595" x="3378200" y="4114800"/>
          <p14:tracePt t="43603" x="3449638" y="4084638"/>
          <p14:tracePt t="43611" x="3619500" y="4033838"/>
          <p14:tracePt t="43621" x="3711575" y="4024313"/>
          <p14:tracePt t="43627" x="3790950" y="3994150"/>
          <p14:tracePt t="43635" x="3892550" y="3983038"/>
          <p14:tracePt t="43643" x="3973513" y="3973513"/>
          <p14:tracePt t="43651" x="4033838" y="3952875"/>
          <p14:tracePt t="43659" x="4094163" y="3943350"/>
          <p14:tracePt t="43667" x="4154488" y="3933825"/>
          <p14:tracePt t="43675" x="4184650" y="3933825"/>
          <p14:tracePt t="43683" x="4205288" y="3933825"/>
          <p14:tracePt t="43691" x="4214813" y="3922713"/>
          <p14:tracePt t="44107" x="4225925" y="3943350"/>
          <p14:tracePt t="44114" x="4235450" y="3963988"/>
          <p14:tracePt t="44130" x="4244975" y="3983038"/>
          <p14:tracePt t="44137" x="4256088" y="3994150"/>
          <p14:tracePt t="44147" x="4256088" y="4003675"/>
          <p14:tracePt t="44167" x="4265613" y="4013200"/>
          <p14:tracePt t="44179" x="4275138" y="4013200"/>
          <p14:tracePt t="44243" x="4295775" y="4024313"/>
          <p14:tracePt t="44251" x="4316413" y="4024313"/>
          <p14:tracePt t="44259" x="4325938" y="4033838"/>
          <p14:tracePt t="44267" x="4356100" y="4044950"/>
          <p14:tracePt t="44275" x="4367213" y="4044950"/>
          <p14:tracePt t="44287" x="4397375" y="4054475"/>
          <p14:tracePt t="44295" x="4427538" y="4064000"/>
          <p14:tracePt t="44303" x="4467225" y="4075113"/>
          <p14:tracePt t="44311" x="4518025" y="4084638"/>
          <p14:tracePt t="44319" x="4598988" y="4105275"/>
          <p14:tracePt t="44327" x="4659313" y="4114800"/>
          <p14:tracePt t="44335" x="4699000" y="4114800"/>
          <p14:tracePt t="44343" x="4759325" y="4124325"/>
          <p14:tracePt t="44351" x="4840288" y="4135438"/>
          <p14:tracePt t="44359" x="4900613" y="4135438"/>
          <p14:tracePt t="44366" x="4941888" y="4135438"/>
          <p14:tracePt t="44375" x="4972050" y="4135438"/>
          <p14:tracePt t="44383" x="5011738" y="4135438"/>
          <p14:tracePt t="44391" x="5053013" y="4135438"/>
          <p14:tracePt t="44400" x="5102225" y="4135438"/>
          <p14:tracePt t="44407" x="5143500" y="4135438"/>
          <p14:tracePt t="44415" x="5173663" y="4124325"/>
          <p14:tracePt t="44423" x="5203825" y="4114800"/>
          <p14:tracePt t="44431" x="5233988" y="4114800"/>
          <p14:tracePt t="44439" x="5264150" y="4114800"/>
          <p14:tracePt t="44447" x="5284788" y="4114800"/>
          <p14:tracePt t="44455" x="5294313" y="4105275"/>
          <p14:tracePt t="44473" x="5303838" y="4105275"/>
          <p14:tracePt t="44481" x="5324475" y="4105275"/>
          <p14:tracePt t="44493" x="5334000" y="4105275"/>
          <p14:tracePt t="44597" x="5345113" y="4105275"/>
          <p14:tracePt t="44802" x="5354638" y="4105275"/>
          <p14:tracePt t="44809" x="5384800" y="4114800"/>
          <p14:tracePt t="44816" x="5414963" y="4135438"/>
          <p14:tracePt t="44824" x="5445125" y="4154488"/>
          <p14:tracePt t="44832" x="5505450" y="4184650"/>
          <p14:tracePt t="44840" x="5556250" y="4205288"/>
          <p14:tracePt t="44850" x="5597525" y="4225925"/>
          <p14:tracePt t="44856" x="5657850" y="4235450"/>
          <p14:tracePt t="44866" x="5707063" y="4246563"/>
          <p14:tracePt t="44872" x="5748338" y="4246563"/>
          <p14:tracePt t="44880" x="5788025" y="4265613"/>
          <p14:tracePt t="44887" x="5818188" y="4265613"/>
          <p14:tracePt t="44896" x="5838825" y="4265613"/>
          <p14:tracePt t="44903" x="5848350" y="4265613"/>
          <p14:tracePt t="44912" x="5859463" y="4265613"/>
          <p14:tracePt t="44920" x="5878513" y="4265613"/>
          <p14:tracePt t="44927" x="5889625" y="4265613"/>
          <p14:tracePt t="44959" x="5899150" y="4265613"/>
          <p14:tracePt t="45107" x="5908675" y="4265613"/>
          <p14:tracePt t="45115" x="5919788" y="4256088"/>
          <p14:tracePt t="45123" x="5940425" y="4246563"/>
          <p14:tracePt t="45132" x="5959475" y="4246563"/>
          <p14:tracePt t="45139" x="5980113" y="4235450"/>
          <p14:tracePt t="45149" x="6010275" y="4225925"/>
          <p14:tracePt t="45155" x="6030913" y="4216400"/>
          <p14:tracePt t="45161" x="6070600" y="4216400"/>
          <p14:tracePt t="45170" x="6111875" y="4216400"/>
          <p14:tracePt t="45177" x="6142038" y="4205288"/>
          <p14:tracePt t="45185" x="6202363" y="4205288"/>
          <p14:tracePt t="45193" x="6292850" y="4195763"/>
          <p14:tracePt t="45201" x="6373813" y="4175125"/>
          <p14:tracePt t="45209" x="6434138" y="4165600"/>
          <p14:tracePt t="45217" x="6515100" y="4165600"/>
          <p14:tracePt t="45225" x="6554788" y="4154488"/>
          <p14:tracePt t="45233" x="6594475" y="4154488"/>
          <p14:tracePt t="45240" x="6615113" y="4144963"/>
          <p14:tracePt t="45249" x="6635750" y="4144963"/>
          <p14:tracePt t="45257" x="6645275" y="4144963"/>
          <p14:tracePt t="45411" x="6645275" y="4135438"/>
          <p14:tracePt t="45525" x="6656388" y="4135438"/>
          <p14:tracePt t="45541" x="6665913" y="4135438"/>
          <p14:tracePt t="45548" x="6686550" y="4135438"/>
          <p14:tracePt t="45557" x="6726238" y="4135438"/>
          <p14:tracePt t="45567" x="6765925" y="4135438"/>
          <p14:tracePt t="45572" x="6827838" y="4135438"/>
          <p14:tracePt t="45579" x="6937375" y="4135438"/>
          <p14:tracePt t="45586" x="7018338" y="4135438"/>
          <p14:tracePt t="45595" x="7078663" y="4135438"/>
          <p14:tracePt t="45602" x="7170738" y="4144963"/>
          <p14:tracePt t="45611" x="7270750" y="4144963"/>
          <p14:tracePt t="45619" x="7310438" y="4144963"/>
          <p14:tracePt t="45627" x="7381875" y="4144963"/>
          <p14:tracePt t="45635" x="7442200" y="4144963"/>
          <p14:tracePt t="45645" x="7472363" y="4144963"/>
          <p14:tracePt t="45650" x="7502525" y="4144963"/>
          <p14:tracePt t="45717" x="7513638" y="4144963"/>
          <p14:tracePt t="46184" x="7513638" y="4154488"/>
          <p14:tracePt t="46255" x="7513638" y="4165600"/>
          <p14:tracePt t="46580" x="7523163" y="4184650"/>
          <p14:tracePt t="46588" x="7573963" y="4195763"/>
          <p14:tracePt t="46597" x="7613650" y="4216400"/>
          <p14:tracePt t="46603" x="7734300" y="4265613"/>
          <p14:tracePt t="46611" x="7835900" y="4295775"/>
          <p14:tracePt t="46619" x="8058150" y="4356100"/>
          <p14:tracePt t="46627" x="8188325" y="4387850"/>
          <p14:tracePt t="46635" x="8308975" y="4418013"/>
          <p14:tracePt t="46643" x="8531225" y="4487863"/>
          <p14:tracePt t="46650" x="8702675" y="4538663"/>
          <p14:tracePt t="46659" x="8834438" y="4568825"/>
          <p14:tracePt t="46667" x="8894763" y="4578350"/>
          <p14:tracePt t="46674" x="8955088" y="4589463"/>
          <p14:tracePt t="46683" x="8985250" y="4589463"/>
          <p14:tracePt t="46690" x="8994775" y="4589463"/>
          <p14:tracePt t="46958" x="9005888" y="4589463"/>
          <p14:tracePt t="46967" x="9015413" y="4578350"/>
          <p14:tracePt t="46973" x="9036050" y="4559300"/>
          <p14:tracePt t="46983" x="9045575" y="4538663"/>
          <p14:tracePt t="46989" x="9085263" y="4497388"/>
          <p14:tracePt t="46997" x="9136063" y="4467225"/>
          <p14:tracePt t="47004" x="9207500" y="4427538"/>
          <p14:tracePt t="47013" x="9288463" y="4387850"/>
          <p14:tracePt t="47021" x="9388475" y="4337050"/>
          <p14:tracePt t="47029" x="9509125" y="4295775"/>
          <p14:tracePt t="47038" x="9620250" y="4256088"/>
          <p14:tracePt t="47046" x="9761538" y="4205288"/>
          <p14:tracePt t="47053" x="9863138" y="4175125"/>
          <p14:tracePt t="47061" x="9963150" y="4135438"/>
          <p14:tracePt t="47070" x="10044113" y="4124325"/>
          <p14:tracePt t="47077" x="10104438" y="4094163"/>
          <p14:tracePt t="47084" x="10155238" y="4075113"/>
          <p14:tracePt t="47093" x="10194925" y="4044950"/>
          <p14:tracePt t="47100" x="10225088" y="4033838"/>
          <p14:tracePt t="47109" x="10255250" y="4013200"/>
          <p14:tracePt t="47116" x="10275888" y="4003675"/>
          <p14:tracePt t="47125" x="10296525" y="3983038"/>
          <p14:tracePt t="47132" x="10306050" y="3983038"/>
          <p14:tracePt t="47141" x="10326688" y="3973513"/>
          <p14:tracePt t="47153" x="10336213" y="3963988"/>
          <p14:tracePt t="47171" x="10336213" y="3952875"/>
          <p14:tracePt t="47684" x="10347325" y="3952875"/>
          <p14:tracePt t="47692" x="10356850" y="3952875"/>
          <p14:tracePt t="47701" x="10366375" y="3963988"/>
          <p14:tracePt t="47707" x="10377488" y="3973513"/>
          <p14:tracePt t="47721" x="10387013" y="3983038"/>
          <p14:tracePt t="47729" x="10396538" y="3994150"/>
          <p14:tracePt t="47737" x="10407650" y="4003675"/>
          <p14:tracePt t="47744" x="10417175" y="4003675"/>
          <p14:tracePt t="47768" x="10417175" y="4013200"/>
          <p14:tracePt t="47784" x="10426700" y="4013200"/>
          <p14:tracePt t="47802" x="10426700" y="4024313"/>
          <p14:tracePt t="47818" x="10437813" y="4024313"/>
          <p14:tracePt t="47850" x="10447338" y="4024313"/>
          <p14:tracePt t="47874" x="10456863" y="4024313"/>
          <p14:tracePt t="47882" x="10456863" y="4033838"/>
          <p14:tracePt t="48037" x="10467975" y="4033838"/>
          <p14:tracePt t="48092" x="10477500" y="4033838"/>
          <p14:tracePt t="48109" x="10487025" y="4044950"/>
          <p14:tracePt t="48124" x="10498138" y="4044950"/>
          <p14:tracePt t="48132" x="10498138" y="4054475"/>
          <p14:tracePt t="48140" x="10498138" y="4064000"/>
          <p14:tracePt t="48156" x="10498138" y="4075113"/>
          <p14:tracePt t="48351" x="10498138" y="4084638"/>
          <p14:tracePt t="48361" x="10498138" y="4094163"/>
          <p14:tracePt t="48367" x="10498138" y="4114800"/>
          <p14:tracePt t="48376" x="10498138" y="4144963"/>
          <p14:tracePt t="48382" x="10498138" y="4165600"/>
          <p14:tracePt t="48392" x="10498138" y="4175125"/>
          <p14:tracePt t="48399" x="10498138" y="4184650"/>
          <p14:tracePt t="48408" x="10498138" y="4195763"/>
          <p14:tracePt t="48625" x="10518775" y="4195763"/>
          <p14:tracePt t="48633" x="10537825" y="4195763"/>
          <p14:tracePt t="48641" x="10567988" y="4195763"/>
          <p14:tracePt t="48650" x="10588625" y="4195763"/>
          <p14:tracePt t="48658" x="10628313" y="4205288"/>
          <p14:tracePt t="48666" x="10648950" y="4205288"/>
          <p14:tracePt t="48671" x="10688638" y="4216400"/>
          <p14:tracePt t="48679" x="10729913" y="4225925"/>
          <p14:tracePt t="48693" x="10760075" y="4225925"/>
          <p14:tracePt t="48698" x="10780713" y="4225925"/>
          <p14:tracePt t="48708" x="10799763" y="4225925"/>
          <p14:tracePt t="48714" x="10820400" y="4225925"/>
          <p14:tracePt t="48724" x="10829925" y="4225925"/>
          <p14:tracePt t="48748" x="10841038" y="4225925"/>
          <p14:tracePt t="48764" x="10850563" y="4225925"/>
          <p14:tracePt t="48780" x="10860088" y="4225925"/>
          <p14:tracePt t="48977" x="10829925" y="4225925"/>
          <p14:tracePt t="48984" x="10769600" y="4225925"/>
          <p14:tracePt t="48998" x="10588625" y="4225925"/>
          <p14:tracePt t="49004" x="10456863" y="4225925"/>
          <p14:tracePt t="49014" x="10306050" y="4225925"/>
          <p14:tracePt t="49022" x="10113963" y="4225925"/>
          <p14:tracePt t="49030" x="9932988" y="4225925"/>
          <p14:tracePt t="49038" x="9801225" y="4225925"/>
          <p14:tracePt t="49046" x="9398000" y="4225925"/>
          <p14:tracePt t="49054" x="9055100" y="4225925"/>
          <p14:tracePt t="49062" x="8783638" y="4225925"/>
          <p14:tracePt t="49070" x="8320088" y="4205288"/>
          <p14:tracePt t="49078" x="7886700" y="4175125"/>
          <p14:tracePt t="49086" x="7451725" y="4154488"/>
          <p14:tracePt t="49094" x="6918325" y="4135438"/>
          <p14:tracePt t="49102" x="6362700" y="4084638"/>
          <p14:tracePt t="49110" x="6049963" y="4084638"/>
          <p14:tracePt t="49118" x="5616575" y="4033838"/>
          <p14:tracePt t="49126" x="4972050" y="4033838"/>
          <p14:tracePt t="49134" x="4578350" y="4033838"/>
          <p14:tracePt t="49142" x="4195763" y="4013200"/>
          <p14:tracePt t="49150" x="4003675" y="4013200"/>
          <p14:tracePt t="49159" x="3630613" y="4013200"/>
          <p14:tracePt t="49166" x="3327400" y="4013200"/>
          <p14:tracePt t="49177" x="3116263" y="4013200"/>
          <p14:tracePt t="49182" x="2974975" y="4013200"/>
          <p14:tracePt t="49190" x="2803525" y="4013200"/>
          <p14:tracePt t="49202" x="2611438" y="3994150"/>
          <p14:tracePt t="49210" x="2500313" y="3994150"/>
          <p14:tracePt t="49218" x="2439988" y="3994150"/>
          <p14:tracePt t="49226" x="2328863" y="3983038"/>
          <p14:tracePt t="49235" x="2228850" y="3983038"/>
          <p14:tracePt t="49242" x="2097088" y="3983038"/>
          <p14:tracePt t="49250" x="2006600" y="3983038"/>
          <p14:tracePt t="49258" x="1925638" y="3983038"/>
          <p14:tracePt t="49266" x="1865313" y="3973513"/>
          <p14:tracePt t="49275" x="1825625" y="3973513"/>
          <p14:tracePt t="49283" x="1735138" y="3973513"/>
          <p14:tracePt t="49290" x="1704975" y="3973513"/>
          <p14:tracePt t="49300" x="1663700" y="3973513"/>
          <p14:tracePt t="49308" x="1643063" y="3973513"/>
          <p14:tracePt t="49316" x="1612900" y="3973513"/>
          <p14:tracePt t="49331" x="1593850" y="3973513"/>
          <p14:tracePt t="49342" x="1563688" y="3973513"/>
          <p14:tracePt t="49348" x="1552575" y="3973513"/>
          <p14:tracePt t="49356" x="1533525" y="3963988"/>
          <p14:tracePt t="49364" x="1522413" y="3963988"/>
          <p14:tracePt t="49372" x="1512888" y="3952875"/>
          <p14:tracePt t="49380" x="1492250" y="3952875"/>
          <p14:tracePt t="49388" x="1462088" y="3952875"/>
          <p14:tracePt t="49396" x="1441450" y="3943350"/>
          <p14:tracePt t="49405" x="1392238" y="3943350"/>
          <p14:tracePt t="49412" x="1362075" y="3943350"/>
          <p14:tracePt t="49420" x="1331913" y="3933825"/>
          <p14:tracePt t="49428" x="1270000" y="3922713"/>
          <p14:tracePt t="49436" x="1190625" y="3922713"/>
          <p14:tracePt t="49444" x="1128713" y="3913188"/>
          <p14:tracePt t="49452" x="1049338" y="3892550"/>
          <p14:tracePt t="49461" x="896938" y="3883025"/>
          <p14:tracePt t="49468" x="806450" y="3883025"/>
          <p14:tracePt t="49476" x="655638" y="3862388"/>
          <p14:tracePt t="49484" x="544513" y="3862388"/>
          <p14:tracePt t="49492" x="444500" y="3862388"/>
          <p14:tracePt t="49500" x="373063" y="3862388"/>
          <p14:tracePt t="49508" x="322263" y="3862388"/>
          <p14:tracePt t="49516" x="273050" y="3873500"/>
          <p14:tracePt t="49524" x="252413" y="3883025"/>
          <p14:tracePt t="49532" x="231775" y="3883025"/>
          <p14:tracePt t="49548" x="231775" y="3892550"/>
          <p14:tracePt t="49557" x="231775" y="3903663"/>
          <p14:tracePt t="49564" x="231775" y="3913188"/>
          <p14:tracePt t="49572" x="231775" y="3922713"/>
          <p14:tracePt t="49580" x="231775" y="3943350"/>
          <p14:tracePt t="49590" x="241300" y="3994150"/>
          <p14:tracePt t="49596" x="273050" y="4033838"/>
          <p14:tracePt t="49607" x="292100" y="4105275"/>
          <p14:tracePt t="49612" x="342900" y="4165600"/>
          <p14:tracePt t="49623" x="373063" y="4195763"/>
          <p14:tracePt t="49628" x="433388" y="4265613"/>
          <p14:tracePt t="49638" x="463550" y="4316413"/>
          <p14:tracePt t="49646" x="534988" y="4376738"/>
          <p14:tracePt t="49654" x="565150" y="4406900"/>
          <p14:tracePt t="49662" x="614363" y="4437063"/>
          <p14:tracePt t="49670" x="646113" y="4467225"/>
          <p14:tracePt t="49678" x="676275" y="4487863"/>
          <p14:tracePt t="49686" x="695325" y="4497388"/>
          <p14:tracePt t="49694" x="706438" y="4497388"/>
          <p14:tracePt t="49702" x="706438" y="4508500"/>
          <p14:tracePt t="49710" x="736600" y="4508500"/>
          <p14:tracePt t="49718" x="746125" y="4518025"/>
          <p14:tracePt t="49726" x="755650" y="4518025"/>
          <p14:tracePt t="49734" x="776288" y="4518025"/>
          <p14:tracePt t="49742" x="796925" y="4518025"/>
          <p14:tracePt t="49750" x="817563" y="4518025"/>
          <p14:tracePt t="49758" x="857250" y="4518025"/>
          <p14:tracePt t="49766" x="887413" y="4518025"/>
          <p14:tracePt t="49776" x="917575" y="4518025"/>
          <p14:tracePt t="49786" x="968375" y="4518025"/>
          <p14:tracePt t="49794" x="1200150" y="4518025"/>
          <p14:tracePt t="49802" x="1311275" y="4518025"/>
          <p14:tracePt t="49810" x="1411288" y="4518025"/>
          <p14:tracePt t="49818" x="1462088" y="4518025"/>
          <p14:tracePt t="49826" x="1582738" y="4518025"/>
          <p14:tracePt t="49834" x="1663700" y="4518025"/>
          <p14:tracePt t="49842" x="1795463" y="4518025"/>
          <p14:tracePt t="49850" x="1885950" y="4497388"/>
          <p14:tracePt t="49858" x="1925638" y="4497388"/>
          <p14:tracePt t="49866" x="1976438" y="4487863"/>
          <p14:tracePt t="49874" x="2006600" y="4487863"/>
          <p14:tracePt t="49882" x="2016125" y="4478338"/>
          <p14:tracePt t="50130" x="2036763" y="4478338"/>
          <p14:tracePt t="50137" x="2066925" y="4478338"/>
          <p14:tracePt t="50145" x="2127250" y="4478338"/>
          <p14:tracePt t="50152" x="2178050" y="4478338"/>
          <p14:tracePt t="50161" x="2298700" y="4497388"/>
          <p14:tracePt t="50168" x="2400300" y="4518025"/>
          <p14:tracePt t="50176" x="2511425" y="4527550"/>
          <p14:tracePt t="50184" x="2611438" y="4538663"/>
          <p14:tracePt t="50192" x="2652713" y="4548188"/>
          <p14:tracePt t="50202" x="2763838" y="4568825"/>
          <p14:tracePt t="50212" x="2813050" y="4578350"/>
          <p14:tracePt t="50222" x="2843213" y="4578350"/>
          <p14:tracePt t="50232" x="2854325" y="4578350"/>
          <p14:tracePt t="50422" x="2863850" y="4578350"/>
          <p14:tracePt t="50429" x="2894013" y="4578350"/>
          <p14:tracePt t="50437" x="2935288" y="4578350"/>
          <p14:tracePt t="50443" x="2995613" y="4578350"/>
          <p14:tracePt t="50453" x="3176588" y="4578350"/>
          <p14:tracePt t="50461" x="3287713" y="4578350"/>
          <p14:tracePt t="50468" x="3479800" y="4578350"/>
          <p14:tracePt t="50475" x="3730625" y="4578350"/>
          <p14:tracePt t="50483" x="3862388" y="4578350"/>
          <p14:tracePt t="50491" x="4054475" y="4578350"/>
          <p14:tracePt t="50499" x="4184650" y="4578350"/>
          <p14:tracePt t="50509" x="4295775" y="4578350"/>
          <p14:tracePt t="50515" x="4416425" y="4578350"/>
          <p14:tracePt t="50525" x="4446588" y="4578350"/>
          <p14:tracePt t="52150" x="4427538" y="4578350"/>
          <p14:tracePt t="52158" x="4406900" y="4578350"/>
          <p14:tracePt t="52166" x="4376738" y="4578350"/>
          <p14:tracePt t="52174" x="4356100" y="4589463"/>
          <p14:tracePt t="52182" x="4325938" y="4589463"/>
          <p14:tracePt t="52189" x="4295775" y="4598988"/>
          <p14:tracePt t="52198" x="4265613" y="4619625"/>
          <p14:tracePt t="52206" x="4235450" y="4629150"/>
          <p14:tracePt t="52214" x="4184650" y="4668838"/>
          <p14:tracePt t="52222" x="4144963" y="4689475"/>
          <p14:tracePt t="52230" x="4094163" y="4719638"/>
          <p14:tracePt t="52238" x="3994150" y="4770438"/>
          <p14:tracePt t="52246" x="3892550" y="4830763"/>
          <p14:tracePt t="52254" x="3790950" y="4891088"/>
          <p14:tracePt t="52262" x="3690938" y="4951413"/>
          <p14:tracePt t="52270" x="3619500" y="4992688"/>
          <p14:tracePt t="52277" x="3549650" y="5032375"/>
          <p14:tracePt t="52286" x="3489325" y="5053013"/>
          <p14:tracePt t="52294" x="3438525" y="5092700"/>
          <p14:tracePt t="52302" x="3378200" y="5113338"/>
          <p14:tracePt t="52310" x="3348038" y="5133975"/>
          <p14:tracePt t="52318" x="3327400" y="5153025"/>
          <p14:tracePt t="52327" x="3308350" y="5164138"/>
          <p14:tracePt t="52336" x="3297238" y="5173663"/>
          <p14:tracePt t="52343" x="3297238" y="5183188"/>
          <p14:tracePt t="52368" x="3297238" y="5194300"/>
          <p14:tracePt t="52376" x="3287713" y="5194300"/>
          <p14:tracePt t="52560" x="3297238" y="5183188"/>
          <p14:tracePt t="52567" x="3308350" y="5183188"/>
          <p14:tracePt t="52575" x="3317875" y="5173663"/>
          <p14:tracePt t="52584" x="3338513" y="5153025"/>
          <p14:tracePt t="52591" x="3368675" y="5143500"/>
          <p14:tracePt t="52600" x="3408363" y="5122863"/>
          <p14:tracePt t="52608" x="3438525" y="5103813"/>
          <p14:tracePt t="52615" x="3509963" y="5062538"/>
          <p14:tracePt t="52625" x="3579813" y="5041900"/>
          <p14:tracePt t="52632" x="3640138" y="5011738"/>
          <p14:tracePt t="52642" x="3771900" y="4981575"/>
          <p14:tracePt t="52650" x="3832225" y="4972050"/>
          <p14:tracePt t="52658" x="3883025" y="4962525"/>
          <p14:tracePt t="52666" x="3962400" y="4951413"/>
          <p14:tracePt t="52675" x="4024313" y="4932363"/>
          <p14:tracePt t="52686" x="4073525" y="4932363"/>
          <p14:tracePt t="52694" x="4103688" y="4921250"/>
          <p14:tracePt t="52701" x="4133850" y="4921250"/>
          <p14:tracePt t="52710" x="4144963" y="4921250"/>
          <p14:tracePt t="52725" x="4154488" y="4921250"/>
          <p14:tracePt t="53650" x="4165600" y="4921250"/>
          <p14:tracePt t="53746" x="4175125" y="4911725"/>
          <p14:tracePt t="53785" x="4184650" y="4911725"/>
          <p14:tracePt t="53793" x="4184650" y="4902200"/>
          <p14:tracePt t="53801" x="4195763" y="4902200"/>
          <p14:tracePt t="53813" x="4205288" y="4902200"/>
          <p14:tracePt t="53822" x="4214813" y="4902200"/>
          <p14:tracePt t="53882" x="4225925" y="4902200"/>
          <p14:tracePt t="53905" x="4235450" y="4902200"/>
          <p14:tracePt t="53914" x="4235450" y="4891088"/>
          <p14:tracePt t="54375" x="4244975" y="4891088"/>
          <p14:tracePt t="54381" x="4265613" y="4902200"/>
          <p14:tracePt t="54389" x="4275138" y="4911725"/>
          <p14:tracePt t="54397" x="4295775" y="4932363"/>
          <p14:tracePt t="54404" x="4337050" y="4951413"/>
          <p14:tracePt t="54412" x="4337050" y="4962525"/>
          <p14:tracePt t="54424" x="4367213" y="4972050"/>
          <p14:tracePt t="54432" x="4386263" y="4981575"/>
          <p14:tracePt t="54439" x="4406900" y="4981575"/>
          <p14:tracePt t="54449" x="4437063" y="4992688"/>
          <p14:tracePt t="54455" x="4467225" y="4992688"/>
          <p14:tracePt t="54465" x="4487863" y="4992688"/>
          <p14:tracePt t="54474" x="4497388" y="4992688"/>
          <p14:tracePt t="54490" x="4508500" y="4992688"/>
          <p14:tracePt t="54499" x="4518025" y="4992688"/>
          <p14:tracePt t="54513" x="4527550" y="4992688"/>
          <p14:tracePt t="54537" x="4538663" y="4992688"/>
          <p14:tracePt t="54545" x="4557713" y="4992688"/>
          <p14:tracePt t="54553" x="4568825" y="4992688"/>
          <p14:tracePt t="54561" x="4587875" y="4992688"/>
          <p14:tracePt t="54569" x="4618038" y="4992688"/>
          <p14:tracePt t="54577" x="4629150" y="4981575"/>
          <p14:tracePt t="54585" x="4668838" y="4972050"/>
          <p14:tracePt t="54601" x="4699000" y="4962525"/>
          <p14:tracePt t="54609" x="4719638" y="4962525"/>
          <p14:tracePt t="54617" x="4740275" y="4951413"/>
          <p14:tracePt t="54625" x="4779963" y="4951413"/>
          <p14:tracePt t="54633" x="4789488" y="4941888"/>
          <p14:tracePt t="54641" x="4810125" y="4932363"/>
          <p14:tracePt t="54649" x="4830763" y="4932363"/>
          <p14:tracePt t="54657" x="4840288" y="4932363"/>
          <p14:tracePt t="54665" x="4849813" y="4932363"/>
          <p14:tracePt t="54673" x="4870450" y="4932363"/>
          <p14:tracePt t="54690" x="4891088" y="4932363"/>
          <p14:tracePt t="54698" x="4911725" y="4932363"/>
          <p14:tracePt t="54705" x="4941888" y="4932363"/>
          <p14:tracePt t="54714" x="4972050" y="4932363"/>
          <p14:tracePt t="54721" x="5002213" y="4932363"/>
          <p14:tracePt t="54729" x="5041900" y="4932363"/>
          <p14:tracePt t="54738" x="5062538" y="4932363"/>
          <p14:tracePt t="54745" x="5072063" y="4932363"/>
          <p14:tracePt t="55113" x="5072063" y="4941888"/>
          <p14:tracePt t="55559" x="5083175" y="4941888"/>
          <p14:tracePt t="55588" x="5092700" y="4941888"/>
          <p14:tracePt t="55596" x="5113338" y="4941888"/>
          <p14:tracePt t="55603" x="5132388" y="4932363"/>
          <p14:tracePt t="55611" x="5143500" y="4932363"/>
          <p14:tracePt t="55619" x="5192713" y="4921250"/>
          <p14:tracePt t="55627" x="5224463" y="4911725"/>
          <p14:tracePt t="55635" x="5294313" y="4911725"/>
          <p14:tracePt t="55643" x="5364163" y="4911725"/>
          <p14:tracePt t="55651" x="5414963" y="4911725"/>
          <p14:tracePt t="55662" x="5495925" y="4911725"/>
          <p14:tracePt t="55667" x="5597525" y="4911725"/>
          <p14:tracePt t="55677" x="5727700" y="4932363"/>
          <p14:tracePt t="55683" x="5808663" y="4932363"/>
          <p14:tracePt t="55693" x="5919788" y="4962525"/>
          <p14:tracePt t="55701" x="5980113" y="4962525"/>
          <p14:tracePt t="55709" x="6000750" y="4972050"/>
          <p14:tracePt t="55717" x="6019800" y="4972050"/>
          <p14:tracePt t="55726" x="6019800" y="4981575"/>
          <p14:tracePt t="55879" x="6030913" y="4981575"/>
          <p14:tracePt t="55975" x="6040438" y="4981575"/>
          <p14:tracePt t="55983" x="6070600" y="4981575"/>
          <p14:tracePt t="55991" x="6100763" y="4981575"/>
          <p14:tracePt t="56000" x="6142038" y="4981575"/>
          <p14:tracePt t="56010" x="6211888" y="4981575"/>
          <p14:tracePt t="56016" x="6292850" y="4962525"/>
          <p14:tracePt t="56024" x="6443663" y="4962525"/>
          <p14:tracePt t="56031" x="6554788" y="4951413"/>
          <p14:tracePt t="56039" x="6726238" y="4951413"/>
          <p14:tracePt t="56047" x="6897688" y="4932363"/>
          <p14:tracePt t="56055" x="7008813" y="4932363"/>
          <p14:tracePt t="56063" x="7089775" y="4932363"/>
          <p14:tracePt t="56071" x="7138988" y="4932363"/>
          <p14:tracePt t="56079" x="7240588" y="4932363"/>
          <p14:tracePt t="56087" x="7270750" y="4932363"/>
          <p14:tracePt t="56095" x="7300913" y="4932363"/>
          <p14:tracePt t="56103" x="7310438" y="4932363"/>
          <p14:tracePt t="56483" x="7310438" y="4921250"/>
          <p14:tracePt t="56513" x="7321550" y="4921250"/>
          <p14:tracePt t="56537" x="7331075" y="4921250"/>
          <p14:tracePt t="56574" x="7342188" y="4921250"/>
          <p14:tracePt t="56590" x="7351713" y="4921250"/>
          <p14:tracePt t="56613" x="7361238" y="4911725"/>
          <p14:tracePt t="56619" x="7372350" y="4911725"/>
          <p14:tracePt t="56627" x="7391400" y="4902200"/>
          <p14:tracePt t="56635" x="7412038" y="4902200"/>
          <p14:tracePt t="56651" x="7432675" y="4891088"/>
          <p14:tracePt t="56659" x="7451725" y="4891088"/>
          <p14:tracePt t="56667" x="7472363" y="4881563"/>
          <p14:tracePt t="56679" x="7493000" y="4881563"/>
          <p14:tracePt t="56688" x="7502525" y="4881563"/>
          <p14:tracePt t="56695" x="7532688" y="4881563"/>
          <p14:tracePt t="56704" x="7562850" y="4881563"/>
          <p14:tracePt t="56711" x="7583488" y="4881563"/>
          <p14:tracePt t="56719" x="7613650" y="4870450"/>
          <p14:tracePt t="56727" x="7634288" y="4870450"/>
          <p14:tracePt t="56735" x="7653338" y="4870450"/>
          <p14:tracePt t="56743" x="7673975" y="4870450"/>
          <p14:tracePt t="56751" x="7683500" y="4870450"/>
          <p14:tracePt t="56759" x="7694613" y="4870450"/>
          <p14:tracePt t="56767" x="7715250" y="4870450"/>
          <p14:tracePt t="56775" x="7724775" y="4870450"/>
          <p14:tracePt t="56791" x="7734300" y="4870450"/>
          <p14:tracePt t="56799" x="7745413" y="4870450"/>
          <p14:tracePt t="56815" x="7754938" y="4870450"/>
          <p14:tracePt t="56823" x="7764463" y="4870450"/>
          <p14:tracePt t="56831" x="7775575" y="4870450"/>
          <p14:tracePt t="56839" x="7785100" y="4870450"/>
          <p14:tracePt t="56847" x="7805738" y="4870450"/>
          <p14:tracePt t="56855" x="7824788" y="4860925"/>
          <p14:tracePt t="56863" x="7835900" y="4860925"/>
          <p14:tracePt t="56871" x="7845425" y="4860925"/>
          <p14:tracePt t="56885" x="7854950" y="4860925"/>
          <p14:tracePt t="56893" x="7866063" y="4860925"/>
          <p14:tracePt t="56901" x="7886700" y="4860925"/>
          <p14:tracePt t="56917" x="7896225" y="4860925"/>
          <p14:tracePt t="56925" x="7916863" y="4860925"/>
          <p14:tracePt t="56933" x="7935913" y="4860925"/>
          <p14:tracePt t="56941" x="7947025" y="4860925"/>
          <p14:tracePt t="56949" x="7977188" y="4860925"/>
          <p14:tracePt t="56957" x="8007350" y="4860925"/>
          <p14:tracePt t="56965" x="8037513" y="4860925"/>
          <p14:tracePt t="56973" x="8067675" y="4860925"/>
          <p14:tracePt t="56986" x="8118475" y="4860925"/>
          <p14:tracePt t="56993" x="8188325" y="4870450"/>
          <p14:tracePt t="57001" x="8229600" y="4870450"/>
          <p14:tracePt t="57009" x="8259763" y="4870450"/>
          <p14:tracePt t="57017" x="8320088" y="4870450"/>
          <p14:tracePt t="57025" x="8329613" y="4870450"/>
          <p14:tracePt t="57033" x="8350250" y="4870450"/>
          <p14:tracePt t="57041" x="8359775" y="4870450"/>
          <p14:tracePt t="57069" x="8369300" y="4870450"/>
          <p14:tracePt t="57085" x="8380413" y="4870450"/>
          <p14:tracePt t="57118" x="8389938" y="4870450"/>
          <p14:tracePt t="57126" x="8401050" y="4870450"/>
          <p14:tracePt t="57142" x="8410575" y="4870450"/>
          <p14:tracePt t="57150" x="8420100" y="4870450"/>
          <p14:tracePt t="57166" x="8431213" y="4870450"/>
          <p14:tracePt t="57177" x="8450263" y="4870450"/>
          <p14:tracePt t="57182" x="8470900" y="4881563"/>
          <p14:tracePt t="57191" x="8491538" y="4881563"/>
          <p14:tracePt t="57197" x="8521700" y="4881563"/>
          <p14:tracePt t="57207" x="8540750" y="4891088"/>
          <p14:tracePt t="57215" x="8582025" y="4902200"/>
          <p14:tracePt t="57223" x="8642350" y="4921250"/>
          <p14:tracePt t="57231" x="8682038" y="4921250"/>
          <p14:tracePt t="57239" x="8712200" y="4932363"/>
          <p14:tracePt t="57247" x="8763000" y="4941888"/>
          <p14:tracePt t="57255" x="8804275" y="4941888"/>
          <p14:tracePt t="57263" x="8834438" y="4951413"/>
          <p14:tracePt t="57271" x="8874125" y="4951413"/>
          <p14:tracePt t="57279" x="8904288" y="4951413"/>
          <p14:tracePt t="57291" x="8934450" y="4962525"/>
          <p14:tracePt t="57299" x="8964613" y="4962525"/>
          <p14:tracePt t="57307" x="8985250" y="4972050"/>
          <p14:tracePt t="57315" x="9005888" y="4972050"/>
          <p14:tracePt t="57323" x="9015413" y="4972050"/>
          <p14:tracePt t="57339" x="9024938" y="4972050"/>
          <p14:tracePt t="57347" x="9036050" y="4972050"/>
          <p14:tracePt t="57355" x="9045575" y="4972050"/>
          <p14:tracePt t="57363" x="9066213" y="4972050"/>
          <p14:tracePt t="57379" x="9096375" y="4972050"/>
          <p14:tracePt t="57387" x="9105900" y="4972050"/>
          <p14:tracePt t="57395" x="9126538" y="4972050"/>
          <p14:tracePt t="57403" x="9147175" y="4972050"/>
          <p14:tracePt t="57411" x="9166225" y="4972050"/>
          <p14:tracePt t="57419" x="9186863" y="4972050"/>
          <p14:tracePt t="57427" x="9207500" y="4962525"/>
          <p14:tracePt t="57435" x="9217025" y="4962525"/>
          <p14:tracePt t="57450" x="9226550" y="4962525"/>
          <p14:tracePt t="57461" x="9237663" y="4962525"/>
          <p14:tracePt t="57467" x="9247188" y="4951413"/>
          <p14:tracePt t="57484" x="9256713" y="4951413"/>
          <p14:tracePt t="57505" x="9267825" y="4951413"/>
          <p14:tracePt t="57513" x="9277350" y="4951413"/>
          <p14:tracePt t="57521" x="9297988" y="4941888"/>
          <p14:tracePt t="57529" x="9318625" y="4941888"/>
          <p14:tracePt t="57537" x="9348788" y="4941888"/>
          <p14:tracePt t="57545" x="9367838" y="4932363"/>
          <p14:tracePt t="57553" x="9388475" y="4932363"/>
          <p14:tracePt t="57561" x="9409113" y="4932363"/>
          <p14:tracePt t="57569" x="9439275" y="4921250"/>
          <p14:tracePt t="57577" x="9469438" y="4921250"/>
          <p14:tracePt t="57585" x="9490075" y="4921250"/>
          <p14:tracePt t="57593" x="9520238" y="4911725"/>
          <p14:tracePt t="57601" x="9539288" y="4911725"/>
          <p14:tracePt t="57609" x="9559925" y="4911725"/>
          <p14:tracePt t="57617" x="9580563" y="4911725"/>
          <p14:tracePt t="57625" x="9599613" y="4902200"/>
          <p14:tracePt t="57633" x="9610725" y="4902200"/>
          <p14:tracePt t="57641" x="9631363" y="4902200"/>
          <p14:tracePt t="57649" x="9650413" y="4902200"/>
          <p14:tracePt t="57657" x="9661525" y="4902200"/>
          <p14:tracePt t="57674" x="9671050" y="4902200"/>
          <p14:tracePt t="57681" x="9680575" y="4902200"/>
          <p14:tracePt t="57689" x="9691688" y="4902200"/>
          <p14:tracePt t="57701" x="9701213" y="4902200"/>
          <p14:tracePt t="57717" x="9710738" y="4891088"/>
          <p14:tracePt t="57725" x="9721850" y="4891088"/>
          <p14:tracePt t="57732" x="9740900" y="4891088"/>
          <p14:tracePt t="57741" x="9752013" y="4891088"/>
          <p14:tracePt t="57749" x="9761538" y="4891088"/>
          <p14:tracePt t="57757" x="9771063" y="4891088"/>
          <p14:tracePt t="57765" x="9791700" y="4891088"/>
          <p14:tracePt t="57775" x="9812338" y="4891088"/>
          <p14:tracePt t="57782" x="9821863" y="4891088"/>
          <p14:tracePt t="57791" x="9852025" y="4891088"/>
          <p14:tracePt t="57801" x="9863138" y="4891088"/>
          <p14:tracePt t="57811" x="9882188" y="4891088"/>
          <p14:tracePt t="57819" x="9912350" y="4891088"/>
          <p14:tracePt t="57827" x="9932988" y="4891088"/>
          <p14:tracePt t="57835" x="9963150" y="4891088"/>
          <p14:tracePt t="57843" x="9993313" y="4891088"/>
          <p14:tracePt t="57851" x="10004425" y="4891088"/>
          <p14:tracePt t="57859" x="10034588" y="4891088"/>
          <p14:tracePt t="57867" x="10053638" y="4891088"/>
          <p14:tracePt t="57875" x="10074275" y="4891088"/>
          <p14:tracePt t="57883" x="10104438" y="4891088"/>
          <p14:tracePt t="57891" x="10125075" y="4891088"/>
          <p14:tracePt t="57907" x="10144125" y="4891088"/>
          <p14:tracePt t="57915" x="10155238" y="4891088"/>
          <p14:tracePt t="57923" x="10164763" y="4891088"/>
          <p14:tracePt t="57931" x="10175875" y="4891088"/>
          <p14:tracePt t="57939" x="10175875" y="4881563"/>
          <p14:tracePt t="57971" x="10185400" y="4881563"/>
          <p14:tracePt t="57979" x="10194925" y="4881563"/>
          <p14:tracePt t="57987" x="10215563" y="4881563"/>
          <p14:tracePt t="57995" x="10225088" y="4881563"/>
          <p14:tracePt t="58003" x="10245725" y="4881563"/>
          <p14:tracePt t="58011" x="10266363" y="4881563"/>
          <p14:tracePt t="58019" x="10285413" y="4881563"/>
          <p14:tracePt t="58027" x="10296525" y="4881563"/>
          <p14:tracePt t="58043" x="10306050" y="4881563"/>
          <p14:tracePt t="59059" x="10296525" y="4881563"/>
          <p14:tracePt t="59067" x="10285413" y="4881563"/>
          <p14:tracePt t="59075" x="10266363" y="4881563"/>
          <p14:tracePt t="59083" x="10245725" y="4881563"/>
          <p14:tracePt t="59091" x="10236200" y="4881563"/>
          <p14:tracePt t="59099" x="10215563" y="4881563"/>
          <p14:tracePt t="59107" x="10185400" y="4881563"/>
          <p14:tracePt t="59115" x="10164763" y="4881563"/>
          <p14:tracePt t="59123" x="10134600" y="4881563"/>
          <p14:tracePt t="59131" x="10113963" y="4881563"/>
          <p14:tracePt t="59139" x="10094913" y="4881563"/>
          <p14:tracePt t="59155" x="10083800" y="4881563"/>
          <p14:tracePt t="59162" x="10074275" y="4881563"/>
          <p14:tracePt t="59375" x="10053638" y="4881563"/>
          <p14:tracePt t="59381" x="10023475" y="4881563"/>
          <p14:tracePt t="59389" x="9983788" y="4881563"/>
          <p14:tracePt t="59396" x="9902825" y="4860925"/>
          <p14:tracePt t="59405" x="9791700" y="4851400"/>
          <p14:tracePt t="59413" x="9599613" y="4830763"/>
          <p14:tracePt t="59420" x="9428163" y="4821238"/>
          <p14:tracePt t="59429" x="9166225" y="4800600"/>
          <p14:tracePt t="59436" x="8894763" y="4800600"/>
          <p14:tracePt t="59445" x="8510588" y="4779963"/>
          <p14:tracePt t="59452" x="8047038" y="4779963"/>
          <p14:tracePt t="59460" x="7764463" y="4760913"/>
          <p14:tracePt t="59469" x="7342188" y="4760913"/>
          <p14:tracePt t="59476" x="7108825" y="4760913"/>
          <p14:tracePt t="59485" x="6786563" y="4740275"/>
          <p14:tracePt t="59493" x="6584950" y="4740275"/>
          <p14:tracePt t="59500" x="6473825" y="4740275"/>
          <p14:tracePt t="59508" x="6302375" y="4740275"/>
          <p14:tracePt t="59516" x="6211888" y="4740275"/>
          <p14:tracePt t="59525" x="6151563" y="4740275"/>
          <p14:tracePt t="59532" x="6091238" y="4740275"/>
          <p14:tracePt t="59545" x="6019800" y="4740275"/>
          <p14:tracePt t="59552" x="5970588" y="4740275"/>
          <p14:tracePt t="59560" x="5929313" y="4740275"/>
          <p14:tracePt t="59568" x="5899150" y="4740275"/>
          <p14:tracePt t="59579" x="5859463" y="4740275"/>
          <p14:tracePt t="59585" x="5757863" y="4749800"/>
          <p14:tracePt t="59595" x="5676900" y="4779963"/>
          <p14:tracePt t="59601" x="5556250" y="4791075"/>
          <p14:tracePt t="59610" x="5445125" y="4810125"/>
          <p14:tracePt t="59616" x="5324475" y="4821238"/>
          <p14:tracePt t="59627" x="5213350" y="4840288"/>
          <p14:tracePt t="59634" x="5132388" y="4851400"/>
          <p14:tracePt t="59646" x="5041900" y="4860925"/>
          <p14:tracePt t="59656" x="4960938" y="4860925"/>
          <p14:tracePt t="59663" x="4870450" y="4860925"/>
          <p14:tracePt t="59670" x="4789488" y="4860925"/>
          <p14:tracePt t="59679" x="4638675" y="4891088"/>
          <p14:tracePt t="59686" x="4557713" y="4891088"/>
          <p14:tracePt t="59695" x="4527550" y="4891088"/>
          <p14:tracePt t="59703" x="4397375" y="4921250"/>
          <p14:tracePt t="59711" x="4316413" y="4932363"/>
          <p14:tracePt t="59718" x="4235450" y="4951413"/>
          <p14:tracePt t="59727" x="4175125" y="4962525"/>
          <p14:tracePt t="59735" x="4133850" y="4962525"/>
          <p14:tracePt t="59747" x="4103688" y="4972050"/>
          <p14:tracePt t="59755" x="4064000" y="4981575"/>
          <p14:tracePt t="59762" x="4054475" y="4981575"/>
          <p14:tracePt t="59770" x="4043363" y="4981575"/>
          <p14:tracePt t="59779" x="4033838" y="4981575"/>
          <p14:tracePt t="59795" x="4024313" y="4992688"/>
          <p14:tracePt t="59811" x="4013200" y="5002213"/>
          <p14:tracePt t="59818" x="3994150" y="5002213"/>
          <p14:tracePt t="59827" x="3973513" y="5011738"/>
          <p14:tracePt t="59834" x="3952875" y="5011738"/>
          <p14:tracePt t="59843" x="3922713" y="5022850"/>
          <p14:tracePt t="59850" x="3892550" y="5032375"/>
          <p14:tracePt t="59859" x="3871913" y="5032375"/>
          <p14:tracePt t="59866" x="3852863" y="5041900"/>
          <p14:tracePt t="59875" x="3841750" y="5053013"/>
          <p14:tracePt t="59882" x="3832225" y="5053013"/>
          <p14:tracePt t="59891" x="3822700" y="5053013"/>
          <p14:tracePt t="59910" x="3811588" y="5053013"/>
          <p14:tracePt t="59926" x="3802063" y="5053013"/>
          <p14:tracePt t="59977" x="3790950" y="5053013"/>
          <p14:tracePt t="59984" x="3781425" y="5053013"/>
          <p14:tracePt t="59992" x="3771900" y="5053013"/>
          <p14:tracePt t="60001" x="3741738" y="5062538"/>
          <p14:tracePt t="60009" x="3711575" y="5062538"/>
          <p14:tracePt t="60016" x="3700463" y="5062538"/>
          <p14:tracePt t="60024" x="3660775" y="5062538"/>
          <p14:tracePt t="60032" x="3579813" y="5062538"/>
          <p14:tracePt t="60041" x="3519488" y="5073650"/>
          <p14:tracePt t="60048" x="3338513" y="5092700"/>
          <p14:tracePt t="60057" x="3257550" y="5103813"/>
          <p14:tracePt t="60064" x="3086100" y="5122863"/>
          <p14:tracePt t="60073" x="2995613" y="5122863"/>
          <p14:tracePt t="60081" x="2914650" y="5133975"/>
          <p14:tracePt t="60088" x="2813050" y="5133975"/>
          <p14:tracePt t="60097" x="2773363" y="5143500"/>
          <p14:tracePt t="60104" x="2713038" y="5143500"/>
          <p14:tracePt t="60113" x="2671763" y="5143500"/>
          <p14:tracePt t="60120" x="2641600" y="5143500"/>
          <p14:tracePt t="60129" x="2611438" y="5143500"/>
          <p14:tracePt t="60137" x="2581275" y="5143500"/>
          <p14:tracePt t="60145" x="2560638" y="5143500"/>
          <p14:tracePt t="60153" x="2541588" y="5143500"/>
          <p14:tracePt t="60161" x="2511425" y="5143500"/>
          <p14:tracePt t="60171" x="2500313" y="5153025"/>
          <p14:tracePt t="60176" x="2470150" y="5153025"/>
          <p14:tracePt t="60185" x="2451100" y="5153025"/>
          <p14:tracePt t="60194" x="2430463" y="5153025"/>
          <p14:tracePt t="60200" x="2409825" y="5164138"/>
          <p14:tracePt t="60219" x="2400300" y="5164138"/>
          <p14:tracePt t="60566" x="2400300" y="5173663"/>
          <p14:tracePt t="60581" x="2400300" y="5183188"/>
          <p14:tracePt t="60647" x="2409825" y="5183188"/>
          <p14:tracePt t="60654" x="2420938" y="5183188"/>
          <p14:tracePt t="60663" x="2430463" y="5183188"/>
          <p14:tracePt t="60669" x="2451100" y="5194300"/>
          <p14:tracePt t="60677" x="2481263" y="5194300"/>
          <p14:tracePt t="60684" x="2511425" y="5194300"/>
          <p14:tracePt t="60692" x="2541588" y="5203825"/>
          <p14:tracePt t="60701" x="2571750" y="5203825"/>
          <p14:tracePt t="60708" x="2601913" y="5203825"/>
          <p14:tracePt t="60718" x="2632075" y="5213350"/>
          <p14:tracePt t="60724" x="2682875" y="5213350"/>
          <p14:tracePt t="60732" x="2701925" y="5224463"/>
          <p14:tracePt t="60740" x="2732088" y="5224463"/>
          <p14:tracePt t="60748" x="2743200" y="5224463"/>
          <p14:tracePt t="60757" x="2763838" y="5224463"/>
          <p14:tracePt t="60764" x="2773363" y="5233988"/>
          <p14:tracePt t="60772" x="2794000" y="5233988"/>
          <p14:tracePt t="60806" x="2803525" y="5233988"/>
          <p14:tracePt t="61181" x="2803525" y="5224463"/>
          <p14:tracePt t="61205" x="2794000" y="5224463"/>
          <p14:tracePt t="61221" x="2782888" y="5224463"/>
          <p14:tracePt t="61236" x="2773363" y="5224463"/>
          <p14:tracePt t="61244" x="2763838" y="5213350"/>
          <p14:tracePt t="61260" x="2752725" y="5213350"/>
          <p14:tracePt t="61268" x="2743200" y="5213350"/>
          <p14:tracePt t="61276" x="2732088" y="5213350"/>
          <p14:tracePt t="61292" x="2722563" y="5213350"/>
          <p14:tracePt t="61324" x="2713038" y="5213350"/>
          <p14:tracePt t="61348" x="2701925" y="5213350"/>
          <p14:tracePt t="61394" x="2692400" y="5213350"/>
          <p14:tracePt t="61424" x="2682875" y="5213350"/>
          <p14:tracePt t="61751" x="2682875" y="5203825"/>
          <p14:tracePt t="62384" x="2692400" y="5203825"/>
          <p14:tracePt t="62392" x="2713038" y="5203825"/>
          <p14:tracePt t="62400" x="2732088" y="5213350"/>
          <p14:tracePt t="62412" x="2763838" y="5224463"/>
          <p14:tracePt t="62420" x="2773363" y="5224463"/>
          <p14:tracePt t="62428" x="2794000" y="5233988"/>
          <p14:tracePt t="62444" x="2803525" y="5233988"/>
          <p14:tracePt t="62452" x="2813050" y="5233988"/>
          <p14:tracePt t="62460" x="2824163" y="5233988"/>
          <p14:tracePt t="62484" x="2833688" y="5233988"/>
          <p14:tracePt t="62544" x="2843213" y="5233988"/>
          <p14:tracePt t="62576" x="2854325" y="5233988"/>
          <p14:tracePt t="62674" x="2863850" y="5233988"/>
          <p14:tracePt t="62900" x="2873375" y="5233988"/>
          <p14:tracePt t="62906" x="2884488" y="5233988"/>
          <p14:tracePt t="62916" x="2914650" y="5224463"/>
          <p14:tracePt t="62923" x="2995613" y="5203825"/>
          <p14:tracePt t="62932" x="3035300" y="5194300"/>
          <p14:tracePt t="62939" x="3116263" y="5183188"/>
          <p14:tracePt t="62948" x="3206750" y="5173663"/>
          <p14:tracePt t="62956" x="3287713" y="5153025"/>
          <p14:tracePt t="62964" x="3368675" y="5153025"/>
          <p14:tracePt t="62973" x="3459163" y="5143500"/>
          <p14:tracePt t="62980" x="3540125" y="5143500"/>
          <p14:tracePt t="62989" x="3619500" y="5143500"/>
          <p14:tracePt t="62996" x="3681413" y="5133975"/>
          <p14:tracePt t="63004" x="3711575" y="5133975"/>
          <p14:tracePt t="63012" x="3721100" y="5133975"/>
          <p14:tracePt t="63020" x="3730625" y="5133975"/>
          <p14:tracePt t="63600" x="3730625" y="5122863"/>
          <p14:tracePt t="63608" x="3741738" y="5122863"/>
          <p14:tracePt t="63616" x="3751263" y="5122863"/>
          <p14:tracePt t="63624" x="3771900" y="5122863"/>
          <p14:tracePt t="63632" x="3802063" y="5122863"/>
          <p14:tracePt t="63640" x="3852863" y="5122863"/>
          <p14:tracePt t="63648" x="3892550" y="5122863"/>
          <p14:tracePt t="63656" x="3994150" y="5133975"/>
          <p14:tracePt t="63664" x="4094163" y="5164138"/>
          <p14:tracePt t="63672" x="4205288" y="5164138"/>
          <p14:tracePt t="63680" x="4286250" y="5173663"/>
          <p14:tracePt t="63688" x="4346575" y="5194300"/>
          <p14:tracePt t="63696" x="4457700" y="5194300"/>
          <p14:tracePt t="63704" x="4518025" y="5194300"/>
          <p14:tracePt t="63712" x="4578350" y="5194300"/>
          <p14:tracePt t="63720" x="4608513" y="5194300"/>
          <p14:tracePt t="63728" x="4638675" y="5194300"/>
          <p14:tracePt t="63736" x="4668838" y="5194300"/>
          <p14:tracePt t="63744" x="4699000" y="5194300"/>
          <p14:tracePt t="63752" x="4710113" y="5194300"/>
          <p14:tracePt t="63769" x="4719638" y="5194300"/>
          <p14:tracePt t="63826" x="4729163" y="5194300"/>
          <p14:tracePt t="63882" x="4740275" y="5194300"/>
          <p14:tracePt t="64436" x="4749800" y="5194300"/>
          <p14:tracePt t="64446" x="4759325" y="5194300"/>
          <p14:tracePt t="64452" x="4800600" y="5194300"/>
          <p14:tracePt t="64462" x="4849813" y="5194300"/>
          <p14:tracePt t="64470" x="4900613" y="5194300"/>
          <p14:tracePt t="64478" x="5002213" y="5194300"/>
          <p14:tracePt t="64486" x="5072063" y="5194300"/>
          <p14:tracePt t="64494" x="5132388" y="5194300"/>
          <p14:tracePt t="64502" x="5213350" y="5194300"/>
          <p14:tracePt t="64510" x="5284788" y="5194300"/>
          <p14:tracePt t="64518" x="5345113" y="5194300"/>
          <p14:tracePt t="64526" x="5384800" y="5194300"/>
          <p14:tracePt t="64534" x="5426075" y="5194300"/>
          <p14:tracePt t="64542" x="5435600" y="5194300"/>
          <p14:tracePt t="64550" x="5456238" y="5194300"/>
          <p14:tracePt t="65185" x="5475288" y="5194300"/>
          <p14:tracePt t="65193" x="5486400" y="5194300"/>
          <p14:tracePt t="65201" x="5516563" y="5194300"/>
          <p14:tracePt t="65210" x="5546725" y="5194300"/>
          <p14:tracePt t="65217" x="5597525" y="5194300"/>
          <p14:tracePt t="65225" x="5637213" y="5183188"/>
          <p14:tracePt t="65233" x="5676900" y="5183188"/>
          <p14:tracePt t="65242" x="5718175" y="5173663"/>
          <p14:tracePt t="65249" x="5768975" y="5164138"/>
          <p14:tracePt t="65257" x="5808663" y="5164138"/>
          <p14:tracePt t="65265" x="5848350" y="5164138"/>
          <p14:tracePt t="65277" x="5889625" y="5164138"/>
          <p14:tracePt t="65286" x="5940425" y="5153025"/>
          <p14:tracePt t="65294" x="5970588" y="5153025"/>
          <p14:tracePt t="65301" x="6000750" y="5153025"/>
          <p14:tracePt t="65310" x="6030913" y="5153025"/>
          <p14:tracePt t="65326" x="6061075" y="5153025"/>
          <p14:tracePt t="65334" x="6091238" y="5153025"/>
          <p14:tracePt t="65341" x="6121400" y="5153025"/>
          <p14:tracePt t="65349" x="6151563" y="5153025"/>
          <p14:tracePt t="65357" x="6191250" y="5153025"/>
          <p14:tracePt t="65365" x="6221413" y="5153025"/>
          <p14:tracePt t="65380" x="6242050" y="5153025"/>
          <p14:tracePt t="65387" x="6272213" y="5153025"/>
          <p14:tracePt t="65396" x="6292850" y="5153025"/>
          <p14:tracePt t="65403" x="6313488" y="5153025"/>
          <p14:tracePt t="65420" x="6323013" y="5153025"/>
          <p14:tracePt t="65427" x="6332538" y="5153025"/>
          <p14:tracePt t="65435" x="6343650" y="5153025"/>
          <p14:tracePt t="65598" x="6353175" y="5153025"/>
          <p14:tracePt t="65603" x="6362700" y="5153025"/>
          <p14:tracePt t="65612" x="6383338" y="5153025"/>
          <p14:tracePt t="65620" x="6423025" y="5153025"/>
          <p14:tracePt t="65628" x="6454775" y="5164138"/>
          <p14:tracePt t="65636" x="6515100" y="5164138"/>
          <p14:tracePt t="65644" x="6545263" y="5173663"/>
          <p14:tracePt t="65652" x="6575425" y="5173663"/>
          <p14:tracePt t="65659" x="6594475" y="5173663"/>
          <p14:tracePt t="65668" x="6605588" y="5173663"/>
          <p14:tracePt t="65896" x="6605588" y="5183188"/>
          <p14:tracePt t="65934" x="6605588" y="5194300"/>
          <p14:tracePt t="66151" x="6624638" y="5203825"/>
          <p14:tracePt t="66159" x="6656388" y="5213350"/>
          <p14:tracePt t="66167" x="6716713" y="5224463"/>
          <p14:tracePt t="66176" x="6777038" y="5233988"/>
          <p14:tracePt t="66183" x="6877050" y="5264150"/>
          <p14:tracePt t="66192" x="6937375" y="5275263"/>
          <p14:tracePt t="66199" x="7048500" y="5275263"/>
          <p14:tracePt t="66208" x="7129463" y="5305425"/>
          <p14:tracePt t="66215" x="7240588" y="5305425"/>
          <p14:tracePt t="66224" x="7321550" y="5314950"/>
          <p14:tracePt t="66231" x="7402513" y="5314950"/>
          <p14:tracePt t="66240" x="7481888" y="5324475"/>
          <p14:tracePt t="66247" x="7553325" y="5324475"/>
          <p14:tracePt t="66256" x="7613650" y="5324475"/>
          <p14:tracePt t="66263" x="7634288" y="5324475"/>
          <p14:tracePt t="66272" x="7664450" y="5324475"/>
          <p14:tracePt t="66281" x="7694613" y="5324475"/>
          <p14:tracePt t="66289" x="7715250" y="5324475"/>
          <p14:tracePt t="66297" x="7754938" y="5324475"/>
          <p14:tracePt t="66306" x="7785100" y="5314950"/>
          <p14:tracePt t="66314" x="7815263" y="5314950"/>
          <p14:tracePt t="66322" x="7845425" y="5314950"/>
          <p14:tracePt t="66329" x="7866063" y="5314950"/>
          <p14:tracePt t="66339" x="7896225" y="5314950"/>
          <p14:tracePt t="66345" x="7926388" y="5314950"/>
          <p14:tracePt t="66353" x="7947025" y="5305425"/>
          <p14:tracePt t="66361" x="7966075" y="5305425"/>
          <p14:tracePt t="66377" x="7977188" y="5305425"/>
          <p14:tracePt t="66385" x="7986713" y="5305425"/>
          <p14:tracePt t="66409" x="7996238" y="5294313"/>
          <p14:tracePt t="66417" x="8007350" y="5294313"/>
          <p14:tracePt t="66441" x="8016875" y="5294313"/>
          <p14:tracePt t="66449" x="8026400" y="5294313"/>
          <p14:tracePt t="66457" x="8037513" y="5284788"/>
          <p14:tracePt t="66466" x="8047038" y="5284788"/>
          <p14:tracePt t="66474" x="8058150" y="5284788"/>
          <p14:tracePt t="66481" x="8077200" y="5284788"/>
          <p14:tracePt t="66490" x="8088313" y="5275263"/>
          <p14:tracePt t="66497" x="8118475" y="5275263"/>
          <p14:tracePt t="66517" x="8137525" y="5264150"/>
          <p14:tracePt t="66525" x="8158163" y="5264150"/>
          <p14:tracePt t="66533" x="8167688" y="5264150"/>
          <p14:tracePt t="66541" x="8178800" y="5264150"/>
          <p14:tracePt t="66549" x="8178800" y="5254625"/>
          <p14:tracePt t="66559" x="8188325" y="5254625"/>
          <p14:tracePt t="66565" x="8208963" y="5254625"/>
          <p14:tracePt t="66575" x="8229600" y="5254625"/>
          <p14:tracePt t="66581" x="8259763" y="5254625"/>
          <p14:tracePt t="66592" x="8269288" y="5254625"/>
          <p14:tracePt t="66597" x="8299450" y="5245100"/>
          <p14:tracePt t="66607" x="8329613" y="5245100"/>
          <p14:tracePt t="66615" x="8359775" y="5245100"/>
          <p14:tracePt t="66623" x="8401050" y="5233988"/>
          <p14:tracePt t="66631" x="8410575" y="5233988"/>
          <p14:tracePt t="66639" x="8440738" y="5233988"/>
          <p14:tracePt t="66647" x="8461375" y="5224463"/>
          <p14:tracePt t="66656" x="8480425" y="5224463"/>
          <p14:tracePt t="66663" x="8491538" y="5224463"/>
          <p14:tracePt t="66671" x="8501063" y="5224463"/>
          <p14:tracePt t="66679" x="8510588" y="5224463"/>
          <p14:tracePt t="66687" x="8521700" y="5224463"/>
          <p14:tracePt t="66695" x="8531225" y="5213350"/>
          <p14:tracePt t="66704" x="8551863" y="5213350"/>
          <p14:tracePt t="66711" x="8572500" y="5203825"/>
          <p14:tracePt t="66727" x="8591550" y="5194300"/>
          <p14:tracePt t="66737" x="8612188" y="5194300"/>
          <p14:tracePt t="66743" x="8632825" y="5194300"/>
          <p14:tracePt t="66751" x="8632825" y="5183188"/>
          <p14:tracePt t="66760" x="8642350" y="5183188"/>
          <p14:tracePt t="66767" x="8651875" y="5183188"/>
          <p14:tracePt t="66775" x="8662988" y="5173663"/>
          <p14:tracePt t="66783" x="8672513" y="5173663"/>
          <p14:tracePt t="66811" x="8682038" y="5173663"/>
          <p14:tracePt t="66819" x="8702675" y="5173663"/>
          <p14:tracePt t="66827" x="8723313" y="5173663"/>
          <p14:tracePt t="66836" x="8732838" y="5173663"/>
          <p14:tracePt t="66843" x="8742363" y="5173663"/>
          <p14:tracePt t="66853" x="8763000" y="5164138"/>
          <p14:tracePt t="66859" x="8793163" y="5164138"/>
          <p14:tracePt t="66870" x="8823325" y="5164138"/>
          <p14:tracePt t="66876" x="8853488" y="5153025"/>
          <p14:tracePt t="66886" x="8874125" y="5153025"/>
          <p14:tracePt t="66892" x="8894763" y="5143500"/>
          <p14:tracePt t="66902" x="8913813" y="5143500"/>
          <p14:tracePt t="66908" x="8924925" y="5143500"/>
          <p14:tracePt t="66934" x="8934450" y="5143500"/>
          <p14:tracePt t="66957" x="8945563" y="5143500"/>
          <p14:tracePt t="66989" x="8955088" y="5143500"/>
          <p14:tracePt t="67062" x="8964613" y="5143500"/>
          <p14:tracePt t="67101" x="8975725" y="5143500"/>
          <p14:tracePt t="67117" x="8985250" y="5143500"/>
          <p14:tracePt t="67126" x="8994775" y="5143500"/>
          <p14:tracePt t="67134" x="9005888" y="5143500"/>
          <p14:tracePt t="67149" x="9015413" y="5143500"/>
          <p14:tracePt t="67157" x="9024938" y="5143500"/>
          <p14:tracePt t="67165" x="9036050" y="5143500"/>
          <p14:tracePt t="67173" x="9045575" y="5143500"/>
          <p14:tracePt t="67200" x="9055100" y="5143500"/>
          <p14:tracePt t="67206" x="9066213" y="5143500"/>
          <p14:tracePt t="67215" x="9075738" y="5143500"/>
          <p14:tracePt t="67222" x="9085263" y="5143500"/>
          <p14:tracePt t="67239" x="9096375" y="5143500"/>
          <p14:tracePt t="67247" x="9105900" y="5153025"/>
          <p14:tracePt t="67256" x="9117013" y="5153025"/>
          <p14:tracePt t="67264" x="9126538" y="5153025"/>
          <p14:tracePt t="67272" x="9136063" y="5153025"/>
          <p14:tracePt t="67280" x="9147175" y="5153025"/>
          <p14:tracePt t="67287" x="9156700" y="5153025"/>
          <p14:tracePt t="67295" x="9166225" y="5153025"/>
          <p14:tracePt t="67303" x="9177338" y="5153025"/>
          <p14:tracePt t="67311" x="9186863" y="5153025"/>
          <p14:tracePt t="67323" x="9196388" y="5153025"/>
          <p14:tracePt t="67332" x="9207500" y="5153025"/>
          <p14:tracePt t="67347" x="9217025" y="5153025"/>
          <p14:tracePt t="67356" x="9226550" y="5153025"/>
          <p14:tracePt t="67363" x="9237663" y="5153025"/>
          <p14:tracePt t="67372" x="9247188" y="5153025"/>
          <p14:tracePt t="67388" x="9256713" y="5153025"/>
          <p14:tracePt t="67403" x="9267825" y="5153025"/>
          <p14:tracePt t="67411" x="9277350" y="5153025"/>
          <p14:tracePt t="67419" x="9288463" y="5153025"/>
          <p14:tracePt t="67443" x="9297988" y="5153025"/>
          <p14:tracePt t="67459" x="9307513" y="5153025"/>
          <p14:tracePt t="67475" x="9318625" y="5153025"/>
          <p14:tracePt t="67491" x="9328150" y="5153025"/>
          <p14:tracePt t="67533" x="9337675" y="5153025"/>
          <p14:tracePt t="68284" x="9348788" y="5153025"/>
          <p14:tracePt t="68292" x="9367838" y="5164138"/>
          <p14:tracePt t="68302" x="9388475" y="5164138"/>
          <p14:tracePt t="68308" x="9418638" y="5173663"/>
          <p14:tracePt t="68314" x="9448800" y="5173663"/>
          <p14:tracePt t="68322" x="9478963" y="5183188"/>
          <p14:tracePt t="68331" x="9509125" y="5183188"/>
          <p14:tracePt t="68338" x="9539288" y="5194300"/>
          <p14:tracePt t="68347" x="9569450" y="5194300"/>
          <p14:tracePt t="68354" x="9640888" y="5203825"/>
          <p14:tracePt t="68364" x="9680575" y="5213350"/>
          <p14:tracePt t="68370" x="9701213" y="5213350"/>
          <p14:tracePt t="68381" x="9731375" y="5224463"/>
          <p14:tracePt t="68386" x="9761538" y="5224463"/>
          <p14:tracePt t="68397" x="9782175" y="5224463"/>
          <p14:tracePt t="68410" x="9791700" y="5233988"/>
          <p14:tracePt t="68420" x="9801225" y="5233988"/>
          <p14:tracePt t="68472" x="9812338" y="5233988"/>
          <p14:tracePt t="68480" x="9821863" y="5233988"/>
          <p14:tracePt t="68488" x="9832975" y="5233988"/>
          <p14:tracePt t="68504" x="9842500" y="5233988"/>
          <p14:tracePt t="68520" x="9852025" y="5233988"/>
          <p14:tracePt t="68536" x="9863138" y="5233988"/>
          <p14:tracePt t="68545" x="9872663" y="5233988"/>
          <p14:tracePt t="68576" x="9882188" y="5233988"/>
          <p14:tracePt t="69947" x="9882188" y="5224463"/>
          <p14:tracePt t="71395" x="9863138" y="5224463"/>
          <p14:tracePt t="71403" x="9842500" y="5224463"/>
          <p14:tracePt t="71414" x="9812338" y="5224463"/>
          <p14:tracePt t="71418" x="9782175" y="5224463"/>
          <p14:tracePt t="71428" x="9740900" y="5233988"/>
          <p14:tracePt t="71436" x="9701213" y="5254625"/>
          <p14:tracePt t="71441" x="9671050" y="5254625"/>
          <p14:tracePt t="71451" x="9610725" y="5264150"/>
          <p14:tracePt t="71459" x="9529763" y="5275263"/>
          <p14:tracePt t="71467" x="9448800" y="5275263"/>
          <p14:tracePt t="71475" x="9358313" y="5284788"/>
          <p14:tracePt t="71484" x="9226550" y="5284788"/>
          <p14:tracePt t="71492" x="9096375" y="5284788"/>
          <p14:tracePt t="71500" x="8975725" y="5284788"/>
          <p14:tracePt t="71507" x="8843963" y="5284788"/>
          <p14:tracePt t="71516" x="8642350" y="5284788"/>
          <p14:tracePt t="71523" x="8491538" y="5284788"/>
          <p14:tracePt t="71531" x="8289925" y="5284788"/>
          <p14:tracePt t="71539" x="8137525" y="5264150"/>
          <p14:tracePt t="71547" x="7966075" y="5254625"/>
          <p14:tracePt t="71555" x="7794625" y="5233988"/>
          <p14:tracePt t="71563" x="7583488" y="5224463"/>
          <p14:tracePt t="71571" x="7402513" y="5173663"/>
          <p14:tracePt t="71579" x="7219950" y="5122863"/>
          <p14:tracePt t="71587" x="6988175" y="5113338"/>
          <p14:tracePt t="71596" x="6807200" y="5092700"/>
          <p14:tracePt t="71603" x="6665913" y="5083175"/>
          <p14:tracePt t="71611" x="6554788" y="5062538"/>
          <p14:tracePt t="71619" x="6473825" y="5062538"/>
          <p14:tracePt t="71627" x="6383338" y="5062538"/>
          <p14:tracePt t="71635" x="6302375" y="5062538"/>
          <p14:tracePt t="71642" x="6262688" y="5062538"/>
          <p14:tracePt t="71651" x="6221413" y="5062538"/>
          <p14:tracePt t="71659" x="6191250" y="5062538"/>
          <p14:tracePt t="71667" x="6161088" y="5062538"/>
          <p14:tracePt t="71675" x="6121400" y="5062538"/>
          <p14:tracePt t="71682" x="6080125" y="5062538"/>
          <p14:tracePt t="71690" x="6030913" y="5062538"/>
          <p14:tracePt t="71699" x="5980113" y="5062538"/>
          <p14:tracePt t="71706" x="5949950" y="5062538"/>
          <p14:tracePt t="71715" x="5889625" y="5073650"/>
          <p14:tracePt t="71723" x="5808663" y="5073650"/>
          <p14:tracePt t="71731" x="5748338" y="5092700"/>
          <p14:tracePt t="71741" x="5676900" y="5103813"/>
          <p14:tracePt t="71747" x="5597525" y="5113338"/>
          <p14:tracePt t="71757" x="5495925" y="5133975"/>
          <p14:tracePt t="71763" x="5435600" y="5143500"/>
          <p14:tracePt t="71773" x="5395913" y="5143500"/>
          <p14:tracePt t="71781" x="5334000" y="5153025"/>
          <p14:tracePt t="71789" x="5254625" y="5164138"/>
          <p14:tracePt t="71797" x="5213350" y="5173663"/>
          <p14:tracePt t="71805" x="5092700" y="5194300"/>
          <p14:tracePt t="71813" x="5002213" y="5203825"/>
          <p14:tracePt t="71821" x="4900613" y="5224463"/>
          <p14:tracePt t="71828" x="4840288" y="5233988"/>
          <p14:tracePt t="71837" x="4668838" y="5264150"/>
          <p14:tracePt t="71844" x="4538663" y="5294313"/>
          <p14:tracePt t="71853" x="4416425" y="5324475"/>
          <p14:tracePt t="71861" x="4337050" y="5335588"/>
          <p14:tracePt t="71869" x="4256088" y="5365750"/>
          <p14:tracePt t="71877" x="4195763" y="5375275"/>
          <p14:tracePt t="71885" x="4133850" y="5375275"/>
          <p14:tracePt t="71894" x="4103688" y="5384800"/>
          <p14:tracePt t="71901" x="4073525" y="5384800"/>
          <p14:tracePt t="71909" x="4043363" y="5395913"/>
          <p14:tracePt t="71917" x="4024313" y="5405438"/>
          <p14:tracePt t="71924" x="4003675" y="5405438"/>
          <p14:tracePt t="71933" x="3973513" y="5416550"/>
          <p14:tracePt t="71941" x="3952875" y="5426075"/>
          <p14:tracePt t="71948" x="3922713" y="5435600"/>
          <p14:tracePt t="71957" x="3883025" y="5435600"/>
          <p14:tracePt t="71965" x="3862388" y="5446713"/>
          <p14:tracePt t="71972" x="3832225" y="5456238"/>
          <p14:tracePt t="71981" x="3822700" y="5465763"/>
          <p14:tracePt t="71997" x="3811588" y="5465763"/>
          <p14:tracePt t="72199" x="3822700" y="5465763"/>
          <p14:tracePt t="72206" x="3832225" y="5465763"/>
          <p14:tracePt t="72215" x="3852863" y="5476875"/>
          <p14:tracePt t="72222" x="3883025" y="5476875"/>
          <p14:tracePt t="72231" x="3902075" y="5476875"/>
          <p14:tracePt t="72239" x="3913188" y="5486400"/>
          <p14:tracePt t="72246" x="3943350" y="5486400"/>
          <p14:tracePt t="72254" x="3952875" y="5486400"/>
          <p14:tracePt t="72263" x="3973513" y="5486400"/>
          <p14:tracePt t="72271" x="3983038" y="5486400"/>
          <p14:tracePt t="72278" x="3994150" y="5486400"/>
          <p14:tracePt t="72286" x="4003675" y="5486400"/>
          <p14:tracePt t="72295" x="4013200" y="5486400"/>
          <p14:tracePt t="72303" x="4024313" y="5486400"/>
          <p14:tracePt t="72311" x="4033838" y="5486400"/>
          <p14:tracePt t="72442" x="4043363" y="5486400"/>
          <p14:tracePt t="72459" x="4054475" y="5486400"/>
          <p14:tracePt t="72466" x="4064000" y="5486400"/>
          <p14:tracePt t="72474" x="4073525" y="5486400"/>
          <p14:tracePt t="72483" x="4094163" y="5486400"/>
          <p14:tracePt t="72489" x="4124325" y="5486400"/>
          <p14:tracePt t="72497" x="4144963" y="5486400"/>
          <p14:tracePt t="72505" x="4184650" y="5486400"/>
          <p14:tracePt t="72513" x="4214813" y="5486400"/>
          <p14:tracePt t="72521" x="4244975" y="5486400"/>
          <p14:tracePt t="72529" x="4286250" y="5486400"/>
          <p14:tracePt t="72537" x="4305300" y="5486400"/>
          <p14:tracePt t="72549" x="4337050" y="5486400"/>
          <p14:tracePt t="72558" x="4367213" y="5486400"/>
          <p14:tracePt t="72565" x="4397375" y="5486400"/>
          <p14:tracePt t="72575" x="4416425" y="5486400"/>
          <p14:tracePt t="72581" x="4437063" y="5486400"/>
          <p14:tracePt t="72589" x="4446588" y="5486400"/>
          <p14:tracePt t="72597" x="4457700" y="5486400"/>
          <p14:tracePt t="72605" x="4467225" y="5486400"/>
          <p14:tracePt t="72613" x="4476750" y="5486400"/>
          <p14:tracePt t="72622" x="4487863" y="5486400"/>
          <p14:tracePt t="72637" x="4497388" y="5486400"/>
          <p14:tracePt t="72645" x="4508500" y="5486400"/>
          <p14:tracePt t="72655" x="4518025" y="5486400"/>
          <p14:tracePt t="72669" x="4527550" y="5486400"/>
          <p14:tracePt t="73014" x="4538663" y="5486400"/>
          <p14:tracePt t="73029" x="4548188" y="5486400"/>
          <p14:tracePt t="73038" x="4557713" y="5486400"/>
          <p14:tracePt t="73046" x="4568825" y="5495925"/>
          <p14:tracePt t="73060" x="4578350" y="5495925"/>
          <p14:tracePt t="73069" x="4587875" y="5495925"/>
          <p14:tracePt t="73077" x="4598988" y="5495925"/>
          <p14:tracePt t="73084" x="4608513" y="5507038"/>
          <p14:tracePt t="73109" x="4618038" y="5507038"/>
          <p14:tracePt t="73117" x="4629150" y="5507038"/>
          <p14:tracePt t="73133" x="4638675" y="5507038"/>
          <p14:tracePt t="73141" x="4648200" y="5507038"/>
          <p14:tracePt t="73170" x="4668838" y="5507038"/>
          <p14:tracePt t="73173" x="4689475" y="5516563"/>
          <p14:tracePt t="73181" x="4710113" y="5516563"/>
          <p14:tracePt t="73188" x="4719638" y="5516563"/>
          <p14:tracePt t="73196" x="4740275" y="5526088"/>
          <p14:tracePt t="73204" x="4770438" y="5526088"/>
          <p14:tracePt t="73212" x="4789488" y="5526088"/>
          <p14:tracePt t="73221" x="4810125" y="5526088"/>
          <p14:tracePt t="73229" x="4830763" y="5526088"/>
          <p14:tracePt t="73237" x="4840288" y="5526088"/>
          <p14:tracePt t="73244" x="4870450" y="5526088"/>
          <p14:tracePt t="73253" x="4900613" y="5526088"/>
          <p14:tracePt t="73267" x="4921250" y="5526088"/>
          <p14:tracePt t="73272" x="4951413" y="5526088"/>
          <p14:tracePt t="73283" x="4981575" y="5526088"/>
          <p14:tracePt t="73291" x="5011738" y="5526088"/>
          <p14:tracePt t="73298" x="5053013" y="5526088"/>
          <p14:tracePt t="73306" x="5083175" y="5526088"/>
          <p14:tracePt t="73314" x="5113338" y="5526088"/>
          <p14:tracePt t="73322" x="5132388" y="5526088"/>
          <p14:tracePt t="73331" x="5153025" y="5516563"/>
          <p14:tracePt t="73339" x="5183188" y="5516563"/>
          <p14:tracePt t="73347" x="5203825" y="5507038"/>
          <p14:tracePt t="73354" x="5224463" y="5507038"/>
          <p14:tracePt t="73367" x="5243513" y="5507038"/>
          <p14:tracePt t="73375" x="5254625" y="5507038"/>
          <p14:tracePt t="73382" x="5273675" y="5507038"/>
          <p14:tracePt t="73390" x="5303838" y="5507038"/>
          <p14:tracePt t="73398" x="5324475" y="5495925"/>
          <p14:tracePt t="73406" x="5354638" y="5495925"/>
          <p14:tracePt t="73414" x="5384800" y="5495925"/>
          <p14:tracePt t="73422" x="5405438" y="5495925"/>
          <p14:tracePt t="73430" x="5435600" y="5486400"/>
          <p14:tracePt t="73438" x="5465763" y="5486400"/>
          <p14:tracePt t="73446" x="5505450" y="5486400"/>
          <p14:tracePt t="73454" x="5526088" y="5486400"/>
          <p14:tracePt t="73462" x="5556250" y="5476875"/>
          <p14:tracePt t="73470" x="5586413" y="5476875"/>
          <p14:tracePt t="73479" x="5627688" y="5476875"/>
          <p14:tracePt t="73486" x="5646738" y="5476875"/>
          <p14:tracePt t="73495" x="5676900" y="5476875"/>
          <p14:tracePt t="73503" x="5697538" y="5476875"/>
          <p14:tracePt t="73511" x="5718175" y="5465763"/>
          <p14:tracePt t="73519" x="5727700" y="5465763"/>
          <p14:tracePt t="73536" x="5737225" y="5465763"/>
          <p14:tracePt t="74070" x="5727700" y="5456238"/>
          <p14:tracePt t="74077" x="5707063" y="5446713"/>
          <p14:tracePt t="74087" x="5676900" y="5426075"/>
          <p14:tracePt t="74093" x="5637213" y="5384800"/>
          <p14:tracePt t="74106" x="5607050" y="5365750"/>
          <p14:tracePt t="74108" x="5505450" y="5305425"/>
          <p14:tracePt t="74116" x="5445125" y="5233988"/>
          <p14:tracePt t="74124" x="5354638" y="5164138"/>
          <p14:tracePt t="74131" x="5254625" y="5073650"/>
          <p14:tracePt t="74140" x="5143500" y="4981575"/>
          <p14:tracePt t="74147" x="4860925" y="4719638"/>
          <p14:tracePt t="74157" x="4578350" y="4478338"/>
          <p14:tracePt t="74163" x="4406900" y="4325938"/>
          <p14:tracePt t="74174" x="3973513" y="3963988"/>
          <p14:tracePt t="74179" x="3730625" y="3762375"/>
          <p14:tracePt t="74190" x="3479800" y="3560763"/>
          <p14:tracePt t="74197" x="3338513" y="3429000"/>
          <p14:tracePt t="74204" x="3106738" y="3176588"/>
          <p14:tracePt t="74212" x="2935288" y="3025775"/>
          <p14:tracePt t="74220" x="2682875" y="2763838"/>
          <p14:tracePt t="74228" x="2551113" y="2622550"/>
          <p14:tracePt t="74236" x="2430463" y="2481263"/>
          <p14:tracePt t="74244" x="2168525" y="2198688"/>
          <p14:tracePt t="74252" x="2057400" y="2057400"/>
          <p14:tracePt t="74260" x="1906588" y="1895475"/>
          <p14:tracePt t="74268" x="1765300" y="1693863"/>
          <p14:tracePt t="74276" x="1633538" y="1552575"/>
          <p14:tracePt t="74289" x="1471613" y="1331913"/>
          <p14:tracePt t="74297" x="1341438" y="1169988"/>
          <p14:tracePt t="74304" x="1250950" y="1068388"/>
          <p14:tracePt t="74312" x="1169988" y="958850"/>
          <p14:tracePt t="74320" x="1119188" y="877888"/>
          <p14:tracePt t="74328" x="1028700" y="755650"/>
          <p14:tracePt t="74336" x="989013" y="665163"/>
          <p14:tracePt t="74344" x="908050" y="584200"/>
          <p14:tracePt t="74352" x="887413" y="554038"/>
          <p14:tracePt t="74360" x="857250" y="493713"/>
          <p14:tracePt t="74368" x="836613" y="463550"/>
          <p14:tracePt t="74376" x="817563" y="423863"/>
          <p14:tracePt t="74384" x="776288" y="363538"/>
          <p14:tracePt t="74392" x="755650" y="342900"/>
          <p14:tracePt t="74401" x="715963" y="303213"/>
          <p14:tracePt t="74408" x="685800" y="252413"/>
          <p14:tracePt t="74416" x="665163" y="231775"/>
          <p14:tracePt t="74424" x="635000" y="201613"/>
          <p14:tracePt t="74432" x="584200" y="161925"/>
          <p14:tracePt t="74442" x="554038" y="141288"/>
          <p14:tracePt t="74448" x="514350" y="111125"/>
          <p14:tracePt t="74458" x="463550" y="396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6.1 </a:t>
            </a:r>
            <a:r>
              <a:rPr lang="ko-KR" altLang="en-US" dirty="0" err="1"/>
              <a:t>오토인코더</a:t>
            </a:r>
            <a:r>
              <a:rPr lang="ko-KR" altLang="en-US" dirty="0"/>
              <a:t>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0F432-B99C-48B8-8337-B4169F366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229" y="1106329"/>
            <a:ext cx="10025541" cy="464534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9174ACB-A478-4271-A397-DA41AF3E3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05538"/>
      </p:ext>
    </p:extLst>
  </p:cSld>
  <p:clrMapOvr>
    <a:masterClrMapping/>
  </p:clrMapOvr>
  <p:transition advTm="168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 </a:t>
            </a:r>
            <a:r>
              <a:rPr lang="ko-KR" altLang="en-US" dirty="0" err="1"/>
              <a:t>오토인코더로</a:t>
            </a:r>
            <a:r>
              <a:rPr lang="ko-KR" altLang="en-US" dirty="0"/>
              <a:t> 이미지의 특징 추출하기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4" y="896391"/>
            <a:ext cx="11461532" cy="724350"/>
          </a:xfrm>
        </p:spPr>
        <p:txBody>
          <a:bodyPr>
            <a:normAutofit fontScale="92500" lnSpcReduction="20000"/>
          </a:bodyPr>
          <a:lstStyle/>
          <a:p>
            <a:pPr defTabSz="508000">
              <a:lnSpc>
                <a:spcPct val="110000"/>
              </a:lnSpc>
              <a:spcBef>
                <a:spcPts val="600"/>
              </a:spcBef>
              <a:defRPr/>
            </a:pPr>
            <a:r>
              <a:rPr lang="ko-KR" altLang="en-US" dirty="0" err="1"/>
              <a:t>오토인코더</a:t>
            </a:r>
            <a:r>
              <a:rPr lang="ko-KR" altLang="en-US" dirty="0"/>
              <a:t> 모델을 구현해보고 </a:t>
            </a:r>
            <a:r>
              <a:rPr lang="en-US" altLang="ko-KR" dirty="0"/>
              <a:t>Fashion MNIST </a:t>
            </a:r>
            <a:r>
              <a:rPr lang="ko-KR" altLang="en-US" dirty="0"/>
              <a:t>데이터셋을 이용하여 학습해보겠습니다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10000"/>
              </a:lnSpc>
              <a:spcBef>
                <a:spcPts val="600"/>
              </a:spcBef>
              <a:defRPr/>
            </a:pPr>
            <a:r>
              <a:rPr lang="ko-KR" altLang="en-US" dirty="0"/>
              <a:t>그리고 학습된 잠재 변수가 어떤 정보를 담고 있는지 </a:t>
            </a:r>
            <a:r>
              <a:rPr lang="ko-KR" altLang="en-US" dirty="0" err="1"/>
              <a:t>시각화해보겠습니다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09601" y="1612766"/>
            <a:ext cx="10972798" cy="911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0" kern="1200">
                <a:solidFill>
                  <a:srgbClr val="FF33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65234" y="2421832"/>
            <a:ext cx="11217165" cy="18409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7800" indent="-177800" algn="l" defTabSz="914400" rtl="0" eaLnBrk="1" latinLnBrk="1" hangingPunct="1">
              <a:spcBef>
                <a:spcPts val="600"/>
              </a:spcBef>
              <a:buClr>
                <a:srgbClr val="FF33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30238" indent="-173038" algn="l" defTabSz="914400" rtl="0" eaLnBrk="1" latinLnBrk="1" hangingPunct="1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074738" indent="-160338" algn="l" defTabSz="914400" rtl="0" eaLnBrk="1" latinLnBrk="1" hangingPunct="1">
              <a:spcBef>
                <a:spcPts val="600"/>
              </a:spcBef>
              <a:buClr>
                <a:srgbClr val="0070C0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527175" indent="-155575" algn="l" defTabSz="914400" rtl="0" eaLnBrk="1" latinLnBrk="1" hangingPunct="1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1970088" indent="-141288" algn="l" defTabSz="914400" rtl="0" eaLnBrk="1" latinLnBrk="1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 defTabSz="50800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dirty="0"/>
              <a:t>필수 라이브러리들을 </a:t>
            </a:r>
            <a:r>
              <a:rPr lang="ko-KR" altLang="en-US" dirty="0" err="1"/>
              <a:t>임포트합니다</a:t>
            </a:r>
            <a:r>
              <a:rPr lang="en-US" altLang="ko-KR" dirty="0"/>
              <a:t>.</a:t>
            </a:r>
          </a:p>
          <a:p>
            <a:pPr marL="365125" indent="-365125" defTabSz="50800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dirty="0" err="1"/>
              <a:t>오토인코더가</a:t>
            </a:r>
            <a:r>
              <a:rPr lang="ko-KR" altLang="en-US" dirty="0"/>
              <a:t> 생성하는 이미지를 관찰해야 하므로</a:t>
            </a:r>
            <a:r>
              <a:rPr lang="en-US" altLang="ko-KR" dirty="0"/>
              <a:t>, </a:t>
            </a:r>
            <a:r>
              <a:rPr lang="ko-KR" altLang="en-US" dirty="0"/>
              <a:t>이미지 출력을 도와주는 </a:t>
            </a:r>
            <a:r>
              <a:rPr lang="ko-KR" altLang="en-US" dirty="0" err="1"/>
              <a:t>맷플롯립</a:t>
            </a:r>
            <a:r>
              <a:rPr lang="ko-KR" altLang="en-US" dirty="0"/>
              <a:t> 모듈과 행렬 변환을 도와주는 </a:t>
            </a:r>
            <a:r>
              <a:rPr lang="ko-KR" altLang="en-US" dirty="0" err="1"/>
              <a:t>넘파이를</a:t>
            </a:r>
            <a:r>
              <a:rPr lang="ko-KR" altLang="en-US" dirty="0"/>
              <a:t> 함께 </a:t>
            </a:r>
            <a:r>
              <a:rPr lang="ko-KR" altLang="en-US" dirty="0" err="1"/>
              <a:t>임포트합니다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en-US" altLang="ko-KR" dirty="0"/>
              <a:t>Axes3D </a:t>
            </a:r>
            <a:r>
              <a:rPr lang="ko-KR" altLang="en-US" dirty="0"/>
              <a:t>모듈은 </a:t>
            </a:r>
            <a:r>
              <a:rPr lang="ko-KR" altLang="en-US" dirty="0" err="1"/>
              <a:t>맷플롯립에서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차원의 플롯을 그리는 용도이고</a:t>
            </a:r>
            <a:r>
              <a:rPr lang="en-US" altLang="ko-KR" dirty="0"/>
              <a:t>, cm </a:t>
            </a:r>
            <a:r>
              <a:rPr lang="ko-KR" altLang="en-US" dirty="0"/>
              <a:t>모듈은 데이터 포인트에 색상을 입히는데 사용됩니다</a:t>
            </a:r>
            <a:r>
              <a:rPr lang="en-US" altLang="ko-KR" dirty="0"/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51434-3D8A-4EC1-8C29-1576902EE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85" y="3906298"/>
            <a:ext cx="4965954" cy="295170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318DA28-55B8-4D16-8334-2D8B2AAC7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4136"/>
      </p:ext>
    </p:extLst>
  </p:cSld>
  <p:clrMapOvr>
    <a:masterClrMapping/>
  </p:clrMapOvr>
  <p:transition advTm="400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96" x="5224463" y="3155950"/>
          <p14:tracePt t="1104" x="5203825" y="3167063"/>
          <p14:tracePt t="1112" x="5153025" y="3176588"/>
          <p14:tracePt t="1119" x="5113338" y="3197225"/>
          <p14:tracePt t="1128" x="5053013" y="3197225"/>
          <p14:tracePt t="1136" x="4972050" y="3206750"/>
          <p14:tracePt t="1145" x="4860925" y="3206750"/>
          <p14:tracePt t="1152" x="4759325" y="3227388"/>
          <p14:tracePt t="1161" x="4578350" y="3227388"/>
          <p14:tracePt t="1168" x="4386263" y="3206750"/>
          <p14:tracePt t="1177" x="4024313" y="3106738"/>
          <p14:tracePt t="1186" x="3832225" y="3055938"/>
          <p14:tracePt t="1193" x="3640138" y="2984500"/>
          <p14:tracePt t="1202" x="3357563" y="2894013"/>
          <p14:tracePt t="1209" x="3257550" y="2844800"/>
          <p14:tracePt t="1217" x="3106738" y="2752725"/>
          <p14:tracePt t="1225" x="3014663" y="2713038"/>
          <p14:tracePt t="1234" x="2974975" y="2673350"/>
          <p14:tracePt t="1242" x="2935288" y="2641600"/>
          <p14:tracePt t="1249" x="2903538" y="2622550"/>
          <p14:tracePt t="1259" x="2884488" y="2601913"/>
          <p14:tracePt t="1267" x="2873375" y="2592388"/>
          <p14:tracePt t="1275" x="2873375" y="2571750"/>
          <p14:tracePt t="1283" x="2873375" y="2562225"/>
          <p14:tracePt t="1291" x="2863850" y="2541588"/>
          <p14:tracePt t="1299" x="2863850" y="2520950"/>
          <p14:tracePt t="1306" x="2854325" y="2501900"/>
          <p14:tracePt t="1314" x="2843213" y="2481263"/>
          <p14:tracePt t="1322" x="2833688" y="2460625"/>
          <p14:tracePt t="1330" x="2813050" y="2439988"/>
          <p14:tracePt t="1338" x="2794000" y="2409825"/>
          <p14:tracePt t="1346" x="2752725" y="2360613"/>
          <p14:tracePt t="1354" x="2732088" y="2339975"/>
          <p14:tracePt t="1362" x="2713038" y="2298700"/>
          <p14:tracePt t="1370" x="2671763" y="2228850"/>
          <p14:tracePt t="1378" x="2641600" y="2198688"/>
          <p14:tracePt t="1386" x="2601913" y="2147888"/>
          <p14:tracePt t="1394" x="2581275" y="2087563"/>
          <p14:tracePt t="1402" x="2551113" y="2036763"/>
          <p14:tracePt t="1410" x="2511425" y="1976438"/>
          <p14:tracePt t="1418" x="2490788" y="1946275"/>
          <p14:tracePt t="1426" x="2470150" y="1916113"/>
          <p14:tracePt t="1433" x="2460625" y="1876425"/>
          <p14:tracePt t="1444" x="2439988" y="1865313"/>
          <p14:tracePt t="1450" x="2430463" y="1865313"/>
          <p14:tracePt t="1468" x="2430463" y="1855788"/>
          <p14:tracePt t="1484" x="2420938" y="1855788"/>
          <p14:tracePt t="1493" x="2409825" y="1846263"/>
          <p14:tracePt t="1502" x="2390775" y="1846263"/>
          <p14:tracePt t="1509" x="2370138" y="1835150"/>
          <p14:tracePt t="1519" x="2359025" y="1835150"/>
          <p14:tracePt t="1525" x="2328863" y="1835150"/>
          <p14:tracePt t="1535" x="2249488" y="1816100"/>
          <p14:tracePt t="1541" x="2219325" y="1816100"/>
          <p14:tracePt t="1548" x="2168525" y="1804988"/>
          <p14:tracePt t="1555" x="2087563" y="1774825"/>
          <p14:tracePt t="1563" x="2006600" y="1765300"/>
          <p14:tracePt t="1571" x="1925638" y="1735138"/>
          <p14:tracePt t="1579" x="1825625" y="1704975"/>
          <p14:tracePt t="1587" x="1744663" y="1674813"/>
          <p14:tracePt t="1595" x="1693863" y="1663700"/>
          <p14:tracePt t="1603" x="1663700" y="1654175"/>
          <p14:tracePt t="1611" x="1643063" y="1644650"/>
          <p14:tracePt t="1628" x="1643063" y="1633538"/>
          <p14:tracePt t="1652" x="1633538" y="1633538"/>
          <p14:tracePt t="1668" x="1633538" y="1624013"/>
          <p14:tracePt t="1675" x="1624013" y="1624013"/>
          <p14:tracePt t="1683" x="1612900" y="1603375"/>
          <p14:tracePt t="1691" x="1603375" y="1593850"/>
          <p14:tracePt t="1700" x="1582738" y="1573213"/>
          <p14:tracePt t="1707" x="1563688" y="1573213"/>
          <p14:tracePt t="1716" x="1522413" y="1543050"/>
          <p14:tracePt t="1723" x="1512888" y="1533525"/>
          <p14:tracePt t="1732" x="1492250" y="1533525"/>
          <p14:tracePt t="1741" x="1471613" y="1533525"/>
          <p14:tracePt t="1749" x="1462088" y="1522413"/>
          <p14:tracePt t="1757" x="1452563" y="1522413"/>
          <p14:tracePt t="1764" x="1431925" y="1512888"/>
          <p14:tracePt t="1773" x="1392238" y="1503363"/>
          <p14:tracePt t="1781" x="1362075" y="1503363"/>
          <p14:tracePt t="1789" x="1320800" y="1492250"/>
          <p14:tracePt t="1798" x="1290638" y="1482725"/>
          <p14:tracePt t="1805" x="1250950" y="1482725"/>
          <p14:tracePt t="1814" x="1230313" y="1482725"/>
          <p14:tracePt t="1821" x="1220788" y="1473200"/>
          <p14:tracePt t="1837" x="1209675" y="1473200"/>
          <p14:tracePt t="1958" x="1220788" y="1473200"/>
          <p14:tracePt t="1966" x="1239838" y="1473200"/>
          <p14:tracePt t="1973" x="1260475" y="1482725"/>
          <p14:tracePt t="1982" x="1290638" y="1482725"/>
          <p14:tracePt t="1989" x="1311275" y="1492250"/>
          <p14:tracePt t="1998" x="1350963" y="1503363"/>
          <p14:tracePt t="2005" x="1411288" y="1522413"/>
          <p14:tracePt t="2013" x="1462088" y="1522413"/>
          <p14:tracePt t="2021" x="1503363" y="1533525"/>
          <p14:tracePt t="2030" x="1543050" y="1533525"/>
          <p14:tracePt t="2038" x="1603375" y="1552575"/>
          <p14:tracePt t="2045" x="1673225" y="1552575"/>
          <p14:tracePt t="2065" x="1804988" y="1573213"/>
          <p14:tracePt t="2069" x="1825625" y="1573213"/>
          <p14:tracePt t="2080" x="1876425" y="1582738"/>
          <p14:tracePt t="2085" x="1936750" y="1582738"/>
          <p14:tracePt t="2097" x="1976438" y="1593850"/>
          <p14:tracePt t="2104" x="2006600" y="1593850"/>
          <p14:tracePt t="2112" x="2047875" y="1603375"/>
          <p14:tracePt t="2119" x="2078038" y="1603375"/>
          <p14:tracePt t="2127" x="2117725" y="1603375"/>
          <p14:tracePt t="2135" x="2178050" y="1603375"/>
          <p14:tracePt t="2143" x="2219325" y="1603375"/>
          <p14:tracePt t="2151" x="2289175" y="1603375"/>
          <p14:tracePt t="2160" x="2349500" y="1603375"/>
          <p14:tracePt t="2167" x="2430463" y="1603375"/>
          <p14:tracePt t="2176" x="2581275" y="1582738"/>
          <p14:tracePt t="2183" x="2652713" y="1582738"/>
          <p14:tracePt t="2191" x="2732088" y="1573213"/>
          <p14:tracePt t="2199" x="2833688" y="1563688"/>
          <p14:tracePt t="2207" x="2914650" y="1563688"/>
          <p14:tracePt t="2215" x="2984500" y="1543050"/>
          <p14:tracePt t="2223" x="3086100" y="1543050"/>
          <p14:tracePt t="2231" x="3116263" y="1543050"/>
          <p14:tracePt t="2239" x="3146425" y="1533525"/>
          <p14:tracePt t="2247" x="3167063" y="1533525"/>
          <p14:tracePt t="2789" x="3167063" y="1543050"/>
          <p14:tracePt t="2812" x="3167063" y="1552575"/>
          <p14:tracePt t="3176" x="3176588" y="1552575"/>
          <p14:tracePt t="3183" x="3197225" y="1573213"/>
          <p14:tracePt t="3192" x="3216275" y="1573213"/>
          <p14:tracePt t="3198" x="3236913" y="1582738"/>
          <p14:tracePt t="3206" x="3257550" y="1593850"/>
          <p14:tracePt t="3214" x="3287713" y="1612900"/>
          <p14:tracePt t="3222" x="3317875" y="1633538"/>
          <p14:tracePt t="3230" x="3348038" y="1644650"/>
          <p14:tracePt t="3238" x="3408363" y="1654175"/>
          <p14:tracePt t="3246" x="3468688" y="1654175"/>
          <p14:tracePt t="3254" x="3519488" y="1654175"/>
          <p14:tracePt t="3264" x="3640138" y="1654175"/>
          <p14:tracePt t="3270" x="3751263" y="1654175"/>
          <p14:tracePt t="3280" x="3841750" y="1654175"/>
          <p14:tracePt t="3286" x="3943350" y="1654175"/>
          <p14:tracePt t="3296" x="4013200" y="1654175"/>
          <p14:tracePt t="3304" x="4073525" y="1654175"/>
          <p14:tracePt t="3312" x="4103688" y="1654175"/>
          <p14:tracePt t="3320" x="4124325" y="1654175"/>
          <p14:tracePt t="3328" x="4144963" y="1654175"/>
          <p14:tracePt t="3335" x="4154488" y="1654175"/>
          <p14:tracePt t="3544" x="4154488" y="1644650"/>
          <p14:tracePt t="3600" x="4175125" y="1644650"/>
          <p14:tracePt t="3610" x="4205288" y="1644650"/>
          <p14:tracePt t="3616" x="4235450" y="1644650"/>
          <p14:tracePt t="3626" x="4295775" y="1644650"/>
          <p14:tracePt t="3634" x="4367213" y="1644650"/>
          <p14:tracePt t="3642" x="4427538" y="1644650"/>
          <p14:tracePt t="3650" x="4467225" y="1644650"/>
          <p14:tracePt t="3658" x="4548188" y="1644650"/>
          <p14:tracePt t="3666" x="4659313" y="1644650"/>
          <p14:tracePt t="3674" x="4729163" y="1644650"/>
          <p14:tracePt t="3682" x="4779963" y="1644650"/>
          <p14:tracePt t="3689" x="4819650" y="1644650"/>
          <p14:tracePt t="3698" x="4860925" y="1644650"/>
          <p14:tracePt t="3707" x="4891088" y="1644650"/>
          <p14:tracePt t="3714" x="4900613" y="1644650"/>
          <p14:tracePt t="3723" x="4911725" y="1644650"/>
          <p14:tracePt t="4101" x="4911725" y="1633538"/>
          <p14:tracePt t="4107" x="4921250" y="1633538"/>
          <p14:tracePt t="4115" x="4930775" y="1633538"/>
          <p14:tracePt t="4123" x="4941888" y="1633538"/>
          <p14:tracePt t="4131" x="4951413" y="1624013"/>
          <p14:tracePt t="4147" x="4981575" y="1624013"/>
          <p14:tracePt t="4155" x="4991100" y="1624013"/>
          <p14:tracePt t="4163" x="5011738" y="1624013"/>
          <p14:tracePt t="4179" x="5021263" y="1624013"/>
          <p14:tracePt t="4187" x="5032375" y="1624013"/>
          <p14:tracePt t="4197" x="5041900" y="1624013"/>
          <p14:tracePt t="4205" x="5053013" y="1624013"/>
          <p14:tracePt t="4230" x="5062538" y="1624013"/>
          <p14:tracePt t="4287" x="5062538" y="1612900"/>
          <p14:tracePt t="4487" x="5072063" y="1612900"/>
          <p14:tracePt t="4495" x="5092700" y="1612900"/>
          <p14:tracePt t="4503" x="5113338" y="1624013"/>
          <p14:tracePt t="4511" x="5153025" y="1633538"/>
          <p14:tracePt t="4519" x="5173663" y="1633538"/>
          <p14:tracePt t="4527" x="5213350" y="1644650"/>
          <p14:tracePt t="4535" x="5294313" y="1663700"/>
          <p14:tracePt t="4543" x="5375275" y="1684338"/>
          <p14:tracePt t="4551" x="5505450" y="1693863"/>
          <p14:tracePt t="4560" x="5586413" y="1693863"/>
          <p14:tracePt t="4568" x="5667375" y="1714500"/>
          <p14:tracePt t="4575" x="5757863" y="1724025"/>
          <p14:tracePt t="4584" x="5889625" y="1724025"/>
          <p14:tracePt t="4591" x="5970588" y="1724025"/>
          <p14:tracePt t="4599" x="6030913" y="1724025"/>
          <p14:tracePt t="4607" x="6070600" y="1735138"/>
          <p14:tracePt t="4615" x="6111875" y="1735138"/>
          <p14:tracePt t="4623" x="6172200" y="1735138"/>
          <p14:tracePt t="4631" x="6202363" y="1735138"/>
          <p14:tracePt t="4639" x="6242050" y="1735138"/>
          <p14:tracePt t="4647" x="6262688" y="1735138"/>
          <p14:tracePt t="4655" x="6283325" y="1735138"/>
          <p14:tracePt t="5172" x="6283325" y="1744663"/>
          <p14:tracePt t="5197" x="6283325" y="1754188"/>
          <p14:tracePt t="5447" x="6292850" y="1754188"/>
          <p14:tracePt t="5455" x="6313488" y="1754188"/>
          <p14:tracePt t="5463" x="6383338" y="1704975"/>
          <p14:tracePt t="5472" x="6423025" y="1684338"/>
          <p14:tracePt t="5478" x="6524625" y="1624013"/>
          <p14:tracePt t="5486" x="6624638" y="1582738"/>
          <p14:tracePt t="5494" x="6746875" y="1543050"/>
          <p14:tracePt t="5502" x="6827838" y="1492250"/>
          <p14:tracePt t="5509" x="6978650" y="1452563"/>
          <p14:tracePt t="5517" x="7029450" y="1441450"/>
          <p14:tracePt t="5525" x="7200900" y="1392238"/>
          <p14:tracePt t="5533" x="7331075" y="1350963"/>
          <p14:tracePt t="5541" x="7432675" y="1331913"/>
          <p14:tracePt t="5549" x="7523163" y="1331913"/>
          <p14:tracePt t="5557" x="7623175" y="1320800"/>
          <p14:tracePt t="5565" x="7704138" y="1320800"/>
          <p14:tracePt t="5573" x="7794625" y="1320800"/>
          <p14:tracePt t="5581" x="7854950" y="1320800"/>
          <p14:tracePt t="5589" x="7896225" y="1320800"/>
          <p14:tracePt t="5598" x="7926388" y="1320800"/>
          <p14:tracePt t="5606" x="7956550" y="1320800"/>
          <p14:tracePt t="5615" x="7986713" y="1320800"/>
          <p14:tracePt t="5622" x="8016875" y="1320800"/>
          <p14:tracePt t="5631" x="8047038" y="1320800"/>
          <p14:tracePt t="5638" x="8088313" y="1320800"/>
          <p14:tracePt t="5647" x="8118475" y="1320800"/>
          <p14:tracePt t="5654" x="8137525" y="1320800"/>
          <p14:tracePt t="5664" x="8167688" y="1320800"/>
          <p14:tracePt t="5670" x="8178800" y="1320800"/>
          <p14:tracePt t="5678" x="8188325" y="1320800"/>
          <p14:tracePt t="6437" x="8188325" y="1331913"/>
          <p14:tracePt t="6911" x="8188325" y="1341438"/>
          <p14:tracePt t="6917" x="8188325" y="1350963"/>
          <p14:tracePt t="6927" x="8188325" y="1362075"/>
          <p14:tracePt t="6935" x="8188325" y="1371600"/>
          <p14:tracePt t="6945" x="8188325" y="1381125"/>
          <p14:tracePt t="6955" x="8188325" y="1401763"/>
          <p14:tracePt t="6963" x="8178800" y="1422400"/>
          <p14:tracePt t="6971" x="8178800" y="1431925"/>
          <p14:tracePt t="6979" x="8167688" y="1431925"/>
          <p14:tracePt t="6991" x="8158163" y="1441450"/>
          <p14:tracePt t="6998" x="8158163" y="1452563"/>
          <p14:tracePt t="7007" x="8148638" y="1462088"/>
          <p14:tracePt t="7015" x="8148638" y="1473200"/>
          <p14:tracePt t="7023" x="8148638" y="1482725"/>
          <p14:tracePt t="7031" x="8137525" y="1503363"/>
          <p14:tracePt t="7039" x="8128000" y="1533525"/>
          <p14:tracePt t="7047" x="8118475" y="1552575"/>
          <p14:tracePt t="7056" x="8107363" y="1573213"/>
          <p14:tracePt t="7063" x="8088313" y="1593850"/>
          <p14:tracePt t="7071" x="8077200" y="1624013"/>
          <p14:tracePt t="7079" x="8037513" y="1654175"/>
          <p14:tracePt t="7087" x="7986713" y="1704975"/>
          <p14:tracePt t="7095" x="7935913" y="1765300"/>
          <p14:tracePt t="7103" x="7835900" y="1835150"/>
          <p14:tracePt t="7111" x="7734300" y="1895475"/>
          <p14:tracePt t="7119" x="7613650" y="1955800"/>
          <p14:tracePt t="7127" x="7472363" y="1997075"/>
          <p14:tracePt t="7135" x="7119938" y="2097088"/>
          <p14:tracePt t="7143" x="6888163" y="2147888"/>
          <p14:tracePt t="7151" x="6484938" y="2198688"/>
          <p14:tracePt t="7159" x="6302375" y="2208213"/>
          <p14:tracePt t="7166" x="5959475" y="2228850"/>
          <p14:tracePt t="7175" x="5748338" y="2249488"/>
          <p14:tracePt t="7182" x="5637213" y="2259013"/>
          <p14:tracePt t="7190" x="5375275" y="2259013"/>
          <p14:tracePt t="7198" x="5203825" y="2279650"/>
          <p14:tracePt t="7207" x="5092700" y="2279650"/>
          <p14:tracePt t="7214" x="4941888" y="2279650"/>
          <p14:tracePt t="7225" x="4849813" y="2279650"/>
          <p14:tracePt t="7230" x="4759325" y="2279650"/>
          <p14:tracePt t="7241" x="4638675" y="2279650"/>
          <p14:tracePt t="7249" x="4568825" y="2279650"/>
          <p14:tracePt t="7257" x="4487863" y="2279650"/>
          <p14:tracePt t="7265" x="4427538" y="2279650"/>
          <p14:tracePt t="7273" x="4386263" y="2279650"/>
          <p14:tracePt t="7281" x="4346575" y="2279650"/>
          <p14:tracePt t="7289" x="4305300" y="2279650"/>
          <p14:tracePt t="7297" x="4275138" y="2268538"/>
          <p14:tracePt t="7305" x="4244975" y="2268538"/>
          <p14:tracePt t="7313" x="4214813" y="2259013"/>
          <p14:tracePt t="7321" x="4175125" y="2249488"/>
          <p14:tracePt t="7329" x="4144963" y="2249488"/>
          <p14:tracePt t="7336" x="4103688" y="2228850"/>
          <p14:tracePt t="7345" x="4043363" y="2219325"/>
          <p14:tracePt t="7353" x="3983038" y="2219325"/>
          <p14:tracePt t="7361" x="3892550" y="2208213"/>
          <p14:tracePt t="7369" x="3832225" y="2208213"/>
          <p14:tracePt t="7377" x="3751263" y="2198688"/>
          <p14:tracePt t="7385" x="3711575" y="2198688"/>
          <p14:tracePt t="7393" x="3651250" y="2178050"/>
          <p14:tracePt t="7401" x="3589338" y="2178050"/>
          <p14:tracePt t="7409" x="3549650" y="2178050"/>
          <p14:tracePt t="7417" x="3509963" y="2178050"/>
          <p14:tracePt t="7425" x="3479800" y="2168525"/>
          <p14:tracePt t="7433" x="3449638" y="2159000"/>
          <p14:tracePt t="7441" x="3417888" y="2159000"/>
          <p14:tracePt t="7449" x="3387725" y="2147888"/>
          <p14:tracePt t="7457" x="3357563" y="2147888"/>
          <p14:tracePt t="7465" x="3338513" y="2147888"/>
          <p14:tracePt t="7473" x="3297238" y="2138363"/>
          <p14:tracePt t="7480" x="3236913" y="2138363"/>
          <p14:tracePt t="7489" x="3155950" y="2127250"/>
          <p14:tracePt t="7496" x="3074988" y="2117725"/>
          <p14:tracePt t="7505" x="3014663" y="2117725"/>
          <p14:tracePt t="7513" x="2903538" y="2097088"/>
          <p14:tracePt t="7521" x="2773363" y="2087563"/>
          <p14:tracePt t="7529" x="2671763" y="2087563"/>
          <p14:tracePt t="7539" x="2622550" y="2087563"/>
          <p14:tracePt t="7546" x="2551113" y="2066925"/>
          <p14:tracePt t="7555" x="2500313" y="2066925"/>
          <p14:tracePt t="7562" x="2481263" y="2066925"/>
          <p14:tracePt t="7571" x="2470150" y="2066925"/>
          <p14:tracePt t="7578" x="2460625" y="2066925"/>
          <p14:tracePt t="7651" x="2451100" y="2066925"/>
          <p14:tracePt t="7675" x="2439988" y="2066925"/>
          <p14:tracePt t="7691" x="2430463" y="2066925"/>
          <p14:tracePt t="7723" x="2420938" y="2066925"/>
          <p14:tracePt t="7739" x="2420938" y="2057400"/>
          <p14:tracePt t="7797" x="2420938" y="2047875"/>
          <p14:tracePt t="7853" x="2420938" y="2036763"/>
          <p14:tracePt t="7932" x="2420938" y="2027238"/>
          <p14:tracePt t="7964" x="2420938" y="2017713"/>
          <p14:tracePt t="7980" x="2420938" y="2006600"/>
          <p14:tracePt t="7996" x="2430463" y="1997075"/>
          <p14:tracePt t="8013" x="2439988" y="1997075"/>
          <p14:tracePt t="8029" x="2451100" y="1997075"/>
          <p14:tracePt t="8036" x="2451100" y="1987550"/>
          <p14:tracePt t="8053" x="2470150" y="1987550"/>
          <p14:tracePt t="8060" x="2481263" y="1976438"/>
          <p14:tracePt t="8069" x="2511425" y="1976438"/>
          <p14:tracePt t="8076" x="2541588" y="1966913"/>
          <p14:tracePt t="8085" x="2571750" y="1955800"/>
          <p14:tracePt t="8092" x="2622550" y="1955800"/>
          <p14:tracePt t="8100" x="2671763" y="1946275"/>
          <p14:tracePt t="8111" x="2732088" y="1936750"/>
          <p14:tracePt t="8117" x="2763838" y="1936750"/>
          <p14:tracePt t="8126" x="2803525" y="1936750"/>
          <p14:tracePt t="8132" x="2863850" y="1916113"/>
          <p14:tracePt t="8143" x="2914650" y="1916113"/>
          <p14:tracePt t="8149" x="2974975" y="1916113"/>
          <p14:tracePt t="8159" x="3014663" y="1916113"/>
          <p14:tracePt t="8166" x="3044825" y="1916113"/>
          <p14:tracePt t="8174" x="3055938" y="1916113"/>
          <p14:tracePt t="8182" x="3065463" y="1916113"/>
          <p14:tracePt t="9191" x="3065463" y="1906588"/>
          <p14:tracePt t="9223" x="3074988" y="1906588"/>
          <p14:tracePt t="9295" x="3074988" y="1895475"/>
          <p14:tracePt t="9328" x="3086100" y="1895475"/>
          <p14:tracePt t="9349" x="3095625" y="1885950"/>
          <p14:tracePt t="9367" x="3106738" y="1885950"/>
          <p14:tracePt t="9375" x="3116263" y="1885950"/>
          <p14:tracePt t="9390" x="3125788" y="1885950"/>
          <p14:tracePt t="9398" x="3146425" y="1885950"/>
          <p14:tracePt t="9406" x="3155950" y="1885950"/>
          <p14:tracePt t="9414" x="3167063" y="1885950"/>
          <p14:tracePt t="9422" x="3186113" y="1885950"/>
          <p14:tracePt t="9430" x="3216275" y="1885950"/>
          <p14:tracePt t="9438" x="3246438" y="1885950"/>
          <p14:tracePt t="9447" x="3287713" y="1885950"/>
          <p14:tracePt t="9455" x="3357563" y="1885950"/>
          <p14:tracePt t="9463" x="3459163" y="1885950"/>
          <p14:tracePt t="9471" x="3549650" y="1885950"/>
          <p14:tracePt t="9479" x="3600450" y="1885950"/>
          <p14:tracePt t="9487" x="3711575" y="1885950"/>
          <p14:tracePt t="9495" x="3790950" y="1885950"/>
          <p14:tracePt t="9503" x="3862388" y="1885950"/>
          <p14:tracePt t="9511" x="3922713" y="1885950"/>
          <p14:tracePt t="9519" x="4024313" y="1885950"/>
          <p14:tracePt t="9526" x="4073525" y="1885950"/>
          <p14:tracePt t="9535" x="4133850" y="1885950"/>
          <p14:tracePt t="9543" x="4154488" y="1885950"/>
          <p14:tracePt t="9665" x="4165600" y="1885950"/>
          <p14:tracePt t="10358" x="4175125" y="1885950"/>
          <p14:tracePt t="10366" x="4195763" y="1885950"/>
          <p14:tracePt t="10373" x="4235450" y="1895475"/>
          <p14:tracePt t="10381" x="4305300" y="1925638"/>
          <p14:tracePt t="10390" x="4406900" y="1955800"/>
          <p14:tracePt t="10397" x="4568825" y="1966913"/>
          <p14:tracePt t="10405" x="4740275" y="1997075"/>
          <p14:tracePt t="10413" x="4911725" y="2017713"/>
          <p14:tracePt t="10421" x="5122863" y="2027238"/>
          <p14:tracePt t="10428" x="5303838" y="2047875"/>
          <p14:tracePt t="10436" x="5516563" y="2047875"/>
          <p14:tracePt t="10444" x="5697538" y="2047875"/>
          <p14:tracePt t="10452" x="5908675" y="2047875"/>
          <p14:tracePt t="10461" x="6070600" y="2036763"/>
          <p14:tracePt t="10469" x="6151563" y="2036763"/>
          <p14:tracePt t="10477" x="6251575" y="2027238"/>
          <p14:tracePt t="10484" x="6262688" y="2027238"/>
          <p14:tracePt t="10493" x="6272213" y="2027238"/>
          <p14:tracePt t="10606" x="6272213" y="2017713"/>
          <p14:tracePt t="10735" x="6272213" y="2006600"/>
          <p14:tracePt t="10742" x="6283325" y="2006600"/>
          <p14:tracePt t="10750" x="6283325" y="1987550"/>
          <p14:tracePt t="10758" x="6292850" y="1976438"/>
          <p14:tracePt t="10766" x="6302375" y="1955800"/>
          <p14:tracePt t="10774" x="6313488" y="1936750"/>
          <p14:tracePt t="10782" x="6323013" y="1906588"/>
          <p14:tracePt t="10790" x="6332538" y="1885950"/>
          <p14:tracePt t="10806" x="6353175" y="1865313"/>
          <p14:tracePt t="10814" x="6373813" y="1846263"/>
          <p14:tracePt t="10822" x="6383338" y="1825625"/>
          <p14:tracePt t="10830" x="6413500" y="1816100"/>
          <p14:tracePt t="10838" x="6434138" y="1795463"/>
          <p14:tracePt t="10846" x="6454775" y="1784350"/>
          <p14:tracePt t="10856" x="6503988" y="1765300"/>
          <p14:tracePt t="10862" x="6534150" y="1754188"/>
          <p14:tracePt t="10872" x="6575425" y="1724025"/>
          <p14:tracePt t="10880" x="6615113" y="1714500"/>
          <p14:tracePt t="10888" x="6656388" y="1704975"/>
          <p14:tracePt t="10896" x="6696075" y="1693863"/>
          <p14:tracePt t="10904" x="6735763" y="1684338"/>
          <p14:tracePt t="10913" x="6786563" y="1674813"/>
          <p14:tracePt t="10920" x="6827838" y="1663700"/>
          <p14:tracePt t="10929" x="6867525" y="1663700"/>
          <p14:tracePt t="10937" x="6897688" y="1654175"/>
          <p14:tracePt t="10945" x="6927850" y="1654175"/>
          <p14:tracePt t="10954" x="6937375" y="1644650"/>
          <p14:tracePt t="10961" x="6948488" y="1644650"/>
          <p14:tracePt t="11412" x="6948488" y="1654175"/>
          <p14:tracePt t="11443" x="6948488" y="1663700"/>
          <p14:tracePt t="12892" x="6958013" y="1684338"/>
          <p14:tracePt t="12900" x="6967538" y="1724025"/>
          <p14:tracePt t="12908" x="6988175" y="1765300"/>
          <p14:tracePt t="12916" x="6999288" y="1825625"/>
          <p14:tracePt t="12924" x="7038975" y="1916113"/>
          <p14:tracePt t="12932" x="7069138" y="1997075"/>
          <p14:tracePt t="12940" x="7108825" y="2097088"/>
          <p14:tracePt t="12948" x="7170738" y="2228850"/>
          <p14:tracePt t="12956" x="7219950" y="2349500"/>
          <p14:tracePt t="12966" x="7250113" y="2451100"/>
          <p14:tracePt t="12972" x="7270750" y="2571750"/>
          <p14:tracePt t="12982" x="7321550" y="2703513"/>
          <p14:tracePt t="12990" x="7351713" y="2803525"/>
          <p14:tracePt t="12998" x="7361238" y="2844800"/>
          <p14:tracePt t="13006" x="7372350" y="2924175"/>
          <p14:tracePt t="13014" x="7372350" y="3035300"/>
          <p14:tracePt t="13021" x="7372350" y="3095625"/>
          <p14:tracePt t="13034" x="7372350" y="3136900"/>
          <p14:tracePt t="13042" x="7372350" y="3167063"/>
          <p14:tracePt t="13058" x="7372350" y="3227388"/>
          <p14:tracePt t="13066" x="7351713" y="3287713"/>
          <p14:tracePt t="13074" x="7342188" y="3317875"/>
          <p14:tracePt t="13082" x="7321550" y="3368675"/>
          <p14:tracePt t="13090" x="7310438" y="3389313"/>
          <p14:tracePt t="13098" x="7270750" y="3429000"/>
          <p14:tracePt t="13106" x="7250113" y="3468688"/>
          <p14:tracePt t="13114" x="7219950" y="3509963"/>
          <p14:tracePt t="13122" x="7170738" y="3549650"/>
          <p14:tracePt t="13130" x="7129463" y="3579813"/>
          <p14:tracePt t="13138" x="7099300" y="3609975"/>
          <p14:tracePt t="13146" x="7048500" y="3651250"/>
          <p14:tracePt t="13154" x="7018338" y="3681413"/>
          <p14:tracePt t="13162" x="6999288" y="3690938"/>
          <p14:tracePt t="13170" x="6958013" y="3711575"/>
          <p14:tracePt t="13178" x="6927850" y="3732213"/>
          <p14:tracePt t="13186" x="6846888" y="3771900"/>
          <p14:tracePt t="13194" x="6807200" y="3802063"/>
          <p14:tracePt t="13201" x="6735763" y="3822700"/>
          <p14:tracePt t="13210" x="6635750" y="3852863"/>
          <p14:tracePt t="13218" x="6564313" y="3862388"/>
          <p14:tracePt t="13226" x="6423025" y="3892550"/>
          <p14:tracePt t="13234" x="6221413" y="3913188"/>
          <p14:tracePt t="13242" x="5959475" y="3913188"/>
          <p14:tracePt t="13250" x="5778500" y="3913188"/>
          <p14:tracePt t="13258" x="5495925" y="3913188"/>
          <p14:tracePt t="13266" x="5303838" y="3903663"/>
          <p14:tracePt t="13274" x="4921250" y="3841750"/>
          <p14:tracePt t="13284" x="4729163" y="3792538"/>
          <p14:tracePt t="13290" x="4538663" y="3762375"/>
          <p14:tracePt t="13300" x="4427538" y="3751263"/>
          <p14:tracePt t="13306" x="4275138" y="3702050"/>
          <p14:tracePt t="13316" x="4195763" y="3690938"/>
          <p14:tracePt t="13324" x="4133850" y="3681413"/>
          <p14:tracePt t="13332" x="4094163" y="3681413"/>
          <p14:tracePt t="13339" x="4084638" y="3681413"/>
          <p14:tracePt t="13376" x="4084638" y="3670300"/>
          <p14:tracePt t="13392" x="4073525" y="3670300"/>
          <p14:tracePt t="13400" x="4064000" y="3670300"/>
          <p14:tracePt t="13408" x="4054475" y="3660775"/>
          <p14:tracePt t="13415" x="4043363" y="3660775"/>
          <p14:tracePt t="13424" x="4024313" y="3660775"/>
          <p14:tracePt t="13432" x="4013200" y="3660775"/>
          <p14:tracePt t="13440" x="4003675" y="3670300"/>
          <p14:tracePt t="13448" x="3994150" y="3690938"/>
          <p14:tracePt t="13455" x="3983038" y="3711575"/>
          <p14:tracePt t="13464" x="3973513" y="3721100"/>
          <p14:tracePt t="13472" x="3962400" y="3762375"/>
          <p14:tracePt t="13480" x="3962400" y="3771900"/>
          <p14:tracePt t="13488" x="3952875" y="3802063"/>
          <p14:tracePt t="13496" x="3952875" y="3822700"/>
          <p14:tracePt t="13504" x="3952875" y="3852863"/>
          <p14:tracePt t="13512" x="3952875" y="3873500"/>
          <p14:tracePt t="13520" x="3952875" y="3892550"/>
          <p14:tracePt t="13528" x="3952875" y="3903663"/>
          <p14:tracePt t="13690" x="3952875" y="3892550"/>
          <p14:tracePt t="13698" x="3952875" y="3873500"/>
          <p14:tracePt t="13706" x="3943350" y="3852863"/>
          <p14:tracePt t="13714" x="3932238" y="3841750"/>
          <p14:tracePt t="13722" x="3902075" y="3811588"/>
          <p14:tracePt t="13730" x="3871913" y="3792538"/>
          <p14:tracePt t="13737" x="3802063" y="3741738"/>
          <p14:tracePt t="13746" x="3751263" y="3711575"/>
          <p14:tracePt t="13754" x="3670300" y="3681413"/>
          <p14:tracePt t="13762" x="3589338" y="3651250"/>
          <p14:tracePt t="13770" x="3540125" y="3640138"/>
          <p14:tracePt t="13778" x="3429000" y="3609975"/>
          <p14:tracePt t="13786" x="3357563" y="3590925"/>
          <p14:tracePt t="13794" x="3317875" y="3579813"/>
          <p14:tracePt t="13802" x="3278188" y="3560763"/>
          <p14:tracePt t="13810" x="3257550" y="3540125"/>
          <p14:tracePt t="13818" x="3227388" y="3530600"/>
          <p14:tracePt t="13826" x="3206750" y="3519488"/>
          <p14:tracePt t="13833" x="3186113" y="3519488"/>
          <p14:tracePt t="13842" x="3167063" y="3498850"/>
          <p14:tracePt t="13850" x="3146425" y="3489325"/>
          <p14:tracePt t="13860" x="3125788" y="3479800"/>
          <p14:tracePt t="13865" x="3106738" y="3468688"/>
          <p14:tracePt t="13876" x="3086100" y="3459163"/>
          <p14:tracePt t="13882" x="3074988" y="3459163"/>
          <p14:tracePt t="13892" x="3065463" y="3449638"/>
          <p14:tracePt t="13981" x="3055938" y="3449638"/>
          <p14:tracePt t="13989" x="3035300" y="3438525"/>
          <p14:tracePt t="13997" x="3005138" y="3438525"/>
          <p14:tracePt t="14005" x="2944813" y="3429000"/>
          <p14:tracePt t="14013" x="2903538" y="3408363"/>
          <p14:tracePt t="14022" x="2824163" y="3389313"/>
          <p14:tracePt t="14028" x="2722563" y="3359150"/>
          <p14:tracePt t="14040" x="2622550" y="3338513"/>
          <p14:tracePt t="14044" x="2560638" y="3317875"/>
          <p14:tracePt t="14053" x="2500313" y="3297238"/>
          <p14:tracePt t="14060" x="2470150" y="3297238"/>
          <p14:tracePt t="14068" x="2460625" y="3287713"/>
          <p14:tracePt t="14076" x="2451100" y="3287713"/>
          <p14:tracePt t="14107" x="2451100" y="3278188"/>
          <p14:tracePt t="14139" x="2460625" y="3278188"/>
          <p14:tracePt t="14163" x="2470150" y="3278188"/>
          <p14:tracePt t="14190" x="2481263" y="3278188"/>
          <p14:tracePt t="14195" x="2500313" y="3267075"/>
          <p14:tracePt t="14205" x="2530475" y="3267075"/>
          <p14:tracePt t="14214" x="2560638" y="3257550"/>
          <p14:tracePt t="14221" x="2592388" y="3248025"/>
          <p14:tracePt t="14230" x="2632075" y="3248025"/>
          <p14:tracePt t="14238" x="2662238" y="3236913"/>
          <p14:tracePt t="14245" x="2713038" y="3217863"/>
          <p14:tracePt t="14254" x="2752725" y="3217863"/>
          <p14:tracePt t="14261" x="2813050" y="3206750"/>
          <p14:tracePt t="14269" x="2854325" y="3206750"/>
          <p14:tracePt t="14278" x="2894013" y="3206750"/>
          <p14:tracePt t="14286" x="2924175" y="3206750"/>
          <p14:tracePt t="14294" x="2965450" y="3206750"/>
          <p14:tracePt t="14301" x="3005138" y="3206750"/>
          <p14:tracePt t="14309" x="3035300" y="3206750"/>
          <p14:tracePt t="14318" x="3055938" y="3206750"/>
          <p14:tracePt t="14325" x="3095625" y="3206750"/>
          <p14:tracePt t="14333" x="3125788" y="3206750"/>
          <p14:tracePt t="14342" x="3176588" y="3197225"/>
          <p14:tracePt t="14349" x="3206750" y="3197225"/>
          <p14:tracePt t="14366" x="3216275" y="3197225"/>
          <p14:tracePt t="14373" x="3227388" y="3197225"/>
          <p14:tracePt t="14382" x="3236913" y="3197225"/>
          <p14:tracePt t="14430" x="3236913" y="3187700"/>
          <p14:tracePt t="14610" x="3246438" y="3187700"/>
          <p14:tracePt t="14664" x="3257550" y="3187700"/>
          <p14:tracePt t="14672" x="3267075" y="3187700"/>
          <p14:tracePt t="14679" x="3278188" y="3187700"/>
          <p14:tracePt t="14687" x="3287713" y="3187700"/>
          <p14:tracePt t="14696" x="3297238" y="3187700"/>
          <p14:tracePt t="14704" x="3308350" y="3187700"/>
          <p14:tracePt t="14711" x="3327400" y="3187700"/>
          <p14:tracePt t="14719" x="3338513" y="3187700"/>
          <p14:tracePt t="14735" x="3348038" y="3187700"/>
          <p14:tracePt t="14743" x="3357563" y="3187700"/>
          <p14:tracePt t="14751" x="3368675" y="3187700"/>
          <p14:tracePt t="14759" x="3378200" y="3187700"/>
          <p14:tracePt t="14768" x="3387725" y="3187700"/>
          <p14:tracePt t="14775" x="3398838" y="3187700"/>
          <p14:tracePt t="14786" x="3408363" y="3187700"/>
          <p14:tracePt t="14801" x="3417888" y="3187700"/>
          <p14:tracePt t="14956" x="3417888" y="3176588"/>
          <p14:tracePt t="15205" x="3417888" y="3167063"/>
          <p14:tracePt t="15212" x="3429000" y="3167063"/>
          <p14:tracePt t="15252" x="3438525" y="3167063"/>
          <p14:tracePt t="15276" x="3449638" y="3167063"/>
          <p14:tracePt t="15292" x="3459163" y="3167063"/>
          <p14:tracePt t="15316" x="3468688" y="3167063"/>
          <p14:tracePt t="15324" x="3479800" y="3167063"/>
          <p14:tracePt t="15332" x="3498850" y="3167063"/>
          <p14:tracePt t="15340" x="3509963" y="3167063"/>
          <p14:tracePt t="15347" x="3519488" y="3167063"/>
          <p14:tracePt t="15356" x="3540125" y="3167063"/>
          <p14:tracePt t="15364" x="3570288" y="3167063"/>
          <p14:tracePt t="15372" x="3589338" y="3167063"/>
          <p14:tracePt t="15382" x="3600450" y="3167063"/>
          <p14:tracePt t="15388" x="3609975" y="3167063"/>
          <p14:tracePt t="15397" x="3619500" y="3167063"/>
          <p14:tracePt t="15404" x="3630613" y="3167063"/>
          <p14:tracePt t="15414" x="3651250" y="3167063"/>
          <p14:tracePt t="15768" x="3651250" y="3176588"/>
          <p14:tracePt t="16065" x="3660775" y="3176588"/>
          <p14:tracePt t="16081" x="3660775" y="3187700"/>
          <p14:tracePt t="16089" x="3670300" y="3187700"/>
          <p14:tracePt t="16097" x="3700463" y="3187700"/>
          <p14:tracePt t="16106" x="3751263" y="3187700"/>
          <p14:tracePt t="16114" x="3862388" y="3187700"/>
          <p14:tracePt t="16122" x="3943350" y="3187700"/>
          <p14:tracePt t="16130" x="4114800" y="3187700"/>
          <p14:tracePt t="16138" x="4275138" y="3187700"/>
          <p14:tracePt t="16146" x="4446588" y="3187700"/>
          <p14:tracePt t="16154" x="4648200" y="3187700"/>
          <p14:tracePt t="16162" x="4749800" y="3187700"/>
          <p14:tracePt t="16170" x="4900613" y="3187700"/>
          <p14:tracePt t="16178" x="4960938" y="3187700"/>
          <p14:tracePt t="16186" x="5032375" y="3187700"/>
          <p14:tracePt t="16194" x="5062538" y="3187700"/>
          <p14:tracePt t="16202" x="5072063" y="3187700"/>
          <p14:tracePt t="16292" x="5092700" y="3206750"/>
          <p14:tracePt t="16297" x="5143500" y="3297238"/>
          <p14:tracePt t="16305" x="5213350" y="3419475"/>
          <p14:tracePt t="16315" x="5243513" y="3489325"/>
          <p14:tracePt t="16323" x="5324475" y="3640138"/>
          <p14:tracePt t="16331" x="5364163" y="3711575"/>
          <p14:tracePt t="16339" x="5375275" y="3741738"/>
          <p14:tracePt t="16347" x="5384800" y="3771900"/>
          <p14:tracePt t="16355" x="5395913" y="3792538"/>
          <p14:tracePt t="16363" x="5395913" y="3802063"/>
          <p14:tracePt t="16380" x="5395913" y="3811588"/>
          <p14:tracePt t="16387" x="5395913" y="3822700"/>
          <p14:tracePt t="16403" x="5405438" y="3832225"/>
          <p14:tracePt t="16411" x="5405438" y="3841750"/>
          <p14:tracePt t="16429" x="5405438" y="3852863"/>
          <p14:tracePt t="16436" x="5405438" y="3873500"/>
          <p14:tracePt t="16444" x="5414963" y="3883025"/>
          <p14:tracePt t="16460" x="5414963" y="3892550"/>
          <p14:tracePt t="16468" x="5414963" y="3903663"/>
          <p14:tracePt t="16476" x="5414963" y="3913188"/>
          <p14:tracePt t="16484" x="5414963" y="3922713"/>
          <p14:tracePt t="16493" x="5426075" y="3943350"/>
          <p14:tracePt t="16501" x="5426075" y="3973513"/>
          <p14:tracePt t="16512" x="5435600" y="4003675"/>
          <p14:tracePt t="16521" x="5435600" y="4054475"/>
          <p14:tracePt t="16528" x="5435600" y="4084638"/>
          <p14:tracePt t="16536" x="5445125" y="4114800"/>
          <p14:tracePt t="16544" x="5456238" y="4154488"/>
          <p14:tracePt t="16552" x="5456238" y="4184650"/>
          <p14:tracePt t="16561" x="5456238" y="4216400"/>
          <p14:tracePt t="16568" x="5456238" y="4256088"/>
          <p14:tracePt t="16576" x="5465763" y="4286250"/>
          <p14:tracePt t="16584" x="5465763" y="4316413"/>
          <p14:tracePt t="16592" x="5465763" y="4356100"/>
          <p14:tracePt t="16600" x="5465763" y="4387850"/>
          <p14:tracePt t="16610" x="5475288" y="4418013"/>
          <p14:tracePt t="16616" x="5475288" y="4437063"/>
          <p14:tracePt t="16626" x="5475288" y="4467225"/>
          <p14:tracePt t="16632" x="5475288" y="4497388"/>
          <p14:tracePt t="16641" x="5475288" y="4538663"/>
          <p14:tracePt t="16649" x="5475288" y="4589463"/>
          <p14:tracePt t="16657" x="5475288" y="4619625"/>
          <p14:tracePt t="16665" x="5465763" y="4649788"/>
          <p14:tracePt t="16673" x="5456238" y="4689475"/>
          <p14:tracePt t="16681" x="5435600" y="4710113"/>
          <p14:tracePt t="16689" x="5414963" y="4740275"/>
          <p14:tracePt t="16697" x="5405438" y="4760913"/>
          <p14:tracePt t="16706" x="5384800" y="4779963"/>
          <p14:tracePt t="16713" x="5364163" y="4791075"/>
          <p14:tracePt t="16721" x="5345113" y="4810125"/>
          <p14:tracePt t="16730" x="5324475" y="4810125"/>
          <p14:tracePt t="16738" x="5303838" y="4821238"/>
          <p14:tracePt t="16745" x="5284788" y="4830763"/>
          <p14:tracePt t="16753" x="5273675" y="4830763"/>
          <p14:tracePt t="16761" x="5264150" y="4830763"/>
          <p14:tracePt t="16769" x="5254625" y="4830763"/>
          <p14:tracePt t="16777" x="5233988" y="4830763"/>
          <p14:tracePt t="16785" x="5224463" y="4830763"/>
          <p14:tracePt t="16793" x="5203825" y="4830763"/>
          <p14:tracePt t="16802" x="5173663" y="4830763"/>
          <p14:tracePt t="16809" x="5122863" y="4821238"/>
          <p14:tracePt t="16817" x="5083175" y="4800600"/>
          <p14:tracePt t="16825" x="5032375" y="4791075"/>
          <p14:tracePt t="16833" x="4991100" y="4770438"/>
          <p14:tracePt t="16841" x="4951413" y="4760913"/>
          <p14:tracePt t="16849" x="4900613" y="4749800"/>
          <p14:tracePt t="16857" x="4860925" y="4740275"/>
          <p14:tracePt t="16865" x="4830763" y="4719638"/>
          <p14:tracePt t="16873" x="4800600" y="4710113"/>
          <p14:tracePt t="16881" x="4789488" y="4689475"/>
          <p14:tracePt t="16890" x="4770438" y="4668838"/>
          <p14:tracePt t="16897" x="4740275" y="4649788"/>
          <p14:tracePt t="16907" x="4719638" y="4629150"/>
          <p14:tracePt t="16913" x="4689475" y="4598988"/>
          <p14:tracePt t="16923" x="4668838" y="4578350"/>
          <p14:tracePt t="16929" x="4668838" y="4559300"/>
          <p14:tracePt t="16939" x="4659313" y="4559300"/>
          <p14:tracePt t="16947" x="4659313" y="4538663"/>
          <p14:tracePt t="16955" x="4648200" y="4518025"/>
          <p14:tracePt t="16963" x="4648200" y="4508500"/>
          <p14:tracePt t="16971" x="4648200" y="4487863"/>
          <p14:tracePt t="16979" x="4648200" y="4467225"/>
          <p14:tracePt t="16988" x="4648200" y="4437063"/>
          <p14:tracePt t="16995" x="4648200" y="4406900"/>
          <p14:tracePt t="17003" x="4648200" y="4387850"/>
          <p14:tracePt t="17011" x="4648200" y="4376738"/>
          <p14:tracePt t="17019" x="4648200" y="4356100"/>
          <p14:tracePt t="17027" x="4648200" y="4337050"/>
          <p14:tracePt t="17035" x="4659313" y="4306888"/>
          <p14:tracePt t="17043" x="4668838" y="4286250"/>
          <p14:tracePt t="17051" x="4689475" y="4256088"/>
          <p14:tracePt t="17059" x="4699000" y="4235450"/>
          <p14:tracePt t="17067" x="4719638" y="4216400"/>
          <p14:tracePt t="17075" x="4729163" y="4195763"/>
          <p14:tracePt t="17083" x="4749800" y="4184650"/>
          <p14:tracePt t="17091" x="4770438" y="4165600"/>
          <p14:tracePt t="17099" x="4789488" y="4154488"/>
          <p14:tracePt t="17107" x="4810125" y="4135438"/>
          <p14:tracePt t="17115" x="4830763" y="4124325"/>
          <p14:tracePt t="17123" x="4860925" y="4105275"/>
          <p14:tracePt t="17131" x="4891088" y="4094163"/>
          <p14:tracePt t="17139" x="4911725" y="4075113"/>
          <p14:tracePt t="17147" x="4951413" y="4064000"/>
          <p14:tracePt t="17155" x="5002213" y="4044950"/>
          <p14:tracePt t="17163" x="5021263" y="4033838"/>
          <p14:tracePt t="17171" x="5053013" y="4024313"/>
          <p14:tracePt t="17188" x="5102225" y="4003675"/>
          <p14:tracePt t="17195" x="5122863" y="3994150"/>
          <p14:tracePt t="17203" x="5132388" y="3983038"/>
          <p14:tracePt t="17211" x="5153025" y="3973513"/>
          <p14:tracePt t="17221" x="5173663" y="3963988"/>
          <p14:tracePt t="17227" x="5192713" y="3952875"/>
          <p14:tracePt t="17237" x="5213350" y="3943350"/>
          <p14:tracePt t="17245" x="5233988" y="3933825"/>
          <p14:tracePt t="17253" x="5254625" y="3922713"/>
          <p14:tracePt t="17261" x="5264150" y="3922713"/>
          <p14:tracePt t="17269" x="5273675" y="3922713"/>
          <p14:tracePt t="17277" x="5273675" y="3913188"/>
          <p14:tracePt t="17285" x="5284788" y="3913188"/>
          <p14:tracePt t="17301" x="5294313" y="3913188"/>
          <p14:tracePt t="17337" x="5303838" y="3913188"/>
          <p14:tracePt t="17353" x="5314950" y="3913188"/>
          <p14:tracePt t="17361" x="5324475" y="3913188"/>
          <p14:tracePt t="17369" x="5345113" y="3922713"/>
          <p14:tracePt t="17377" x="5354638" y="3943350"/>
          <p14:tracePt t="17386" x="5375275" y="3963988"/>
          <p14:tracePt t="17393" x="5395913" y="3983038"/>
          <p14:tracePt t="17401" x="5414963" y="3994150"/>
          <p14:tracePt t="17409" x="5435600" y="4024313"/>
          <p14:tracePt t="17417" x="5456238" y="4054475"/>
          <p14:tracePt t="17425" x="5486400" y="4105275"/>
          <p14:tracePt t="17441" x="5495925" y="4124325"/>
          <p14:tracePt t="17450" x="5505450" y="4144963"/>
          <p14:tracePt t="17457" x="5516563" y="4154488"/>
          <p14:tracePt t="17465" x="5516563" y="4165600"/>
          <p14:tracePt t="17481" x="5516563" y="4175125"/>
          <p14:tracePt t="17489" x="5516563" y="4184650"/>
          <p14:tracePt t="17497" x="5516563" y="4195763"/>
          <p14:tracePt t="17507" x="5516563" y="4205288"/>
          <p14:tracePt t="17513" x="5505450" y="4205288"/>
          <p14:tracePt t="17523" x="5495925" y="4216400"/>
          <p14:tracePt t="17529" x="5486400" y="4225925"/>
          <p14:tracePt t="17539" x="5465763" y="4246563"/>
          <p14:tracePt t="17547" x="5445125" y="4256088"/>
          <p14:tracePt t="17555" x="5426075" y="4276725"/>
          <p14:tracePt t="17563" x="5405438" y="4286250"/>
          <p14:tracePt t="17571" x="5405438" y="4295775"/>
          <p14:tracePt t="17579" x="5395913" y="4295775"/>
          <p14:tracePt t="17587" x="5384800" y="4295775"/>
          <p14:tracePt t="17595" x="5384800" y="4306888"/>
          <p14:tracePt t="17603" x="5375275" y="4306888"/>
          <p14:tracePt t="17619" x="5364163" y="4316413"/>
          <p14:tracePt t="18409" x="5364163" y="4306888"/>
          <p14:tracePt t="18415" x="5364163" y="4286250"/>
          <p14:tracePt t="18423" x="5384800" y="4256088"/>
          <p14:tracePt t="18433" x="5405438" y="4216400"/>
          <p14:tracePt t="18439" x="5426075" y="4184650"/>
          <p14:tracePt t="18449" x="5435600" y="4165600"/>
          <p14:tracePt t="18457" x="5445125" y="4135438"/>
          <p14:tracePt t="18465" x="5465763" y="4114800"/>
          <p14:tracePt t="18473" x="5486400" y="4094163"/>
          <p14:tracePt t="18481" x="5505450" y="4064000"/>
          <p14:tracePt t="18489" x="5526088" y="4054475"/>
          <p14:tracePt t="18497" x="5546725" y="4033838"/>
          <p14:tracePt t="18505" x="5586413" y="4003675"/>
          <p14:tracePt t="18513" x="5597525" y="4003675"/>
          <p14:tracePt t="18521" x="5637213" y="3963988"/>
          <p14:tracePt t="18529" x="5667375" y="3952875"/>
          <p14:tracePt t="18537" x="5707063" y="3922713"/>
          <p14:tracePt t="18545" x="5757863" y="3883025"/>
          <p14:tracePt t="18553" x="5829300" y="3841750"/>
          <p14:tracePt t="18561" x="5859463" y="3811588"/>
          <p14:tracePt t="18569" x="5908675" y="3771900"/>
          <p14:tracePt t="18577" x="5940425" y="3741738"/>
          <p14:tracePt t="18585" x="6010275" y="3690938"/>
          <p14:tracePt t="18593" x="6019800" y="3670300"/>
          <p14:tracePt t="18601" x="6040438" y="3651250"/>
          <p14:tracePt t="18609" x="6049963" y="3640138"/>
          <p14:tracePt t="18617" x="6049963" y="3630613"/>
          <p14:tracePt t="18675" x="6061075" y="3621088"/>
          <p14:tracePt t="18682" x="6070600" y="3609975"/>
          <p14:tracePt t="18690" x="6091238" y="3579813"/>
          <p14:tracePt t="18698" x="6111875" y="3560763"/>
          <p14:tracePt t="18706" x="6130925" y="3519488"/>
          <p14:tracePt t="18714" x="6151563" y="3498850"/>
          <p14:tracePt t="18722" x="6172200" y="3489325"/>
          <p14:tracePt t="18732" x="6172200" y="3479800"/>
          <p14:tracePt t="18738" x="6181725" y="3468688"/>
          <p14:tracePt t="18748" x="6191250" y="3459163"/>
          <p14:tracePt t="18754" x="6202363" y="3449638"/>
          <p14:tracePt t="18771" x="6202363" y="3438525"/>
          <p14:tracePt t="18779" x="6211888" y="3438525"/>
          <p14:tracePt t="18787" x="6221413" y="3419475"/>
          <p14:tracePt t="18795" x="6232525" y="3408363"/>
          <p14:tracePt t="18803" x="6242050" y="3389313"/>
          <p14:tracePt t="18819" x="6262688" y="3368675"/>
          <p14:tracePt t="18827" x="6272213" y="3348038"/>
          <p14:tracePt t="18835" x="6283325" y="3338513"/>
          <p14:tracePt t="18843" x="6292850" y="3327400"/>
          <p14:tracePt t="18859" x="6302375" y="3317875"/>
          <p14:tracePt t="18867" x="6302375" y="3297238"/>
          <p14:tracePt t="18875" x="6302375" y="3287713"/>
          <p14:tracePt t="18883" x="6313488" y="3278188"/>
          <p14:tracePt t="18891" x="6323013" y="3278188"/>
          <p14:tracePt t="18899" x="6332538" y="3267075"/>
          <p14:tracePt t="18907" x="6343650" y="3248025"/>
          <p14:tracePt t="18915" x="6353175" y="3236913"/>
          <p14:tracePt t="18923" x="6353175" y="3227388"/>
          <p14:tracePt t="18931" x="6362700" y="3227388"/>
          <p14:tracePt t="18939" x="6362700" y="3217863"/>
          <p14:tracePt t="18947" x="6373813" y="3206750"/>
          <p14:tracePt t="18955" x="6383338" y="3206750"/>
          <p14:tracePt t="18963" x="6383338" y="3197225"/>
          <p14:tracePt t="18987" x="6392863" y="3197225"/>
          <p14:tracePt t="18995" x="6392863" y="3187700"/>
          <p14:tracePt t="19035" x="6403975" y="3187700"/>
          <p14:tracePt t="19068" x="6413500" y="3187700"/>
          <p14:tracePt t="19118" x="6423025" y="3187700"/>
          <p14:tracePt t="19157" x="6434138" y="3187700"/>
          <p14:tracePt t="19165" x="6454775" y="3187700"/>
          <p14:tracePt t="19173" x="6473825" y="3187700"/>
          <p14:tracePt t="19181" x="6494463" y="3187700"/>
          <p14:tracePt t="19189" x="6524625" y="3187700"/>
          <p14:tracePt t="19197" x="6564313" y="3187700"/>
          <p14:tracePt t="19205" x="6594475" y="3187700"/>
          <p14:tracePt t="19213" x="6635750" y="3187700"/>
          <p14:tracePt t="19221" x="6656388" y="3187700"/>
          <p14:tracePt t="19231" x="6696075" y="3187700"/>
          <p14:tracePt t="19238" x="6735763" y="3187700"/>
          <p14:tracePt t="19247" x="6777038" y="3187700"/>
          <p14:tracePt t="19255" x="6807200" y="3187700"/>
          <p14:tracePt t="19264" x="6858000" y="3187700"/>
          <p14:tracePt t="19271" x="6907213" y="3187700"/>
          <p14:tracePt t="19281" x="6937375" y="3187700"/>
          <p14:tracePt t="19287" x="6967538" y="3187700"/>
          <p14:tracePt t="19297" x="6999288" y="3187700"/>
          <p14:tracePt t="19303" x="7018338" y="3187700"/>
          <p14:tracePt t="19311" x="7029450" y="3187700"/>
          <p14:tracePt t="19317" x="7038975" y="3187700"/>
          <p14:tracePt t="19334" x="7048500" y="3187700"/>
          <p14:tracePt t="19342" x="7059613" y="3187700"/>
          <p14:tracePt t="19359" x="7069138" y="3187700"/>
          <p14:tracePt t="19399" x="7078663" y="3187700"/>
          <p14:tracePt t="19415" x="7089775" y="3187700"/>
          <p14:tracePt t="19432" x="7099300" y="3187700"/>
          <p14:tracePt t="19464" x="7108825" y="3187700"/>
          <p14:tracePt t="19788" x="7108825" y="3176588"/>
          <p14:tracePt t="19795" x="7119938" y="3176588"/>
          <p14:tracePt t="19803" x="7150100" y="3176588"/>
          <p14:tracePt t="19811" x="7180263" y="3176588"/>
          <p14:tracePt t="19817" x="7240588" y="3167063"/>
          <p14:tracePt t="19826" x="7291388" y="3167063"/>
          <p14:tracePt t="19833" x="7372350" y="3155950"/>
          <p14:tracePt t="19841" x="7493000" y="3155950"/>
          <p14:tracePt t="19849" x="7562850" y="3136900"/>
          <p14:tracePt t="19857" x="7704138" y="3125788"/>
          <p14:tracePt t="19865" x="7775575" y="3125788"/>
          <p14:tracePt t="19873" x="7875588" y="3125788"/>
          <p14:tracePt t="19885" x="7956550" y="3106738"/>
          <p14:tracePt t="19893" x="7996238" y="3106738"/>
          <p14:tracePt t="19901" x="8037513" y="3106738"/>
          <p14:tracePt t="19909" x="8058150" y="3106738"/>
          <p14:tracePt t="19917" x="8067675" y="3106738"/>
          <p14:tracePt t="19935" x="8077200" y="3106738"/>
          <p14:tracePt t="20405" x="8088313" y="3106738"/>
          <p14:tracePt t="20429" x="8107363" y="3106738"/>
          <p14:tracePt t="20437" x="8118475" y="3106738"/>
          <p14:tracePt t="20445" x="8128000" y="3106738"/>
          <p14:tracePt t="20453" x="8137525" y="3095625"/>
          <p14:tracePt t="20461" x="8158163" y="3095625"/>
          <p14:tracePt t="20469" x="8178800" y="3095625"/>
          <p14:tracePt t="20476" x="8188325" y="3095625"/>
          <p14:tracePt t="20484" x="8208963" y="3086100"/>
          <p14:tracePt t="20492" x="8229600" y="3086100"/>
          <p14:tracePt t="20500" x="8259763" y="3086100"/>
          <p14:tracePt t="20508" x="8289925" y="3076575"/>
          <p14:tracePt t="20516" x="8320088" y="3076575"/>
          <p14:tracePt t="20524" x="8350250" y="3076575"/>
          <p14:tracePt t="20532" x="8380413" y="3076575"/>
          <p14:tracePt t="20543" x="8410575" y="3065463"/>
          <p14:tracePt t="20548" x="8431213" y="3065463"/>
          <p14:tracePt t="20558" x="8450263" y="3065463"/>
          <p14:tracePt t="20565" x="8470900" y="3065463"/>
          <p14:tracePt t="20582" x="8480425" y="3065463"/>
          <p14:tracePt t="20599" x="8491538" y="3065463"/>
          <p14:tracePt t="20872" x="8491538" y="3076575"/>
          <p14:tracePt t="20889" x="8491538" y="3086100"/>
          <p14:tracePt t="21229" x="8510588" y="3086100"/>
          <p14:tracePt t="21236" x="8551863" y="3086100"/>
          <p14:tracePt t="21244" x="8621713" y="3095625"/>
          <p14:tracePt t="21253" x="8712200" y="3095625"/>
          <p14:tracePt t="21259" x="8793163" y="3095625"/>
          <p14:tracePt t="21267" x="8945563" y="3095625"/>
          <p14:tracePt t="21275" x="9055100" y="3095625"/>
          <p14:tracePt t="21284" x="9226550" y="3095625"/>
          <p14:tracePt t="21291" x="9378950" y="3095625"/>
          <p14:tracePt t="21300" x="9469438" y="3076575"/>
          <p14:tracePt t="21307" x="9550400" y="3076575"/>
          <p14:tracePt t="21317" x="9631363" y="3065463"/>
          <p14:tracePt t="21327" x="9710738" y="3055938"/>
          <p14:tracePt t="21335" x="9791700" y="3035300"/>
          <p14:tracePt t="21343" x="9821863" y="3035300"/>
          <p14:tracePt t="21351" x="9842500" y="3025775"/>
          <p14:tracePt t="21367" x="9852025" y="3025775"/>
          <p14:tracePt t="21375" x="9863138" y="3025775"/>
          <p14:tracePt t="21399" x="9872663" y="3025775"/>
          <p14:tracePt t="21416" x="9882188" y="3025775"/>
          <p14:tracePt t="21423" x="9893300" y="3016250"/>
          <p14:tracePt t="21431" x="9912350" y="3016250"/>
          <p14:tracePt t="21439" x="9923463" y="3005138"/>
          <p14:tracePt t="21447" x="9932988" y="3005138"/>
          <p14:tracePt t="21463" x="9932988" y="2995613"/>
          <p14:tracePt t="21473" x="9942513" y="2995613"/>
          <p14:tracePt t="21479" x="9953625" y="2995613"/>
          <p14:tracePt t="21489" x="9953625" y="2984500"/>
          <p14:tracePt t="21505" x="9963150" y="2984500"/>
          <p14:tracePt t="21521" x="9972675" y="2984500"/>
          <p14:tracePt t="21569" x="9983788" y="2984500"/>
          <p14:tracePt t="21577" x="9993313" y="2974975"/>
          <p14:tracePt t="21585" x="10004425" y="2965450"/>
          <p14:tracePt t="21593" x="10023475" y="2965450"/>
          <p14:tracePt t="21601" x="10034588" y="2965450"/>
          <p14:tracePt t="21609" x="10053638" y="2954338"/>
          <p14:tracePt t="21617" x="10064750" y="2954338"/>
          <p14:tracePt t="21625" x="10083800" y="2954338"/>
          <p14:tracePt t="21632" x="10113963" y="2954338"/>
          <p14:tracePt t="21641" x="10144125" y="2954338"/>
          <p14:tracePt t="21648" x="10155238" y="2954338"/>
          <p14:tracePt t="21657" x="10185400" y="2954338"/>
          <p14:tracePt t="21666" x="10215563" y="2954338"/>
          <p14:tracePt t="21673" x="10266363" y="2954338"/>
          <p14:tracePt t="21682" x="10296525" y="2954338"/>
          <p14:tracePt t="21689" x="10336213" y="2954338"/>
          <p14:tracePt t="21698" x="10377488" y="2954338"/>
          <p14:tracePt t="21705" x="10417175" y="2954338"/>
          <p14:tracePt t="21713" x="10437813" y="2954338"/>
          <p14:tracePt t="21723" x="10477500" y="2954338"/>
          <p14:tracePt t="21729" x="10498138" y="2954338"/>
          <p14:tracePt t="21737" x="10528300" y="2954338"/>
          <p14:tracePt t="21745" x="10537825" y="2954338"/>
          <p14:tracePt t="21755" x="10548938" y="2954338"/>
          <p14:tracePt t="21761" x="10558463" y="2954338"/>
          <p14:tracePt t="21771" x="10579100" y="2954338"/>
          <p14:tracePt t="21777" x="10588625" y="2954338"/>
          <p14:tracePt t="21815" x="10598150" y="2954338"/>
          <p14:tracePt t="21879" x="10609263" y="2954338"/>
          <p14:tracePt t="21888" x="10618788" y="2954338"/>
          <p14:tracePt t="21897" x="10648950" y="2954338"/>
          <p14:tracePt t="21905" x="10669588" y="2954338"/>
          <p14:tracePt t="21912" x="10709275" y="2965450"/>
          <p14:tracePt t="21919" x="10739438" y="2974975"/>
          <p14:tracePt t="21927" x="10769600" y="2984500"/>
          <p14:tracePt t="21935" x="10820400" y="3005138"/>
          <p14:tracePt t="21943" x="10850563" y="3016250"/>
          <p14:tracePt t="21951" x="10880725" y="3025775"/>
          <p14:tracePt t="21959" x="10901363" y="3035300"/>
          <p14:tracePt t="21967" x="10931525" y="3046413"/>
          <p14:tracePt t="21975" x="10941050" y="3046413"/>
          <p14:tracePt t="21984" x="10961688" y="3046413"/>
          <p14:tracePt t="21991" x="10982325" y="3055938"/>
          <p14:tracePt t="22000" x="11012488" y="3055938"/>
          <p14:tracePt t="22007" x="11031538" y="3065463"/>
          <p14:tracePt t="22016" x="11052175" y="3065463"/>
          <p14:tracePt t="22023" x="11082338" y="3065463"/>
          <p14:tracePt t="22031" x="11102975" y="3065463"/>
          <p14:tracePt t="22039" x="11112500" y="3065463"/>
          <p14:tracePt t="22050" x="11142663" y="3065463"/>
          <p14:tracePt t="22057" x="11163300" y="3065463"/>
          <p14:tracePt t="22064" x="11183938" y="3065463"/>
          <p14:tracePt t="22073" x="11202988" y="3065463"/>
          <p14:tracePt t="22081" x="11223625" y="3055938"/>
          <p14:tracePt t="22089" x="11244263" y="3055938"/>
          <p14:tracePt t="22097" x="11264900" y="3046413"/>
          <p14:tracePt t="22105" x="11274425" y="3046413"/>
          <p14:tracePt t="22113" x="11283950" y="3046413"/>
          <p14:tracePt t="22121" x="11295063" y="3046413"/>
          <p14:tracePt t="22130" x="11304588" y="3046413"/>
          <p14:tracePt t="22137" x="11314113" y="3035300"/>
          <p14:tracePt t="22162" x="11325225" y="3025775"/>
          <p14:tracePt t="22169" x="11344275" y="3025775"/>
          <p14:tracePt t="22177" x="11355388" y="3016250"/>
          <p14:tracePt t="22193" x="11364913" y="3016250"/>
          <p14:tracePt t="22202" x="11385550" y="3005138"/>
          <p14:tracePt t="22210" x="11395075" y="3005138"/>
          <p14:tracePt t="22216" x="11406188" y="3005138"/>
          <p14:tracePt t="22224" x="11415713" y="3005138"/>
          <p14:tracePt t="22233" x="11425238" y="3005138"/>
          <p14:tracePt t="22240" x="11436350" y="3005138"/>
          <p14:tracePt t="22248" x="11445875" y="3005138"/>
          <p14:tracePt t="22531" x="11455400" y="3005138"/>
          <p14:tracePt t="22605" x="11466513" y="3005138"/>
          <p14:tracePt t="22627" x="11425238" y="3005138"/>
          <p14:tracePt t="22634" x="11163300" y="3035300"/>
          <p14:tracePt t="22642" x="10982325" y="3035300"/>
          <p14:tracePt t="22650" x="10790238" y="3035300"/>
          <p14:tracePt t="22660" x="10477500" y="3035300"/>
          <p14:tracePt t="22667" x="10275888" y="3055938"/>
          <p14:tracePt t="22676" x="9842500" y="3055938"/>
          <p14:tracePt t="22682" x="9448800" y="3076575"/>
          <p14:tracePt t="22692" x="9217025" y="3076575"/>
          <p14:tracePt t="22698" x="9036050" y="3086100"/>
          <p14:tracePt t="22709" x="8732838" y="3125788"/>
          <p14:tracePt t="22716" x="8551863" y="3155950"/>
          <p14:tracePt t="22724" x="8248650" y="3217863"/>
          <p14:tracePt t="22732" x="8058150" y="3248025"/>
          <p14:tracePt t="22740" x="7875588" y="3278188"/>
          <p14:tracePt t="22748" x="7683500" y="3308350"/>
          <p14:tracePt t="22760" x="7381875" y="3368675"/>
          <p14:tracePt t="22768" x="7119938" y="3419475"/>
          <p14:tracePt t="22776" x="6967538" y="3449638"/>
          <p14:tracePt t="22784" x="6594475" y="3489325"/>
          <p14:tracePt t="22792" x="6403975" y="3509963"/>
          <p14:tracePt t="22800" x="6049963" y="3570288"/>
          <p14:tracePt t="22808" x="5727700" y="3609975"/>
          <p14:tracePt t="22816" x="5535613" y="3640138"/>
          <p14:tracePt t="22825" x="5153025" y="3681413"/>
          <p14:tracePt t="22832" x="4991100" y="3690938"/>
          <p14:tracePt t="22840" x="4840288" y="3711575"/>
          <p14:tracePt t="22848" x="4598988" y="3721100"/>
          <p14:tracePt t="22856" x="4235450" y="3771900"/>
          <p14:tracePt t="22864" x="4064000" y="3781425"/>
          <p14:tracePt t="22872" x="3883025" y="3802063"/>
          <p14:tracePt t="22880" x="3651250" y="3811588"/>
          <p14:tracePt t="22888" x="3498850" y="3811588"/>
          <p14:tracePt t="22896" x="3327400" y="3832225"/>
          <p14:tracePt t="22904" x="3136900" y="3832225"/>
          <p14:tracePt t="22912" x="2974975" y="3841750"/>
          <p14:tracePt t="22920" x="2894013" y="3841750"/>
          <p14:tracePt t="22929" x="2813050" y="3841750"/>
          <p14:tracePt t="22936" x="2773363" y="3852863"/>
          <p14:tracePt t="22944" x="2752725" y="3852863"/>
          <p14:tracePt t="22952" x="2732088" y="3852863"/>
          <p14:tracePt t="22970" x="2722563" y="3852863"/>
          <p14:tracePt t="22978" x="2701925" y="3862388"/>
          <p14:tracePt t="22984" x="2682875" y="3862388"/>
          <p14:tracePt t="22994" x="2632075" y="3862388"/>
          <p14:tracePt t="23000" x="2571750" y="3862388"/>
          <p14:tracePt t="23010" x="2490788" y="3862388"/>
          <p14:tracePt t="23016" x="2439988" y="3862388"/>
          <p14:tracePt t="23026" x="2319338" y="3862388"/>
          <p14:tracePt t="23034" x="2228850" y="3862388"/>
          <p14:tracePt t="23057" x="1997075" y="3862388"/>
          <p14:tracePt t="23059" x="1885950" y="3862388"/>
          <p14:tracePt t="23066" x="1814513" y="3862388"/>
          <p14:tracePt t="23074" x="1735138" y="3862388"/>
          <p14:tracePt t="23082" x="1654175" y="3862388"/>
          <p14:tracePt t="23090" x="1612900" y="3862388"/>
          <p14:tracePt t="23098" x="1593850" y="3862388"/>
          <p14:tracePt t="23185" x="1593850" y="3852863"/>
          <p14:tracePt t="23193" x="1593850" y="3832225"/>
          <p14:tracePt t="23201" x="1593850" y="3811588"/>
          <p14:tracePt t="23212" x="1593850" y="3781425"/>
          <p14:tracePt t="23215" x="1593850" y="3741738"/>
          <p14:tracePt t="23224" x="1593850" y="3702050"/>
          <p14:tracePt t="23231" x="1593850" y="3660775"/>
          <p14:tracePt t="23239" x="1593850" y="3630613"/>
          <p14:tracePt t="23247" x="1593850" y="3600450"/>
          <p14:tracePt t="23255" x="1593850" y="3570288"/>
          <p14:tracePt t="23263" x="1603375" y="3540125"/>
          <p14:tracePt t="23271" x="1624013" y="3498850"/>
          <p14:tracePt t="23279" x="1633538" y="3489325"/>
          <p14:tracePt t="23287" x="1643063" y="3449638"/>
          <p14:tracePt t="23297" x="1654175" y="3438525"/>
          <p14:tracePt t="23305" x="1663700" y="3429000"/>
          <p14:tracePt t="23313" x="1663700" y="3419475"/>
          <p14:tracePt t="23321" x="1663700" y="3408363"/>
          <p14:tracePt t="23329" x="1663700" y="3398838"/>
          <p14:tracePt t="23337" x="1673225" y="3398838"/>
          <p14:tracePt t="23385" x="1673225" y="3389313"/>
          <p14:tracePt t="23733" x="1684338" y="3389313"/>
          <p14:tracePt t="23781" x="1693863" y="3389313"/>
          <p14:tracePt t="23797" x="1704975" y="3389313"/>
          <p14:tracePt t="23813" x="1735138" y="3389313"/>
          <p14:tracePt t="23821" x="1774825" y="3389313"/>
          <p14:tracePt t="23829" x="1814513" y="3389313"/>
          <p14:tracePt t="23835" x="1885950" y="3389313"/>
          <p14:tracePt t="23843" x="1946275" y="3389313"/>
          <p14:tracePt t="23851" x="2047875" y="3389313"/>
          <p14:tracePt t="23859" x="2138363" y="3389313"/>
          <p14:tracePt t="23867" x="2268538" y="3389313"/>
          <p14:tracePt t="23877" x="2390775" y="3368675"/>
          <p14:tracePt t="23883" x="2481263" y="3359150"/>
          <p14:tracePt t="23893" x="2541588" y="3348038"/>
          <p14:tracePt t="23899" x="2622550" y="3327400"/>
          <p14:tracePt t="23909" x="2662238" y="3327400"/>
          <p14:tracePt t="23917" x="2692400" y="3317875"/>
          <p14:tracePt t="23925" x="2713038" y="3308350"/>
          <p14:tracePt t="24037" x="2722563" y="3308350"/>
          <p14:tracePt t="24464" x="2732088" y="3308350"/>
          <p14:tracePt t="24488" x="2743200" y="3308350"/>
          <p14:tracePt t="24494" x="2752725" y="3308350"/>
          <p14:tracePt t="24504" x="2773363" y="3308350"/>
          <p14:tracePt t="24510" x="2794000" y="3308350"/>
          <p14:tracePt t="24520" x="2803525" y="3308350"/>
          <p14:tracePt t="24528" x="2824163" y="3308350"/>
          <p14:tracePt t="24544" x="2843213" y="3308350"/>
          <p14:tracePt t="24552" x="2854325" y="3308350"/>
          <p14:tracePt t="24560" x="2873375" y="3308350"/>
          <p14:tracePt t="24568" x="2884488" y="3308350"/>
          <p14:tracePt t="24576" x="2903538" y="3308350"/>
          <p14:tracePt t="24584" x="2914650" y="3308350"/>
          <p14:tracePt t="24592" x="2944813" y="3308350"/>
          <p14:tracePt t="24600" x="2954338" y="3308350"/>
          <p14:tracePt t="24608" x="2984500" y="3308350"/>
          <p14:tracePt t="24616" x="3005138" y="3308350"/>
          <p14:tracePt t="24624" x="3025775" y="3308350"/>
          <p14:tracePt t="24632" x="3044825" y="3308350"/>
          <p14:tracePt t="24640" x="3074988" y="3297238"/>
          <p14:tracePt t="24648" x="3106738" y="3297238"/>
          <p14:tracePt t="24656" x="3136900" y="3297238"/>
          <p14:tracePt t="24664" x="3176588" y="3287713"/>
          <p14:tracePt t="24672" x="3227388" y="3267075"/>
          <p14:tracePt t="24680" x="3257550" y="3267075"/>
          <p14:tracePt t="24688" x="3297238" y="3267075"/>
          <p14:tracePt t="24696" x="3348038" y="3267075"/>
          <p14:tracePt t="24704" x="3387725" y="3267075"/>
          <p14:tracePt t="24712" x="3438525" y="3267075"/>
          <p14:tracePt t="24720" x="3468688" y="3267075"/>
          <p14:tracePt t="24728" x="3498850" y="3267075"/>
          <p14:tracePt t="24736" x="3529013" y="3267075"/>
          <p14:tracePt t="24744" x="3570288" y="3267075"/>
          <p14:tracePt t="24752" x="3609975" y="3267075"/>
          <p14:tracePt t="24760" x="3670300" y="3267075"/>
          <p14:tracePt t="24768" x="3711575" y="3267075"/>
          <p14:tracePt t="24776" x="3751263" y="3267075"/>
          <p14:tracePt t="24784" x="3811588" y="3267075"/>
          <p14:tracePt t="24792" x="3883025" y="3267075"/>
          <p14:tracePt t="24802" x="3943350" y="3267075"/>
          <p14:tracePt t="24810" x="4033838" y="3267075"/>
          <p14:tracePt t="24816" x="4084638" y="3267075"/>
          <p14:tracePt t="24826" x="4124325" y="3278188"/>
          <p14:tracePt t="24834" x="4165600" y="3278188"/>
          <p14:tracePt t="24842" x="4195763" y="3278188"/>
          <p14:tracePt t="24850" x="4235450" y="3278188"/>
          <p14:tracePt t="24858" x="4256088" y="3278188"/>
          <p14:tracePt t="24866" x="4275138" y="3278188"/>
          <p14:tracePt t="24874" x="4295775" y="3278188"/>
          <p14:tracePt t="24890" x="4305300" y="3278188"/>
          <p14:tracePt t="25002" x="4316413" y="3278188"/>
          <p14:tracePt t="25027" x="4325938" y="3278188"/>
          <p14:tracePt t="25035" x="4337050" y="3278188"/>
          <p14:tracePt t="25043" x="4356100" y="3278188"/>
          <p14:tracePt t="25052" x="4386263" y="3287713"/>
          <p14:tracePt t="25060" x="4406900" y="3297238"/>
          <p14:tracePt t="25066" x="4437063" y="3297238"/>
          <p14:tracePt t="25074" x="4446588" y="3297238"/>
          <p14:tracePt t="25082" x="4467225" y="3297238"/>
          <p14:tracePt t="25090" x="4487863" y="3308350"/>
          <p14:tracePt t="25098" x="4497388" y="3308350"/>
          <p14:tracePt t="25114" x="4508500" y="3308350"/>
          <p14:tracePt t="25124" x="4518025" y="3308350"/>
          <p14:tracePt t="25132" x="4527550" y="3308350"/>
          <p14:tracePt t="25140" x="4538663" y="3308350"/>
          <p14:tracePt t="25156" x="4548188" y="3308350"/>
          <p14:tracePt t="25172" x="4557713" y="3308350"/>
          <p14:tracePt t="25179" x="4568825" y="3308350"/>
          <p14:tracePt t="25196" x="4578350" y="3308350"/>
          <p14:tracePt t="25431" x="4587875" y="3308350"/>
          <p14:tracePt t="25439" x="4618038" y="3308350"/>
          <p14:tracePt t="25446" x="4648200" y="3317875"/>
          <p14:tracePt t="25455" x="4710113" y="3317875"/>
          <p14:tracePt t="25463" x="4749800" y="3327400"/>
          <p14:tracePt t="25471" x="4830763" y="3348038"/>
          <p14:tracePt t="25481" x="4921250" y="3359150"/>
          <p14:tracePt t="25487" x="5021263" y="3378200"/>
          <p14:tracePt t="25497" x="5102225" y="3389313"/>
          <p14:tracePt t="25503" x="5254625" y="3398838"/>
          <p14:tracePt t="25511" x="5334000" y="3419475"/>
          <p14:tracePt t="25519" x="5426075" y="3419475"/>
          <p14:tracePt t="25527" x="5535613" y="3419475"/>
          <p14:tracePt t="25535" x="5597525" y="3419475"/>
          <p14:tracePt t="25543" x="5627688" y="3419475"/>
          <p14:tracePt t="25551" x="5657850" y="3419475"/>
          <p14:tracePt t="25559" x="5688013" y="3419475"/>
          <p14:tracePt t="25567" x="5697538" y="3419475"/>
          <p14:tracePt t="25575" x="5707063" y="3419475"/>
          <p14:tracePt t="25591" x="5718175" y="3419475"/>
          <p14:tracePt t="25623" x="5727700" y="3419475"/>
          <p14:tracePt t="25631" x="5737225" y="3419475"/>
          <p14:tracePt t="25638" x="5757863" y="3408363"/>
          <p14:tracePt t="25646" x="5757863" y="3398838"/>
          <p14:tracePt t="25654" x="5788025" y="3398838"/>
          <p14:tracePt t="25662" x="5818188" y="3389313"/>
          <p14:tracePt t="25669" x="5868988" y="3378200"/>
          <p14:tracePt t="25678" x="5889625" y="3378200"/>
          <p14:tracePt t="25686" x="5929313" y="3368675"/>
          <p14:tracePt t="25696" x="5959475" y="3368675"/>
          <p14:tracePt t="25702" x="5970588" y="3368675"/>
          <p14:tracePt t="25712" x="6000750" y="3368675"/>
          <p14:tracePt t="25718" x="6030913" y="3368675"/>
          <p14:tracePt t="25728" x="6049963" y="3368675"/>
          <p14:tracePt t="25734" x="6070600" y="3368675"/>
          <p14:tracePt t="25743" x="6080125" y="3368675"/>
          <p14:tracePt t="26042" x="6080125" y="3408363"/>
          <p14:tracePt t="26050" x="6091238" y="3549650"/>
          <p14:tracePt t="26058" x="6100763" y="3630613"/>
          <p14:tracePt t="26066" x="6142038" y="3841750"/>
          <p14:tracePt t="26074" x="6151563" y="4013200"/>
          <p14:tracePt t="26082" x="6151563" y="4195763"/>
          <p14:tracePt t="26090" x="6172200" y="4337050"/>
          <p14:tracePt t="26098" x="6172200" y="4406900"/>
          <p14:tracePt t="26106" x="6181725" y="4508500"/>
          <p14:tracePt t="26114" x="6181725" y="4548188"/>
          <p14:tracePt t="26122" x="6181725" y="4589463"/>
          <p14:tracePt t="26130" x="6181725" y="4619625"/>
          <p14:tracePt t="26138" x="6181725" y="4659313"/>
          <p14:tracePt t="26146" x="6181725" y="4710113"/>
          <p14:tracePt t="26154" x="6181725" y="4760913"/>
          <p14:tracePt t="26162" x="6181725" y="4821238"/>
          <p14:tracePt t="26170" x="6181725" y="4921250"/>
          <p14:tracePt t="26178" x="6172200" y="4981575"/>
          <p14:tracePt t="26186" x="6151563" y="5041900"/>
          <p14:tracePt t="26194" x="6142038" y="5083175"/>
          <p14:tracePt t="26201" x="6142038" y="5143500"/>
          <p14:tracePt t="26210" x="6121400" y="5194300"/>
          <p14:tracePt t="26217" x="6121400" y="5224463"/>
          <p14:tracePt t="26226" x="6111875" y="5254625"/>
          <p14:tracePt t="26233" x="6111875" y="5264150"/>
          <p14:tracePt t="26242" x="6100763" y="5284788"/>
          <p14:tracePt t="26250" x="6091238" y="5294313"/>
          <p14:tracePt t="26290" x="6091238" y="5305425"/>
          <p14:tracePt t="26316" x="6091238" y="5314950"/>
          <p14:tracePt t="26330" x="6080125" y="5324475"/>
          <p14:tracePt t="26372" x="6080125" y="5335588"/>
          <p14:tracePt t="26396" x="6080125" y="5345113"/>
          <p14:tracePt t="26420" x="6080125" y="5354638"/>
          <p14:tracePt t="26894" x="6080125" y="5365750"/>
          <p14:tracePt t="26902" x="6070600" y="5384800"/>
          <p14:tracePt t="26910" x="6061075" y="5416550"/>
          <p14:tracePt t="26918" x="6049963" y="5465763"/>
          <p14:tracePt t="26928" x="6030913" y="5546725"/>
          <p14:tracePt t="26936" x="6019800" y="5588000"/>
          <p14:tracePt t="26944" x="6010275" y="5627688"/>
          <p14:tracePt t="26956" x="6000750" y="5667375"/>
          <p14:tracePt t="26963" x="5989638" y="5708650"/>
          <p14:tracePt t="26972" x="5980113" y="5738813"/>
          <p14:tracePt t="26979" x="5970588" y="5768975"/>
          <p14:tracePt t="26987" x="5959475" y="5808663"/>
          <p14:tracePt t="26996" x="5959475" y="5838825"/>
          <p14:tracePt t="27004" x="5949950" y="5868988"/>
          <p14:tracePt t="27012" x="5940425" y="5899150"/>
          <p14:tracePt t="27020" x="5929313" y="5930900"/>
          <p14:tracePt t="27028" x="5929313" y="5970588"/>
          <p14:tracePt t="27036" x="5919788" y="5991225"/>
          <p14:tracePt t="27055" x="5908675" y="6030913"/>
          <p14:tracePt t="27059" x="5899150" y="6051550"/>
          <p14:tracePt t="27068" x="5899150" y="6070600"/>
          <p14:tracePt t="27076" x="5899150" y="6091238"/>
          <p14:tracePt t="27084" x="5889625" y="6091238"/>
          <p14:tracePt t="27100" x="5889625" y="6102350"/>
          <p14:tracePt t="27108" x="5889625" y="6111875"/>
          <p14:tracePt t="27132" x="5878513" y="6111875"/>
          <p14:tracePt t="27176" x="5878513" y="6121400"/>
          <p14:tracePt t="27410" x="5868988" y="6132513"/>
          <p14:tracePt t="27418" x="5859463" y="6172200"/>
          <p14:tracePt t="27426" x="5848350" y="6211888"/>
          <p14:tracePt t="27434" x="5788025" y="6313488"/>
          <p14:tracePt t="27442" x="5757863" y="6364288"/>
          <p14:tracePt t="27450" x="5697538" y="6484938"/>
          <p14:tracePt t="27458" x="5676900" y="6545263"/>
          <p14:tracePt t="27465" x="5637213" y="6596063"/>
          <p14:tracePt t="27474" x="5616575" y="6626225"/>
          <p14:tracePt t="27481" x="5597525" y="6656388"/>
          <p14:tracePt t="27490" x="5586413" y="6665913"/>
          <p14:tracePt t="27497" x="5586413" y="6677025"/>
          <p14:tracePt t="27530" x="5576888" y="6677025"/>
          <p14:tracePt t="27554" x="5576888" y="6686550"/>
          <p14:tracePt t="27563" x="5567363" y="6686550"/>
          <p14:tracePt t="27572" x="5556250" y="6707188"/>
          <p14:tracePt t="27579" x="5546725" y="6716713"/>
          <p14:tracePt t="27588" x="5535613" y="6726238"/>
          <p14:tracePt t="27595" x="5516563" y="6737350"/>
          <p14:tracePt t="27603" x="5505450" y="6767513"/>
          <p14:tracePt t="27620" x="5486400" y="6797675"/>
          <p14:tracePt t="27628" x="5465763" y="6818313"/>
          <p14:tracePt t="27635" x="5445125" y="6837363"/>
          <p14:tracePt t="27789" x="4960938" y="6818313"/>
          <p14:tracePt t="27796" x="4881563" y="6777038"/>
          <p14:tracePt t="27804" x="4800600" y="6737350"/>
          <p14:tracePt t="27812" x="4659313" y="6656388"/>
          <p14:tracePt t="27822" x="4629150" y="6646863"/>
          <p14:tracePt t="27828" x="4557713" y="6626225"/>
          <p14:tracePt t="27838" x="4508500" y="6605588"/>
          <p14:tracePt t="27844" x="4457700" y="6575425"/>
          <p14:tracePt t="27855" x="4427538" y="6554788"/>
          <p14:tracePt t="27862" x="4397375" y="6545263"/>
          <p14:tracePt t="27871" x="4367213" y="6524625"/>
          <p14:tracePt t="27878" x="4337050" y="6515100"/>
          <p14:tracePt t="27887" x="4316413" y="6494463"/>
          <p14:tracePt t="27894" x="4305300" y="6475413"/>
          <p14:tracePt t="27903" x="4275138" y="6454775"/>
          <p14:tracePt t="27911" x="4256088" y="6434138"/>
          <p14:tracePt t="27918" x="4235450" y="6413500"/>
          <p14:tracePt t="27927" x="4214813" y="6383338"/>
          <p14:tracePt t="27934" x="4195763" y="6343650"/>
          <p14:tracePt t="27942" x="4154488" y="6273800"/>
          <p14:tracePt t="27951" x="4124325" y="6223000"/>
          <p14:tracePt t="27959" x="4114800" y="6192838"/>
          <p14:tracePt t="27968" x="4103688" y="6162675"/>
          <p14:tracePt t="27974" x="4103688" y="6132513"/>
          <p14:tracePt t="27982" x="4094163" y="6102350"/>
          <p14:tracePt t="27989" x="4084638" y="6040438"/>
          <p14:tracePt t="27997" x="4084638" y="5970588"/>
          <p14:tracePt t="28005" x="4084638" y="5889625"/>
          <p14:tracePt t="28013" x="4084638" y="5778500"/>
          <p14:tracePt t="28021" x="4084638" y="5697538"/>
          <p14:tracePt t="28029" x="4084638" y="5607050"/>
          <p14:tracePt t="28037" x="4084638" y="5546725"/>
          <p14:tracePt t="28045" x="4103688" y="5426075"/>
          <p14:tracePt t="28065" x="4124325" y="5294313"/>
          <p14:tracePt t="28070" x="4154488" y="5203825"/>
          <p14:tracePt t="28077" x="4165600" y="5133975"/>
          <p14:tracePt t="28085" x="4195763" y="5032375"/>
          <p14:tracePt t="28094" x="4256088" y="4870450"/>
          <p14:tracePt t="28102" x="4286250" y="4770438"/>
          <p14:tracePt t="28110" x="4325938" y="4689475"/>
          <p14:tracePt t="28117" x="4367213" y="4608513"/>
          <p14:tracePt t="28125" x="4397375" y="4559300"/>
          <p14:tracePt t="28133" x="4416425" y="4518025"/>
          <p14:tracePt t="28144" x="4446588" y="4467225"/>
          <p14:tracePt t="28152" x="4476750" y="4437063"/>
          <p14:tracePt t="28159" x="4497388" y="4406900"/>
          <p14:tracePt t="28168" x="4527550" y="4367213"/>
          <p14:tracePt t="28175" x="4548188" y="4346575"/>
          <p14:tracePt t="28184" x="4578350" y="4316413"/>
          <p14:tracePt t="28191" x="4608513" y="4286250"/>
          <p14:tracePt t="28199" x="4648200" y="4256088"/>
          <p14:tracePt t="28208" x="4678363" y="4216400"/>
          <p14:tracePt t="28215" x="4729163" y="4184650"/>
          <p14:tracePt t="28224" x="4779963" y="4144963"/>
          <p14:tracePt t="28231" x="4819650" y="4124325"/>
          <p14:tracePt t="28239" x="4870450" y="4105275"/>
          <p14:tracePt t="28247" x="4891088" y="4094163"/>
          <p14:tracePt t="28255" x="4921250" y="4064000"/>
          <p14:tracePt t="28264" x="4960938" y="4054475"/>
          <p14:tracePt t="28272" x="4991100" y="4054475"/>
          <p14:tracePt t="28279" x="5021263" y="4044950"/>
          <p14:tracePt t="28288" x="5041900" y="4044950"/>
          <p14:tracePt t="28296" x="5083175" y="4044950"/>
          <p14:tracePt t="28303" x="5122863" y="4044950"/>
          <p14:tracePt t="28312" x="5153025" y="4044950"/>
          <p14:tracePt t="28319" x="5183188" y="4044950"/>
          <p14:tracePt t="28328" x="5243513" y="4075113"/>
          <p14:tracePt t="28335" x="5314950" y="4124325"/>
          <p14:tracePt t="28343" x="5395913" y="4165600"/>
          <p14:tracePt t="28351" x="5435600" y="4205288"/>
          <p14:tracePt t="28359" x="5556250" y="4295775"/>
          <p14:tracePt t="28368" x="5607050" y="4346575"/>
          <p14:tracePt t="28375" x="5697538" y="4448175"/>
          <p14:tracePt t="28383" x="5829300" y="4608513"/>
          <p14:tracePt t="28392" x="5899150" y="4730750"/>
          <p14:tracePt t="28399" x="5959475" y="4870450"/>
          <p14:tracePt t="28407" x="6049963" y="5153025"/>
          <p14:tracePt t="28415" x="6130925" y="5384800"/>
          <p14:tracePt t="28423" x="6161088" y="5537200"/>
          <p14:tracePt t="28431" x="6172200" y="5688013"/>
          <p14:tracePt t="28441" x="6172200" y="5880100"/>
          <p14:tracePt t="28449" x="6172200" y="5930900"/>
          <p14:tracePt t="28457" x="6172200" y="6030913"/>
          <p14:tracePt t="28466" x="6172200" y="6091238"/>
          <p14:tracePt t="28473" x="6172200" y="6132513"/>
          <p14:tracePt t="28482" x="6151563" y="6192838"/>
          <p14:tracePt t="28489" x="6130925" y="6242050"/>
          <p14:tracePt t="28498" x="6111875" y="6273800"/>
          <p14:tracePt t="28505" x="6091238" y="6303963"/>
          <p14:tracePt t="28513" x="6070600" y="6343650"/>
          <p14:tracePt t="28521" x="6049963" y="6394450"/>
          <p14:tracePt t="28529" x="6010275" y="6464300"/>
          <p14:tracePt t="28537" x="5989638" y="6505575"/>
          <p14:tracePt t="28546" x="5949950" y="6575425"/>
          <p14:tracePt t="28553" x="5899150" y="6656388"/>
          <p14:tracePt t="28561" x="5848350" y="6737350"/>
          <p14:tracePt t="29183" x="5213350" y="6797675"/>
          <p14:tracePt t="29190" x="5122863" y="6746875"/>
          <p14:tracePt t="29198" x="5083175" y="6726238"/>
          <p14:tracePt t="29206" x="5032375" y="6696075"/>
          <p14:tracePt t="29214" x="5011738" y="6686550"/>
          <p14:tracePt t="29222" x="4991100" y="6665913"/>
          <p14:tracePt t="29231" x="4960938" y="6656388"/>
          <p14:tracePt t="29238" x="4941888" y="6646863"/>
          <p14:tracePt t="29247" x="4911725" y="6626225"/>
          <p14:tracePt t="29254" x="4870450" y="6605588"/>
          <p14:tracePt t="29263" x="4779963" y="6565900"/>
          <p14:tracePt t="29270" x="4699000" y="6535738"/>
          <p14:tracePt t="29278" x="4587875" y="6494463"/>
          <p14:tracePt t="29286" x="4487863" y="6445250"/>
          <p14:tracePt t="29294" x="4256088" y="6343650"/>
          <p14:tracePt t="29302" x="4094163" y="6283325"/>
          <p14:tracePt t="29311" x="3862388" y="6172200"/>
          <p14:tracePt t="29318" x="3570288" y="6030913"/>
          <p14:tracePt t="29328" x="3417888" y="5930900"/>
          <p14:tracePt t="29334" x="3257550" y="5819775"/>
          <p14:tracePt t="29344" x="3116263" y="5748338"/>
          <p14:tracePt t="29350" x="2954338" y="5618163"/>
          <p14:tracePt t="29359" x="2884488" y="5576888"/>
          <p14:tracePt t="29365" x="2833688" y="5526088"/>
          <p14:tracePt t="29375" x="2773363" y="5456238"/>
          <p14:tracePt t="29383" x="2732088" y="5426075"/>
          <p14:tracePt t="29392" x="2713038" y="5384800"/>
          <p14:tracePt t="29399" x="2692400" y="5354638"/>
          <p14:tracePt t="29407" x="2682875" y="5324475"/>
          <p14:tracePt t="29415" x="2652713" y="5284788"/>
          <p14:tracePt t="29423" x="2592388" y="5164138"/>
          <p14:tracePt t="29431" x="2560638" y="5083175"/>
          <p14:tracePt t="29439" x="2520950" y="5032375"/>
          <p14:tracePt t="29447" x="2470150" y="4932363"/>
          <p14:tracePt t="29457" x="2439988" y="4860925"/>
          <p14:tracePt t="29464" x="2409825" y="4800600"/>
          <p14:tracePt t="29472" x="2390775" y="4749800"/>
          <p14:tracePt t="29480" x="2359025" y="4668838"/>
          <p14:tracePt t="29488" x="2339975" y="4608513"/>
          <p14:tracePt t="29496" x="2298700" y="4527550"/>
          <p14:tracePt t="29504" x="2268538" y="4457700"/>
          <p14:tracePt t="29512" x="2228850" y="4356100"/>
          <p14:tracePt t="29520" x="2168525" y="4276725"/>
          <p14:tracePt t="29529" x="2097088" y="4135438"/>
          <p14:tracePt t="29536" x="2036763" y="4064000"/>
          <p14:tracePt t="29546" x="1966913" y="3983038"/>
          <p14:tracePt t="29552" x="1916113" y="3933825"/>
          <p14:tracePt t="29559" x="1865313" y="3862388"/>
          <p14:tracePt t="29568" x="1825625" y="3811588"/>
          <p14:tracePt t="29576" x="1804988" y="3792538"/>
          <p14:tracePt t="29584" x="1784350" y="3771900"/>
          <p14:tracePt t="29591" x="1774825" y="3762375"/>
          <p14:tracePt t="29600" x="1765300" y="3751263"/>
          <p14:tracePt t="29608" x="1765300" y="3741738"/>
          <p14:tracePt t="29615" x="1754188" y="3721100"/>
          <p14:tracePt t="29625" x="1744663" y="3711575"/>
          <p14:tracePt t="29631" x="1724025" y="3702050"/>
          <p14:tracePt t="29640" x="1714500" y="3702050"/>
          <p14:tracePt t="29648" x="1693863" y="3681413"/>
          <p14:tracePt t="29658" x="1663700" y="3670300"/>
          <p14:tracePt t="29665" x="1633538" y="3660775"/>
          <p14:tracePt t="29675" x="1612900" y="3640138"/>
          <p14:tracePt t="29682" x="1593850" y="3640138"/>
          <p14:tracePt t="29691" x="1582738" y="3640138"/>
          <p14:tracePt t="29698" x="1573213" y="3630613"/>
          <p14:tracePt t="29706" x="1563688" y="3630613"/>
          <p14:tracePt t="29722" x="1563688" y="3621088"/>
          <p14:tracePt t="29884" x="1563688" y="3630613"/>
          <p14:tracePt t="29964" x="1573213" y="3630613"/>
          <p14:tracePt t="29999" x="1582738" y="3630613"/>
          <p14:tracePt t="30006" x="1593850" y="3630613"/>
          <p14:tracePt t="30020" x="1612900" y="3630613"/>
          <p14:tracePt t="30028" x="1633538" y="3630613"/>
          <p14:tracePt t="30036" x="1654175" y="3630613"/>
          <p14:tracePt t="30056" x="1693863" y="3630613"/>
          <p14:tracePt t="30061" x="1724025" y="3630613"/>
          <p14:tracePt t="30068" x="1754188" y="3640138"/>
          <p14:tracePt t="30076" x="1784350" y="3640138"/>
          <p14:tracePt t="30083" x="1814513" y="3640138"/>
          <p14:tracePt t="30092" x="1835150" y="3651250"/>
          <p14:tracePt t="30100" x="1855788" y="3651250"/>
          <p14:tracePt t="30116" x="1865313" y="3660775"/>
          <p14:tracePt t="30163" x="1876425" y="3660775"/>
          <p14:tracePt t="30550" x="1876425" y="3670300"/>
          <p14:tracePt t="30938" x="1876425" y="3681413"/>
          <p14:tracePt t="30945" x="1885950" y="3690938"/>
          <p14:tracePt t="30953" x="1916113" y="3690938"/>
          <p14:tracePt t="30961" x="1966913" y="3702050"/>
          <p14:tracePt t="30969" x="2027238" y="3711575"/>
          <p14:tracePt t="30977" x="2087563" y="3721100"/>
          <p14:tracePt t="30985" x="2147888" y="3741738"/>
          <p14:tracePt t="30993" x="2259013" y="3751263"/>
          <p14:tracePt t="31002" x="2359025" y="3762375"/>
          <p14:tracePt t="31009" x="2470150" y="3781425"/>
          <p14:tracePt t="31017" x="2592388" y="3792538"/>
          <p14:tracePt t="31025" x="2692400" y="3811588"/>
          <p14:tracePt t="31033" x="2803525" y="3822700"/>
          <p14:tracePt t="31041" x="2863850" y="3822700"/>
          <p14:tracePt t="31049" x="2894013" y="3832225"/>
          <p14:tracePt t="31069" x="2903538" y="3832225"/>
          <p14:tracePt t="31317" x="2924175" y="3822700"/>
          <p14:tracePt t="31325" x="2944813" y="3811588"/>
          <p14:tracePt t="31334" x="2995613" y="3792538"/>
          <p14:tracePt t="31342" x="3035300" y="3771900"/>
          <p14:tracePt t="31349" x="3106738" y="3741738"/>
          <p14:tracePt t="31358" x="3197225" y="3711575"/>
          <p14:tracePt t="31364" x="3257550" y="3702050"/>
          <p14:tracePt t="31371" x="3338513" y="3690938"/>
          <p14:tracePt t="31379" x="3417888" y="3681413"/>
          <p14:tracePt t="31387" x="3459163" y="3670300"/>
          <p14:tracePt t="31396" x="3489325" y="3670300"/>
          <p14:tracePt t="31404" x="3509963" y="3660775"/>
          <p14:tracePt t="31412" x="3529013" y="3660775"/>
          <p14:tracePt t="31427" x="3540125" y="3660775"/>
          <p14:tracePt t="31967" x="3549650" y="3660775"/>
          <p14:tracePt t="31975" x="3579813" y="3660775"/>
          <p14:tracePt t="31983" x="3609975" y="3660775"/>
          <p14:tracePt t="31992" x="3690938" y="3681413"/>
          <p14:tracePt t="31999" x="3822700" y="3690938"/>
          <p14:tracePt t="32007" x="3902075" y="3702050"/>
          <p14:tracePt t="32015" x="4013200" y="3702050"/>
          <p14:tracePt t="32023" x="4073525" y="3721100"/>
          <p14:tracePt t="32031" x="4244975" y="3721100"/>
          <p14:tracePt t="32039" x="4325938" y="3732213"/>
          <p14:tracePt t="32047" x="4397375" y="3732213"/>
          <p14:tracePt t="32063" x="4457700" y="3732213"/>
          <p14:tracePt t="32065" x="4497388" y="3732213"/>
          <p14:tracePt t="32075" x="4518025" y="3732213"/>
          <p14:tracePt t="32085" x="4527550" y="3732213"/>
          <p14:tracePt t="32423" x="4538663" y="3732213"/>
          <p14:tracePt t="32432" x="4538663" y="3721100"/>
          <p14:tracePt t="32440" x="4557713" y="3721100"/>
          <p14:tracePt t="32447" x="4587875" y="3711575"/>
          <p14:tracePt t="32455" x="4618038" y="3690938"/>
          <p14:tracePt t="32463" x="4668838" y="3681413"/>
          <p14:tracePt t="32471" x="4710113" y="3670300"/>
          <p14:tracePt t="32479" x="4770438" y="3660775"/>
          <p14:tracePt t="32487" x="4830763" y="3651250"/>
          <p14:tracePt t="32495" x="4891088" y="3621088"/>
          <p14:tracePt t="32503" x="4941888" y="3621088"/>
          <p14:tracePt t="32511" x="4951413" y="3621088"/>
          <p14:tracePt t="32519" x="5002213" y="3609975"/>
          <p14:tracePt t="32527" x="5032375" y="3609975"/>
          <p14:tracePt t="32535" x="5053013" y="3600450"/>
          <p14:tracePt t="32551" x="5062538" y="3600450"/>
          <p14:tracePt t="32863" x="5072063" y="3600450"/>
          <p14:tracePt t="32871" x="5102225" y="3600450"/>
          <p14:tracePt t="32879" x="5132388" y="3621088"/>
          <p14:tracePt t="32887" x="5203825" y="3660775"/>
          <p14:tracePt t="32897" x="5254625" y="3681413"/>
          <p14:tracePt t="32905" x="5294313" y="3690938"/>
          <p14:tracePt t="32913" x="5395913" y="3741738"/>
          <p14:tracePt t="32921" x="5456238" y="3751263"/>
          <p14:tracePt t="32929" x="5526088" y="3771900"/>
          <p14:tracePt t="32937" x="5607050" y="3792538"/>
          <p14:tracePt t="32945" x="5667375" y="3802063"/>
          <p14:tracePt t="32953" x="5737225" y="3802063"/>
          <p14:tracePt t="32961" x="5788025" y="3811588"/>
          <p14:tracePt t="32969" x="5829300" y="3811588"/>
          <p14:tracePt t="32977" x="5868988" y="3822700"/>
          <p14:tracePt t="32988" x="5899150" y="3822700"/>
          <p14:tracePt t="32994" x="5919788" y="3822700"/>
          <p14:tracePt t="33004" x="5929313" y="3822700"/>
          <p14:tracePt t="33035" x="5940425" y="3822700"/>
          <p14:tracePt t="33043" x="5949950" y="3822700"/>
          <p14:tracePt t="33056" x="5970588" y="3822700"/>
          <p14:tracePt t="33067" x="5989638" y="3822700"/>
          <p14:tracePt t="33075" x="6019800" y="3822700"/>
          <p14:tracePt t="33083" x="6049963" y="3811588"/>
          <p14:tracePt t="33091" x="6111875" y="3802063"/>
          <p14:tracePt t="33099" x="6151563" y="3792538"/>
          <p14:tracePt t="33106" x="6202363" y="3792538"/>
          <p14:tracePt t="33115" x="6242050" y="3781425"/>
          <p14:tracePt t="33123" x="6302375" y="3771900"/>
          <p14:tracePt t="33131" x="6343650" y="3771900"/>
          <p14:tracePt t="33139" x="6383338" y="3762375"/>
          <p14:tracePt t="33147" x="6413500" y="3751263"/>
          <p14:tracePt t="33155" x="6473825" y="3732213"/>
          <p14:tracePt t="33163" x="6494463" y="3732213"/>
          <p14:tracePt t="33171" x="6524625" y="3721100"/>
          <p14:tracePt t="33179" x="6554788" y="3721100"/>
          <p14:tracePt t="33187" x="6575425" y="3711575"/>
          <p14:tracePt t="33195" x="6584950" y="3711575"/>
          <p14:tracePt t="33203" x="6594475" y="3711575"/>
          <p14:tracePt t="34016" x="6605588" y="3721100"/>
          <p14:tracePt t="34024" x="6635750" y="3721100"/>
          <p14:tracePt t="34032" x="6686550" y="3732213"/>
          <p14:tracePt t="34037" x="6726238" y="3732213"/>
          <p14:tracePt t="34045" x="6796088" y="3732213"/>
          <p14:tracePt t="34055" x="6867525" y="3732213"/>
          <p14:tracePt t="34062" x="6948488" y="3732213"/>
          <p14:tracePt t="34070" x="7078663" y="3732213"/>
          <p14:tracePt t="34077" x="7180263" y="3732213"/>
          <p14:tracePt t="34087" x="7270750" y="3732213"/>
          <p14:tracePt t="34093" x="7331075" y="3721100"/>
          <p14:tracePt t="34102" x="7361238" y="3702050"/>
          <p14:tracePt t="34109" x="7421563" y="3690938"/>
          <p14:tracePt t="34121" x="7481888" y="3670300"/>
          <p14:tracePt t="34129" x="7493000" y="3660775"/>
          <p14:tracePt t="34138" x="7513638" y="3651250"/>
          <p14:tracePt t="34145" x="7523163" y="3640138"/>
          <p14:tracePt t="34154" x="7532688" y="3640138"/>
          <p14:tracePt t="34193" x="7543800" y="3630613"/>
          <p14:tracePt t="34208" x="7553325" y="3630613"/>
          <p14:tracePt t="34219" x="7562850" y="3621088"/>
          <p14:tracePt t="34225" x="7562850" y="3609975"/>
          <p14:tracePt t="34235" x="7573963" y="3609975"/>
          <p14:tracePt t="34934" x="7573963" y="3630613"/>
          <p14:tracePt t="34941" x="7573963" y="3660775"/>
          <p14:tracePt t="34950" x="7573963" y="3741738"/>
          <p14:tracePt t="34956" x="7573963" y="3852863"/>
          <p14:tracePt t="34966" x="7573963" y="4084638"/>
          <p14:tracePt t="34971" x="7543800" y="4337050"/>
          <p14:tracePt t="34979" x="7502525" y="4629150"/>
          <p14:tracePt t="34987" x="7462838" y="4921250"/>
          <p14:tracePt t="34995" x="7412038" y="5143500"/>
          <p14:tracePt t="35003" x="7321550" y="5556250"/>
          <p14:tracePt t="35011" x="7250113" y="5789613"/>
          <p14:tracePt t="35019" x="7200900" y="5910263"/>
          <p14:tracePt t="35027" x="7138988" y="6111875"/>
          <p14:tracePt t="35048" x="7008813" y="6454775"/>
          <p14:tracePt t="35054" x="6967538" y="6554788"/>
          <p14:tracePt t="35063" x="6937375" y="6635750"/>
          <p14:tracePt t="35070" x="6918325" y="6665913"/>
          <p14:tracePt t="35078" x="6907213" y="6696075"/>
          <p14:tracePt t="35088" x="6897688" y="6716713"/>
          <p14:tracePt t="35096" x="6888163" y="6726238"/>
          <p14:tracePt t="35104" x="6888163" y="6737350"/>
          <p14:tracePt t="35110" x="6877050" y="6746875"/>
          <p14:tracePt t="35120" x="6877050" y="6756400"/>
          <p14:tracePt t="35129" x="6867525" y="6767513"/>
          <p14:tracePt t="35136" x="6858000" y="6788150"/>
          <p14:tracePt t="35144" x="6846888" y="6807200"/>
          <p14:tracePt t="35154" x="6837363" y="6818313"/>
          <p14:tracePt t="35160" x="6837363" y="6837363"/>
          <p14:tracePt t="35353" x="6696075" y="6807200"/>
          <p14:tracePt t="35357" x="6686550" y="6756400"/>
          <p14:tracePt t="35365" x="6665913" y="6726238"/>
          <p14:tracePt t="35373" x="6656388" y="6707188"/>
          <p14:tracePt t="35389" x="6645275" y="6686550"/>
          <p14:tracePt t="35407" x="6635750" y="6686550"/>
          <p14:tracePt t="35413" x="6615113" y="6677025"/>
          <p14:tracePt t="35423" x="6594475" y="6665913"/>
          <p14:tracePt t="35428" x="6564313" y="6656388"/>
          <p14:tracePt t="35439" x="6534150" y="6656388"/>
          <p14:tracePt t="35445" x="6503988" y="6646863"/>
          <p14:tracePt t="35455" x="6434138" y="6635750"/>
          <p14:tracePt t="35463" x="6383338" y="6616700"/>
          <p14:tracePt t="35471" x="6323013" y="6605588"/>
          <p14:tracePt t="35478" x="6283325" y="6605588"/>
          <p14:tracePt t="35487" x="6232525" y="6605588"/>
          <p14:tracePt t="35495" x="6151563" y="6596063"/>
          <p14:tracePt t="35503" x="6121400" y="6584950"/>
          <p14:tracePt t="35511" x="6091238" y="6575425"/>
          <p14:tracePt t="35518" x="6070600" y="6575425"/>
          <p14:tracePt t="35526" x="6061075" y="6565900"/>
          <p14:tracePt t="35534" x="6040438" y="6554788"/>
          <p14:tracePt t="35551" x="6030913" y="6545263"/>
          <p14:tracePt t="35575" x="6030913" y="6535738"/>
          <p14:tracePt t="35584" x="6030913" y="6524625"/>
          <p14:tracePt t="35591" x="6030913" y="6505575"/>
          <p14:tracePt t="35598" x="6030913" y="6494463"/>
          <p14:tracePt t="35606" x="6030913" y="6475413"/>
          <p14:tracePt t="35614" x="6030913" y="6454775"/>
          <p14:tracePt t="35622" x="6030913" y="6413500"/>
          <p14:tracePt t="35630" x="6030913" y="6383338"/>
          <p14:tracePt t="35638" x="6030913" y="6343650"/>
          <p14:tracePt t="35646" x="6040438" y="6303963"/>
          <p14:tracePt t="35654" x="6049963" y="6262688"/>
          <p14:tracePt t="35662" x="6061075" y="6223000"/>
          <p14:tracePt t="35670" x="6070600" y="6192838"/>
          <p14:tracePt t="35678" x="6091238" y="6162675"/>
          <p14:tracePt t="35686" x="6100763" y="6132513"/>
          <p14:tracePt t="35694" x="6121400" y="6111875"/>
          <p14:tracePt t="35702" x="6142038" y="6070600"/>
          <p14:tracePt t="35710" x="6161088" y="6051550"/>
          <p14:tracePt t="35721" x="6191250" y="6030913"/>
          <p14:tracePt t="35728" x="6211888" y="6010275"/>
          <p14:tracePt t="35736" x="6242050" y="5991225"/>
          <p14:tracePt t="35745" x="6262688" y="5980113"/>
          <p14:tracePt t="35753" x="6283325" y="5980113"/>
          <p14:tracePt t="35761" x="6313488" y="5980113"/>
          <p14:tracePt t="35769" x="6332538" y="5970588"/>
          <p14:tracePt t="35778" x="6343650" y="5970588"/>
          <p14:tracePt t="35785" x="6353175" y="5970588"/>
          <p14:tracePt t="35795" x="6383338" y="5970588"/>
          <p14:tracePt t="35801" x="6392863" y="5980113"/>
          <p14:tracePt t="35811" x="6413500" y="5991225"/>
          <p14:tracePt t="35817" x="6443663" y="6021388"/>
          <p14:tracePt t="35825" x="6484938" y="6070600"/>
          <p14:tracePt t="35833" x="6524625" y="6142038"/>
          <p14:tracePt t="35841" x="6575425" y="6202363"/>
          <p14:tracePt t="35849" x="6635750" y="6313488"/>
          <p14:tracePt t="35857" x="6665913" y="6394450"/>
          <p14:tracePt t="35865" x="6686550" y="6454775"/>
          <p14:tracePt t="35873" x="6696075" y="6515100"/>
          <p14:tracePt t="35881" x="6705600" y="6545263"/>
          <p14:tracePt t="35889" x="6726238" y="6584950"/>
          <p14:tracePt t="35896" x="6726238" y="6635750"/>
          <p14:tracePt t="35904" x="6726238" y="6677025"/>
          <p14:tracePt t="35912" x="6726238" y="6696075"/>
          <p14:tracePt t="35920" x="6716713" y="6716713"/>
          <p14:tracePt t="35928" x="6705600" y="6716713"/>
          <p14:tracePt t="35936" x="6675438" y="6737350"/>
          <p14:tracePt t="35945" x="6645275" y="6737350"/>
          <p14:tracePt t="35952" x="6615113" y="6746875"/>
          <p14:tracePt t="35960" x="6545263" y="6756400"/>
          <p14:tracePt t="35968" x="6484938" y="6756400"/>
          <p14:tracePt t="35976" x="6313488" y="6756400"/>
          <p14:tracePt t="35984" x="6211888" y="6746875"/>
          <p14:tracePt t="35992" x="6151563" y="6726238"/>
          <p14:tracePt t="36000" x="6049963" y="6686550"/>
          <p14:tracePt t="36008" x="5949950" y="6626225"/>
          <p14:tracePt t="36017" x="5919788" y="6605588"/>
          <p14:tracePt t="36026" x="5899150" y="6596063"/>
          <p14:tracePt t="36059" x="5899150" y="6584950"/>
          <p14:tracePt t="36099" x="5899150" y="6575425"/>
          <p14:tracePt t="36107" x="5908675" y="6575425"/>
          <p14:tracePt t="36115" x="5908675" y="6565900"/>
          <p14:tracePt t="36131" x="5908675" y="6554788"/>
          <p14:tracePt t="36138" x="5929313" y="6545263"/>
          <p14:tracePt t="36146" x="5940425" y="6545263"/>
          <p14:tracePt t="36154" x="5949950" y="6535738"/>
          <p14:tracePt t="36162" x="5949950" y="6524625"/>
          <p14:tracePt t="36170" x="5959475" y="6524625"/>
          <p14:tracePt t="36178" x="5959475" y="6515100"/>
          <p14:tracePt t="36186" x="5970588" y="6505575"/>
          <p14:tracePt t="36211" x="5980113" y="6505575"/>
          <p14:tracePt t="36447" x="5989638" y="6505575"/>
          <p14:tracePt t="36455" x="6010275" y="6505575"/>
          <p14:tracePt t="36463" x="6019800" y="6505575"/>
          <p14:tracePt t="36469" x="6040438" y="6505575"/>
          <p14:tracePt t="36477" x="6061075" y="6505575"/>
          <p14:tracePt t="36486" x="6080125" y="6494463"/>
          <p14:tracePt t="36493" x="6100763" y="6484938"/>
          <p14:tracePt t="36500" x="6111875" y="6484938"/>
          <p14:tracePt t="36615" x="6121400" y="6484938"/>
          <p14:tracePt t="36775" x="6130925" y="6484938"/>
          <p14:tracePt t="36807" x="6142038" y="6484938"/>
          <p14:tracePt t="36831" x="6151563" y="6484938"/>
          <p14:tracePt t="36839" x="6161088" y="6484938"/>
          <p14:tracePt t="36847" x="6172200" y="6484938"/>
          <p14:tracePt t="36863" x="6181725" y="6484938"/>
          <p14:tracePt t="37042" x="6181725" y="6494463"/>
          <p14:tracePt t="37307" x="6191250" y="6494463"/>
          <p14:tracePt t="37314" x="6202363" y="6494463"/>
          <p14:tracePt t="37322" x="6232525" y="6505575"/>
          <p14:tracePt t="37330" x="6262688" y="6505575"/>
          <p14:tracePt t="37338" x="6313488" y="6505575"/>
          <p14:tracePt t="37346" x="6373813" y="6505575"/>
          <p14:tracePt t="37354" x="6484938" y="6505575"/>
          <p14:tracePt t="37362" x="6564313" y="6505575"/>
          <p14:tracePt t="37370" x="6735763" y="6475413"/>
          <p14:tracePt t="37378" x="6837363" y="6454775"/>
          <p14:tracePt t="37386" x="6988175" y="6413500"/>
          <p14:tracePt t="37394" x="7159625" y="6343650"/>
          <p14:tracePt t="37402" x="7342188" y="6283325"/>
          <p14:tracePt t="37410" x="7513638" y="6202363"/>
          <p14:tracePt t="37418" x="7653338" y="6142038"/>
          <p14:tracePt t="37426" x="7805738" y="6051550"/>
          <p14:tracePt t="37434" x="7947025" y="5970588"/>
          <p14:tracePt t="37442" x="8088313" y="5880100"/>
          <p14:tracePt t="37450" x="8208963" y="5789613"/>
          <p14:tracePt t="37458" x="8350250" y="5657850"/>
          <p14:tracePt t="37466" x="8440738" y="5588000"/>
          <p14:tracePt t="37474" x="8561388" y="5476875"/>
          <p14:tracePt t="37482" x="8723313" y="5324475"/>
          <p14:tracePt t="37491" x="8874125" y="5183188"/>
          <p14:tracePt t="37498" x="8994775" y="5083175"/>
          <p14:tracePt t="37506" x="9075738" y="5002213"/>
          <p14:tracePt t="37514" x="9186863" y="4902200"/>
          <p14:tracePt t="37522" x="9256713" y="4830763"/>
          <p14:tracePt t="37532" x="9288463" y="4800600"/>
          <p14:tracePt t="37538" x="9307513" y="4770438"/>
          <p14:tracePt t="37548" x="9337675" y="4730750"/>
          <p14:tracePt t="37554" x="9348788" y="4719638"/>
          <p14:tracePt t="37564" x="9367838" y="4699000"/>
          <p14:tracePt t="37572" x="9378950" y="4689475"/>
          <p14:tracePt t="37580" x="9398000" y="4668838"/>
          <p14:tracePt t="37588" x="9409113" y="4649788"/>
          <p14:tracePt t="37596" x="9428163" y="4629150"/>
          <p14:tracePt t="37604" x="9448800" y="4598988"/>
          <p14:tracePt t="37612" x="9459913" y="4578350"/>
          <p14:tracePt t="37620" x="9478963" y="4538663"/>
          <p14:tracePt t="37628" x="9490075" y="4487863"/>
          <p14:tracePt t="37636" x="9499600" y="4467225"/>
          <p14:tracePt t="37644" x="9509125" y="4427538"/>
          <p14:tracePt t="37652" x="9520238" y="4397375"/>
          <p14:tracePt t="37660" x="9529763" y="4337050"/>
          <p14:tracePt t="37668" x="9529763" y="4295775"/>
          <p14:tracePt t="37676" x="9550400" y="4256088"/>
          <p14:tracePt t="37684" x="9559925" y="4205288"/>
          <p14:tracePt t="37692" x="9559925" y="4165600"/>
          <p14:tracePt t="37700" x="9569450" y="4135438"/>
          <p14:tracePt t="37708" x="9580563" y="4105275"/>
          <p14:tracePt t="37716" x="9580563" y="4084638"/>
          <p14:tracePt t="37724" x="9590088" y="4064000"/>
          <p14:tracePt t="37733" x="9590088" y="4054475"/>
          <p14:tracePt t="37740" x="9610725" y="4033838"/>
          <p14:tracePt t="37748" x="9610725" y="4024313"/>
          <p14:tracePt t="37756" x="9610725" y="4013200"/>
          <p14:tracePt t="37764" x="9610725" y="4003675"/>
          <p14:tracePt t="37772" x="9610725" y="3994150"/>
          <p14:tracePt t="37780" x="9620250" y="3994150"/>
          <p14:tracePt t="37804" x="9631363" y="3994150"/>
          <p14:tracePt t="37820" x="9640888" y="3983038"/>
          <p14:tracePt t="37828" x="9650413" y="3983038"/>
          <p14:tracePt t="37852" x="9661525" y="3983038"/>
          <p14:tracePt t="37862" x="9680575" y="3973513"/>
          <p14:tracePt t="37868" x="9701213" y="3973513"/>
          <p14:tracePt t="37878" x="9721850" y="3973513"/>
          <p14:tracePt t="37886" x="9731375" y="3973513"/>
          <p14:tracePt t="37894" x="9761538" y="3973513"/>
          <p14:tracePt t="37902" x="9801225" y="3973513"/>
          <p14:tracePt t="37910" x="9852025" y="3973513"/>
          <p14:tracePt t="37918" x="9893300" y="3973513"/>
          <p14:tracePt t="37926" x="9963150" y="3973513"/>
          <p14:tracePt t="37934" x="10023475" y="3973513"/>
          <p14:tracePt t="37942" x="10083800" y="3983038"/>
          <p14:tracePt t="37950" x="10113963" y="3983038"/>
          <p14:tracePt t="37958" x="10155238" y="3994150"/>
          <p14:tracePt t="37966" x="10236200" y="3994150"/>
          <p14:tracePt t="37974" x="10275888" y="3994150"/>
          <p14:tracePt t="37981" x="10336213" y="4013200"/>
          <p14:tracePt t="37990" x="10407650" y="4013200"/>
          <p14:tracePt t="37998" x="10487025" y="4013200"/>
          <p14:tracePt t="38006" x="10528300" y="4013200"/>
          <p14:tracePt t="38015" x="10588625" y="4013200"/>
          <p14:tracePt t="38022" x="10639425" y="4013200"/>
          <p14:tracePt t="38030" x="10669588" y="4013200"/>
          <p14:tracePt t="38038" x="10729913" y="4003675"/>
          <p14:tracePt t="38046" x="10780713" y="3994150"/>
          <p14:tracePt t="38054" x="10820400" y="3983038"/>
          <p14:tracePt t="38062" x="10901363" y="3973513"/>
          <p14:tracePt t="38070" x="10961688" y="3963988"/>
          <p14:tracePt t="38078" x="11001375" y="3933825"/>
          <p14:tracePt t="38086" x="11052175" y="3922713"/>
          <p14:tracePt t="38094" x="11082338" y="3913188"/>
          <p14:tracePt t="38102" x="11112500" y="3903663"/>
          <p14:tracePt t="38112" x="11133138" y="3883025"/>
          <p14:tracePt t="38118" x="11153775" y="3873500"/>
          <p14:tracePt t="38128" x="11172825" y="3862388"/>
          <p14:tracePt t="38134" x="11183938" y="3862388"/>
          <p14:tracePt t="38150" x="11193463" y="3852863"/>
          <p14:tracePt t="38168" x="11202988" y="3841750"/>
          <p14:tracePt t="38184" x="11214100" y="3841750"/>
          <p14:tracePt t="38192" x="11214100" y="3832225"/>
          <p14:tracePt t="38200" x="11223625" y="3832225"/>
          <p14:tracePt t="38490" x="11223625" y="3822700"/>
          <p14:tracePt t="39022" x="11223625" y="3832225"/>
          <p14:tracePt t="39028" x="11202988" y="3852863"/>
          <p14:tracePt t="39038" x="11153775" y="3892550"/>
          <p14:tracePt t="39044" x="11102975" y="3922713"/>
          <p14:tracePt t="39060" x="10931525" y="4024313"/>
          <p14:tracePt t="39070" x="10760075" y="4084638"/>
          <p14:tracePt t="39076" x="10648950" y="4135438"/>
          <p14:tracePt t="39086" x="10507663" y="4165600"/>
          <p14:tracePt t="39094" x="10245725" y="4195763"/>
          <p14:tracePt t="39102" x="10053638" y="4216400"/>
          <p14:tracePt t="39110" x="9882188" y="4216400"/>
          <p14:tracePt t="39118" x="9550400" y="4216400"/>
          <p14:tracePt t="39126" x="9307513" y="4216400"/>
          <p14:tracePt t="39134" x="9126538" y="4205288"/>
          <p14:tracePt t="39142" x="8783638" y="4184650"/>
          <p14:tracePt t="39150" x="8420100" y="4144963"/>
          <p14:tracePt t="39158" x="7977188" y="4094163"/>
          <p14:tracePt t="39166" x="7532688" y="4024313"/>
          <p14:tracePt t="39174" x="6967538" y="3922713"/>
          <p14:tracePt t="39182" x="6181725" y="3751263"/>
          <p14:tracePt t="39190" x="5384800" y="3560763"/>
          <p14:tracePt t="39198" x="4578350" y="3327400"/>
          <p14:tracePt t="39206" x="3902075" y="3167063"/>
          <p14:tracePt t="39214" x="3368675" y="3016250"/>
          <p14:tracePt t="39222" x="2873375" y="2884488"/>
          <p14:tracePt t="39230" x="2530475" y="2803525"/>
          <p14:tracePt t="39238" x="2328863" y="2733675"/>
          <p14:tracePt t="39246" x="2208213" y="2692400"/>
          <p14:tracePt t="39254" x="1925638" y="2581275"/>
          <p14:tracePt t="39262" x="1825625" y="2532063"/>
          <p14:tracePt t="39270" x="1663700" y="2460625"/>
          <p14:tracePt t="39278" x="1462088" y="2330450"/>
          <p14:tracePt t="39285" x="1270000" y="2208213"/>
          <p14:tracePt t="39294" x="1128713" y="2097088"/>
          <p14:tracePt t="39302" x="938213" y="1946275"/>
          <p14:tracePt t="39310" x="685800" y="1714500"/>
          <p14:tracePt t="39318" x="554038" y="1593850"/>
          <p14:tracePt t="39326" x="493713" y="1522413"/>
          <p14:tracePt t="39334" x="382588" y="1401763"/>
          <p14:tracePt t="39341" x="312738" y="1290638"/>
          <p14:tracePt t="39352" x="231775" y="1209675"/>
          <p14:tracePt t="39358" x="192088" y="1109663"/>
          <p14:tracePt t="39368" x="171450" y="1079500"/>
          <p14:tracePt t="39374" x="150813" y="998538"/>
          <p14:tracePt t="39384" x="131763" y="958850"/>
          <p14:tracePt t="39392" x="120650" y="927100"/>
          <p14:tracePt t="39400" x="120650" y="866775"/>
          <p14:tracePt t="39408" x="111125" y="827088"/>
          <p14:tracePt t="39416" x="111125" y="766763"/>
          <p14:tracePt t="39424" x="101600" y="725488"/>
          <p14:tracePt t="39432" x="90488" y="665163"/>
          <p14:tracePt t="39440" x="80963" y="604838"/>
          <p14:tracePt t="39448" x="69850" y="574675"/>
          <p14:tracePt t="39456" x="50800" y="523875"/>
          <p14:tracePt t="39464" x="30163" y="463550"/>
          <p14:tracePt t="39472" x="20638" y="444500"/>
          <p14:tracePt t="39480" x="20638" y="403225"/>
          <p14:tracePt t="39488" x="9525" y="363538"/>
          <p14:tracePt t="39496" x="0" y="3127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6.2.1 </a:t>
            </a:r>
            <a:r>
              <a:rPr lang="ko-KR" altLang="en-US" dirty="0" err="1"/>
              <a:t>오토인코더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235" y="1143000"/>
            <a:ext cx="5730766" cy="5532582"/>
          </a:xfrm>
        </p:spPr>
        <p:txBody>
          <a:bodyPr>
            <a:normAutofit/>
          </a:bodyPr>
          <a:lstStyle/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3"/>
              <a:defRPr/>
            </a:pPr>
            <a:r>
              <a:rPr lang="ko-KR" altLang="en-US" dirty="0" err="1"/>
              <a:t>하이퍼파라미터들을</a:t>
            </a:r>
            <a:r>
              <a:rPr lang="ko-KR" altLang="en-US" dirty="0"/>
              <a:t> 준비합니다</a:t>
            </a:r>
            <a:endParaRPr lang="en-US" altLang="ko-KR" dirty="0"/>
          </a:p>
          <a:p>
            <a:pPr marL="365125" indent="-365125" defTabSz="508000">
              <a:spcBef>
                <a:spcPts val="600"/>
              </a:spcBef>
              <a:buFont typeface="+mj-ea"/>
              <a:buAutoNum type="circleNumDbPlain" startAt="3"/>
              <a:defRPr/>
            </a:pPr>
            <a:r>
              <a:rPr lang="ko-KR" altLang="en-US" dirty="0"/>
              <a:t>간단하게 </a:t>
            </a:r>
            <a:r>
              <a:rPr lang="en-US" altLang="ko-KR" dirty="0" err="1"/>
              <a:t>FasionMNIST</a:t>
            </a:r>
            <a:r>
              <a:rPr lang="ko-KR" altLang="en-US" dirty="0"/>
              <a:t> 학습 데이터셋만 사용하겠습니다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A7E6D-9ACB-4205-8E15-ED3BB9E14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43000"/>
            <a:ext cx="5907453" cy="553258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E4E0E91-96A0-4FB0-BE27-5BD52CD97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44182"/>
      </p:ext>
    </p:extLst>
  </p:cSld>
  <p:clrMapOvr>
    <a:masterClrMapping/>
  </p:clrMapOvr>
  <p:transition advTm="240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4" x="7261225" y="2027238"/>
          <p14:tracePt t="262" x="7261225" y="2017713"/>
          <p14:tracePt t="292" x="7250113" y="2017713"/>
          <p14:tracePt t="308" x="7240588" y="2017713"/>
          <p14:tracePt t="324" x="7219950" y="2017713"/>
          <p14:tracePt t="340" x="7180263" y="2017713"/>
          <p14:tracePt t="348" x="7150100" y="2017713"/>
          <p14:tracePt t="356" x="7099300" y="1997075"/>
          <p14:tracePt t="364" x="7069138" y="1987550"/>
          <p14:tracePt t="372" x="7029450" y="1966913"/>
          <p14:tracePt t="380" x="6967538" y="1936750"/>
          <p14:tracePt t="388" x="6927850" y="1925638"/>
          <p14:tracePt t="396" x="6888163" y="1916113"/>
          <p14:tracePt t="403" x="6867525" y="1906588"/>
          <p14:tracePt t="412" x="6846888" y="1885950"/>
          <p14:tracePt t="420" x="6827838" y="1885950"/>
          <p14:tracePt t="436" x="6807200" y="1865313"/>
          <p14:tracePt t="444" x="6796088" y="1855788"/>
          <p14:tracePt t="453" x="6777038" y="1846263"/>
          <p14:tracePt t="468" x="6765925" y="1835150"/>
          <p14:tracePt t="478" x="6756400" y="1835150"/>
          <p14:tracePt t="486" x="6746875" y="1835150"/>
          <p14:tracePt t="492" x="6735763" y="1835150"/>
          <p14:tracePt t="503" x="6726238" y="1825625"/>
          <p14:tracePt t="508" x="6705600" y="1825625"/>
          <p14:tracePt t="518" x="6686550" y="1825625"/>
          <p14:tracePt t="525" x="6656388" y="1816100"/>
          <p14:tracePt t="534" x="6594475" y="1816100"/>
          <p14:tracePt t="542" x="6524625" y="1816100"/>
          <p14:tracePt t="550" x="6423025" y="1816100"/>
          <p14:tracePt t="558" x="6292850" y="1816100"/>
          <p14:tracePt t="565" x="6100763" y="1835150"/>
          <p14:tracePt t="573" x="5949950" y="1846263"/>
          <p14:tracePt t="581" x="5688013" y="1906588"/>
          <p14:tracePt t="590" x="5475288" y="1916113"/>
          <p14:tracePt t="597" x="5183188" y="1955800"/>
          <p14:tracePt t="605" x="4991100" y="1987550"/>
          <p14:tracePt t="613" x="4740275" y="1987550"/>
          <p14:tracePt t="622" x="4527550" y="1997075"/>
          <p14:tracePt t="629" x="4397375" y="1997075"/>
          <p14:tracePt t="638" x="4033838" y="1997075"/>
          <p14:tracePt t="645" x="3883025" y="1997075"/>
          <p14:tracePt t="654" x="3711575" y="1997075"/>
          <p14:tracePt t="661" x="3579813" y="1976438"/>
          <p14:tracePt t="670" x="3459163" y="1955800"/>
          <p14:tracePt t="677" x="3357563" y="1925638"/>
          <p14:tracePt t="685" x="3327400" y="1916113"/>
          <p14:tracePt t="694" x="3308350" y="1906588"/>
          <p14:tracePt t="701" x="3297238" y="1895475"/>
          <p14:tracePt t="710" x="3297238" y="1885950"/>
          <p14:tracePt t="718" x="3287713" y="1876425"/>
          <p14:tracePt t="726" x="3278188" y="1865313"/>
          <p14:tracePt t="734" x="3267075" y="1855788"/>
          <p14:tracePt t="742" x="3246438" y="1835150"/>
          <p14:tracePt t="750" x="3206750" y="1825625"/>
          <p14:tracePt t="758" x="3155950" y="1804988"/>
          <p14:tracePt t="765" x="3074988" y="1774825"/>
          <p14:tracePt t="774" x="3005138" y="1765300"/>
          <p14:tracePt t="782" x="2903538" y="1744663"/>
          <p14:tracePt t="790" x="2813050" y="1744663"/>
          <p14:tracePt t="801" x="2692400" y="1735138"/>
          <p14:tracePt t="806" x="2541588" y="1735138"/>
          <p14:tracePt t="815" x="2409825" y="1735138"/>
          <p14:tracePt t="824" x="2349500" y="1735138"/>
          <p14:tracePt t="831" x="2279650" y="1735138"/>
          <p14:tracePt t="840" x="2219325" y="1735138"/>
          <p14:tracePt t="847" x="2198688" y="1735138"/>
          <p14:tracePt t="856" x="2187575" y="1735138"/>
          <p14:tracePt t="888" x="2178050" y="1735138"/>
          <p14:tracePt t="896" x="2147888" y="1735138"/>
          <p14:tracePt t="904" x="2117725" y="1735138"/>
          <p14:tracePt t="912" x="2078038" y="1744663"/>
          <p14:tracePt t="920" x="2016125" y="1744663"/>
          <p14:tracePt t="928" x="1955800" y="1744663"/>
          <p14:tracePt t="936" x="1885950" y="1744663"/>
          <p14:tracePt t="944" x="1825625" y="1744663"/>
          <p14:tracePt t="952" x="1744663" y="1744663"/>
          <p14:tracePt t="960" x="1673225" y="1744663"/>
          <p14:tracePt t="967" x="1593850" y="1754188"/>
          <p14:tracePt t="976" x="1533525" y="1754188"/>
          <p14:tracePt t="983" x="1471613" y="1765300"/>
          <p14:tracePt t="992" x="1411288" y="1774825"/>
          <p14:tracePt t="1000" x="1371600" y="1774825"/>
          <p14:tracePt t="1008" x="1331913" y="1795463"/>
          <p14:tracePt t="1017" x="1281113" y="1795463"/>
          <p14:tracePt t="1024" x="1250950" y="1795463"/>
          <p14:tracePt t="1031" x="1220788" y="1795463"/>
          <p14:tracePt t="1048" x="1209675" y="1795463"/>
          <p14:tracePt t="1130" x="1209675" y="1784350"/>
          <p14:tracePt t="1194" x="1209675" y="1774825"/>
          <p14:tracePt t="1226" x="1200150" y="1765300"/>
          <p14:tracePt t="1274" x="1200150" y="1754188"/>
          <p14:tracePt t="1291" x="1200150" y="1744663"/>
          <p14:tracePt t="1299" x="1209675" y="1744663"/>
          <p14:tracePt t="1307" x="1230313" y="1735138"/>
          <p14:tracePt t="1313" x="1239838" y="1735138"/>
          <p14:tracePt t="1322" x="1270000" y="1724025"/>
          <p14:tracePt t="1330" x="1331913" y="1724025"/>
          <p14:tracePt t="1338" x="1411288" y="1724025"/>
          <p14:tracePt t="1345" x="1522413" y="1724025"/>
          <p14:tracePt t="1353" x="1612900" y="1724025"/>
          <p14:tracePt t="1361" x="1724025" y="1724025"/>
          <p14:tracePt t="1370" x="1825625" y="1724025"/>
          <p14:tracePt t="1377" x="1955800" y="1724025"/>
          <p14:tracePt t="1385" x="2057400" y="1744663"/>
          <p14:tracePt t="1393" x="2228850" y="1774825"/>
          <p14:tracePt t="1402" x="2289175" y="1774825"/>
          <p14:tracePt t="1409" x="2439988" y="1784350"/>
          <p14:tracePt t="1417" x="2551113" y="1804988"/>
          <p14:tracePt t="1425" x="2662238" y="1816100"/>
          <p14:tracePt t="1435" x="2743200" y="1816100"/>
          <p14:tracePt t="1443" x="2824163" y="1816100"/>
          <p14:tracePt t="1452" x="2863850" y="1816100"/>
          <p14:tracePt t="1460" x="2894013" y="1816100"/>
          <p14:tracePt t="1468" x="2914650" y="1816100"/>
          <p14:tracePt t="1483" x="2924175" y="1816100"/>
          <p14:tracePt t="1491" x="2935288" y="1816100"/>
          <p14:tracePt t="1500" x="2944813" y="1816100"/>
          <p14:tracePt t="1507" x="2954338" y="1816100"/>
          <p14:tracePt t="1515" x="2965450" y="1816100"/>
          <p14:tracePt t="1524" x="2995613" y="1804988"/>
          <p14:tracePt t="1532" x="3014663" y="1804988"/>
          <p14:tracePt t="1540" x="3044825" y="1804988"/>
          <p14:tracePt t="1548" x="3065463" y="1804988"/>
          <p14:tracePt t="1556" x="3095625" y="1784350"/>
          <p14:tracePt t="1565" x="3116263" y="1784350"/>
          <p14:tracePt t="1572" x="3136900" y="1784350"/>
          <p14:tracePt t="1581" x="3167063" y="1774825"/>
          <p14:tracePt t="1588" x="3186113" y="1765300"/>
          <p14:tracePt t="1596" x="3216275" y="1754188"/>
          <p14:tracePt t="1604" x="3246438" y="1744663"/>
          <p14:tracePt t="1612" x="3287713" y="1714500"/>
          <p14:tracePt t="1620" x="3327400" y="1693863"/>
          <p14:tracePt t="1627" x="3357563" y="1684338"/>
          <p14:tracePt t="1636" x="3378200" y="1674813"/>
          <p14:tracePt t="1652" x="3387725" y="1663700"/>
          <p14:tracePt t="1743" x="3398838" y="1663700"/>
          <p14:tracePt t="1864" x="3408363" y="1663700"/>
          <p14:tracePt t="1958" x="3429000" y="1663700"/>
          <p14:tracePt t="1967" x="3468688" y="1663700"/>
          <p14:tracePt t="1974" x="3498850" y="1663700"/>
          <p14:tracePt t="1982" x="3559175" y="1663700"/>
          <p14:tracePt t="1989" x="3600450" y="1663700"/>
          <p14:tracePt t="1998" x="3660775" y="1674813"/>
          <p14:tracePt t="2005" x="3721100" y="1684338"/>
          <p14:tracePt t="2014" x="3760788" y="1693863"/>
          <p14:tracePt t="2022" x="3822700" y="1693863"/>
          <p14:tracePt t="2030" x="3852863" y="1704975"/>
          <p14:tracePt t="2039" x="3871913" y="1704975"/>
          <p14:tracePt t="2508" x="3883025" y="1704975"/>
          <p14:tracePt t="2539" x="3892550" y="1704975"/>
          <p14:tracePt t="2546" x="3902075" y="1704975"/>
          <p14:tracePt t="2554" x="3922713" y="1684338"/>
          <p14:tracePt t="2562" x="3973513" y="1674813"/>
          <p14:tracePt t="2570" x="4033838" y="1663700"/>
          <p14:tracePt t="2578" x="4094163" y="1644650"/>
          <p14:tracePt t="2585" x="4133850" y="1644650"/>
          <p14:tracePt t="2593" x="4235450" y="1633538"/>
          <p14:tracePt t="2601" x="4275138" y="1633538"/>
          <p14:tracePt t="2609" x="4376738" y="1633538"/>
          <p14:tracePt t="2617" x="4437063" y="1633538"/>
          <p14:tracePt t="2625" x="4487863" y="1624013"/>
          <p14:tracePt t="2634" x="4497388" y="1624013"/>
          <p14:tracePt t="2643" x="4518025" y="1624013"/>
          <p14:tracePt t="2791" x="4538663" y="1624013"/>
          <p14:tracePt t="2798" x="4568825" y="1624013"/>
          <p14:tracePt t="2806" x="4608513" y="1624013"/>
          <p14:tracePt t="2812" x="4699000" y="1633538"/>
          <p14:tracePt t="2820" x="4759325" y="1644650"/>
          <p14:tracePt t="2828" x="4930775" y="1693863"/>
          <p14:tracePt t="2836" x="5041900" y="1714500"/>
          <p14:tracePt t="2844" x="5183188" y="1735138"/>
          <p14:tracePt t="2852" x="5445125" y="1774825"/>
          <p14:tracePt t="2860" x="5616575" y="1795463"/>
          <p14:tracePt t="2868" x="5697538" y="1804988"/>
          <p14:tracePt t="2876" x="5868988" y="1816100"/>
          <p14:tracePt t="2884" x="5980113" y="1835150"/>
          <p14:tracePt t="2891" x="6151563" y="1846263"/>
          <p14:tracePt t="2900" x="6262688" y="1846263"/>
          <p14:tracePt t="2908" x="6343650" y="1846263"/>
          <p14:tracePt t="2916" x="6434138" y="1846263"/>
          <p14:tracePt t="2925" x="6494463" y="1846263"/>
          <p14:tracePt t="2932" x="6534150" y="1846263"/>
          <p14:tracePt t="2941" x="6584950" y="1846263"/>
          <p14:tracePt t="2948" x="6615113" y="1846263"/>
          <p14:tracePt t="2958" x="6624638" y="1846263"/>
          <p14:tracePt t="2964" x="6645275" y="1846263"/>
          <p14:tracePt t="2974" x="6656388" y="1846263"/>
          <p14:tracePt t="2980" x="6665913" y="1846263"/>
          <p14:tracePt t="3014" x="6675438" y="1846263"/>
          <p14:tracePt t="3022" x="6686550" y="1846263"/>
          <p14:tracePt t="3030" x="6696075" y="1846263"/>
          <p14:tracePt t="3038" x="6705600" y="1846263"/>
          <p14:tracePt t="3054" x="6726238" y="1846263"/>
          <p14:tracePt t="3062" x="6746875" y="1835150"/>
          <p14:tracePt t="3078" x="6756400" y="1835150"/>
          <p14:tracePt t="3085" x="6756400" y="1825625"/>
          <p14:tracePt t="3182" x="6756400" y="1816100"/>
          <p14:tracePt t="3190" x="6756400" y="1795463"/>
          <p14:tracePt t="3205" x="6726238" y="1765300"/>
          <p14:tracePt t="3214" x="6705600" y="1765300"/>
          <p14:tracePt t="3222" x="6686550" y="1744663"/>
          <p14:tracePt t="3229" x="6675438" y="1735138"/>
          <p14:tracePt t="3237" x="6665913" y="1724025"/>
          <p14:tracePt t="3245" x="6656388" y="1724025"/>
          <p14:tracePt t="3253" x="6656388" y="1714500"/>
          <p14:tracePt t="3263" x="6635750" y="1704975"/>
          <p14:tracePt t="3269" x="6635750" y="1693863"/>
          <p14:tracePt t="3279" x="6615113" y="1693863"/>
          <p14:tracePt t="3285" x="6605588" y="1674813"/>
          <p14:tracePt t="3295" x="6605588" y="1663700"/>
          <p14:tracePt t="3303" x="6584950" y="1654175"/>
          <p14:tracePt t="3311" x="6564313" y="1633538"/>
          <p14:tracePt t="3319" x="6545263" y="1612900"/>
          <p14:tracePt t="3327" x="6515100" y="1603375"/>
          <p14:tracePt t="3335" x="6494463" y="1593850"/>
          <p14:tracePt t="3343" x="6473825" y="1573213"/>
          <p14:tracePt t="3351" x="6464300" y="1563688"/>
          <p14:tracePt t="3359" x="6443663" y="1552575"/>
          <p14:tracePt t="3367" x="6434138" y="1552575"/>
          <p14:tracePt t="3376" x="6423025" y="1552575"/>
          <p14:tracePt t="3383" x="6413500" y="1543050"/>
          <p14:tracePt t="3554" x="6413500" y="1552575"/>
          <p14:tracePt t="3560" x="6434138" y="1563688"/>
          <p14:tracePt t="3568" x="6443663" y="1573213"/>
          <p14:tracePt t="3576" x="6464300" y="1582738"/>
          <p14:tracePt t="3584" x="6484938" y="1593850"/>
          <p14:tracePt t="3592" x="6503988" y="1603375"/>
          <p14:tracePt t="3602" x="6524625" y="1612900"/>
          <p14:tracePt t="3610" x="6554788" y="1612900"/>
          <p14:tracePt t="3617" x="6575425" y="1624013"/>
          <p14:tracePt t="3625" x="6605588" y="1624013"/>
          <p14:tracePt t="3633" x="6635750" y="1633538"/>
          <p14:tracePt t="3641" x="6675438" y="1633538"/>
          <p14:tracePt t="3649" x="6705600" y="1644650"/>
          <p14:tracePt t="3657" x="6735763" y="1644650"/>
          <p14:tracePt t="3665" x="6786563" y="1654175"/>
          <p14:tracePt t="3673" x="6827838" y="1654175"/>
          <p14:tracePt t="3681" x="6858000" y="1654175"/>
          <p14:tracePt t="3689" x="6888163" y="1663700"/>
          <p14:tracePt t="3697" x="6907213" y="1663700"/>
          <p14:tracePt t="3753" x="6907213" y="1674813"/>
          <p14:tracePt t="3793" x="6897688" y="1693863"/>
          <p14:tracePt t="3801" x="6888163" y="1704975"/>
          <p14:tracePt t="3810" x="6867525" y="1724025"/>
          <p14:tracePt t="3817" x="6837363" y="1735138"/>
          <p14:tracePt t="3825" x="6816725" y="1744663"/>
          <p14:tracePt t="3833" x="6807200" y="1754188"/>
          <p14:tracePt t="3841" x="6765925" y="1774825"/>
          <p14:tracePt t="3849" x="6735763" y="1784350"/>
          <p14:tracePt t="3857" x="6705600" y="1795463"/>
          <p14:tracePt t="3865" x="6675438" y="1795463"/>
          <p14:tracePt t="3873" x="6656388" y="1804988"/>
          <p14:tracePt t="3883" x="6635750" y="1816100"/>
          <p14:tracePt t="3889" x="6635750" y="1825625"/>
          <p14:tracePt t="3899" x="6624638" y="1825625"/>
          <p14:tracePt t="3905" x="6615113" y="1825625"/>
          <p14:tracePt t="3915" x="6594475" y="1835150"/>
          <p14:tracePt t="3921" x="6584950" y="1846263"/>
          <p14:tracePt t="3939" x="6575425" y="1846263"/>
          <p14:tracePt t="3947" x="6564313" y="1855788"/>
          <p14:tracePt t="3963" x="6554788" y="1865313"/>
          <p14:tracePt t="4067" x="6575425" y="1876425"/>
          <p14:tracePt t="4075" x="6584950" y="1876425"/>
          <p14:tracePt t="4083" x="6605588" y="1885950"/>
          <p14:tracePt t="4091" x="6624638" y="1885950"/>
          <p14:tracePt t="4099" x="6645275" y="1885950"/>
          <p14:tracePt t="4107" x="6675438" y="1895475"/>
          <p14:tracePt t="4115" x="6705600" y="1906588"/>
          <p14:tracePt t="4123" x="6726238" y="1906588"/>
          <p14:tracePt t="4131" x="6735763" y="1906588"/>
          <p14:tracePt t="4147" x="6746875" y="1916113"/>
          <p14:tracePt t="4197" x="6746875" y="1925638"/>
          <p14:tracePt t="4213" x="6746875" y="1936750"/>
          <p14:tracePt t="4219" x="6756400" y="1936750"/>
          <p14:tracePt t="4229" x="6756400" y="1946275"/>
          <p14:tracePt t="4237" x="6756400" y="1966913"/>
          <p14:tracePt t="4245" x="6756400" y="1987550"/>
          <p14:tracePt t="4253" x="6756400" y="2006600"/>
          <p14:tracePt t="4269" x="6756400" y="2027238"/>
          <p14:tracePt t="4277" x="6756400" y="2036763"/>
          <p14:tracePt t="4285" x="6756400" y="2047875"/>
          <p14:tracePt t="4301" x="6746875" y="2057400"/>
          <p14:tracePt t="4309" x="6746875" y="2066925"/>
          <p14:tracePt t="4317" x="6746875" y="2078038"/>
          <p14:tracePt t="4325" x="6735763" y="2087563"/>
          <p14:tracePt t="4341" x="6726238" y="2087563"/>
          <p14:tracePt t="4350" x="6716713" y="2097088"/>
          <p14:tracePt t="4366" x="6705600" y="2108200"/>
          <p14:tracePt t="4373" x="6696075" y="2108200"/>
          <p14:tracePt t="4381" x="6675438" y="2117725"/>
          <p14:tracePt t="4389" x="6665913" y="2117725"/>
          <p14:tracePt t="4397" x="6665913" y="2127250"/>
          <p14:tracePt t="4405" x="6656388" y="2127250"/>
          <p14:tracePt t="4453" x="6645275" y="2127250"/>
          <p14:tracePt t="4469" x="6645275" y="2138363"/>
          <p14:tracePt t="4495" x="6645275" y="2147888"/>
          <p14:tracePt t="4511" x="6656388" y="2159000"/>
          <p14:tracePt t="4527" x="6675438" y="2168525"/>
          <p14:tracePt t="4533" x="6696075" y="2178050"/>
          <p14:tracePt t="4543" x="6705600" y="2178050"/>
          <p14:tracePt t="4551" x="6726238" y="2178050"/>
          <p14:tracePt t="4567" x="6735763" y="2178050"/>
          <p14:tracePt t="4575" x="6746875" y="2189163"/>
          <p14:tracePt t="4723" x="6746875" y="2198688"/>
          <p14:tracePt t="4769" x="6746875" y="2208213"/>
          <p14:tracePt t="4777" x="6726238" y="2208213"/>
          <p14:tracePt t="4787" x="6716713" y="2219325"/>
          <p14:tracePt t="4792" x="6696075" y="2238375"/>
          <p14:tracePt t="4800" x="6656388" y="2259013"/>
          <p14:tracePt t="4808" x="6656388" y="2268538"/>
          <p14:tracePt t="4816" x="6624638" y="2279650"/>
          <p14:tracePt t="4824" x="6594475" y="2298700"/>
          <p14:tracePt t="4833" x="6575425" y="2319338"/>
          <p14:tracePt t="4842" x="6545263" y="2330450"/>
          <p14:tracePt t="4849" x="6524625" y="2349500"/>
          <p14:tracePt t="4857" x="6515100" y="2360613"/>
          <p14:tracePt t="4865" x="6503988" y="2360613"/>
          <p14:tracePt t="4873" x="6494463" y="2370138"/>
          <p14:tracePt t="4881" x="6484938" y="2370138"/>
          <p14:tracePt t="4889" x="6484938" y="2379663"/>
          <p14:tracePt t="4897" x="6484938" y="2390775"/>
          <p14:tracePt t="4938" x="6484938" y="2400300"/>
          <p14:tracePt t="4954" x="6473825" y="2400300"/>
          <p14:tracePt t="5010" x="6464300" y="2400300"/>
          <p14:tracePt t="5042" x="6454775" y="2400300"/>
          <p14:tracePt t="5058" x="6454775" y="2409825"/>
          <p14:tracePt t="5066" x="6443663" y="2409825"/>
          <p14:tracePt t="5082" x="6443663" y="2420938"/>
          <p14:tracePt t="5115" x="6434138" y="2430463"/>
          <p14:tracePt t="5139" x="6423025" y="2439988"/>
          <p14:tracePt t="5145" x="6423025" y="2451100"/>
          <p14:tracePt t="5155" x="6413500" y="2470150"/>
          <p14:tracePt t="5163" x="6413500" y="2481263"/>
          <p14:tracePt t="5171" x="6403975" y="2481263"/>
          <p14:tracePt t="5179" x="6403975" y="2490788"/>
          <p14:tracePt t="5187" x="6403975" y="2511425"/>
          <p14:tracePt t="5195" x="6403975" y="2520950"/>
          <p14:tracePt t="5203" x="6403975" y="2532063"/>
          <p14:tracePt t="5251" x="6403975" y="2541588"/>
          <p14:tracePt t="5445" x="6403975" y="2551113"/>
          <p14:tracePt t="5469" x="6403975" y="2562225"/>
          <p14:tracePt t="5485" x="6403975" y="2571750"/>
          <p14:tracePt t="5517" x="6403975" y="2581275"/>
          <p14:tracePt t="5525" x="6403975" y="2592388"/>
          <p14:tracePt t="5533" x="6413500" y="2601913"/>
          <p14:tracePt t="5541" x="6423025" y="2601913"/>
          <p14:tracePt t="5549" x="6434138" y="2601913"/>
          <p14:tracePt t="5557" x="6443663" y="2622550"/>
          <p14:tracePt t="5565" x="6454775" y="2632075"/>
          <p14:tracePt t="5573" x="6464300" y="2641600"/>
          <p14:tracePt t="5581" x="6473825" y="2652713"/>
          <p14:tracePt t="5589" x="6484938" y="2652713"/>
          <p14:tracePt t="5597" x="6484938" y="2662238"/>
          <p14:tracePt t="5613" x="6484938" y="2673350"/>
          <p14:tracePt t="5621" x="6484938" y="2692400"/>
          <p14:tracePt t="5629" x="6484938" y="2703513"/>
          <p14:tracePt t="5637" x="6484938" y="2713038"/>
          <p14:tracePt t="5645" x="6494463" y="2733675"/>
          <p14:tracePt t="5653" x="6494463" y="2752725"/>
          <p14:tracePt t="5661" x="6494463" y="2773363"/>
          <p14:tracePt t="5669" x="6494463" y="2803525"/>
          <p14:tracePt t="5677" x="6494463" y="2833688"/>
          <p14:tracePt t="5685" x="6484938" y="2854325"/>
          <p14:tracePt t="5693" x="6473825" y="2884488"/>
          <p14:tracePt t="5701" x="6473825" y="2905125"/>
          <p14:tracePt t="5710" x="6464300" y="2935288"/>
          <p14:tracePt t="5717" x="6464300" y="2944813"/>
          <p14:tracePt t="5726" x="6454775" y="2965450"/>
          <p14:tracePt t="5733" x="6454775" y="2984500"/>
          <p14:tracePt t="5743" x="6454775" y="3005138"/>
          <p14:tracePt t="5749" x="6454775" y="3035300"/>
          <p14:tracePt t="5760" x="6454775" y="3046413"/>
          <p14:tracePt t="5767" x="6454775" y="3055938"/>
          <p14:tracePt t="6007" x="6473825" y="3055938"/>
          <p14:tracePt t="6015" x="6494463" y="3046413"/>
          <p14:tracePt t="6023" x="6534150" y="3035300"/>
          <p14:tracePt t="6031" x="6575425" y="3025775"/>
          <p14:tracePt t="6042" x="6635750" y="3005138"/>
          <p14:tracePt t="6047" x="6675438" y="2995613"/>
          <p14:tracePt t="6058" x="6746875" y="2995613"/>
          <p14:tracePt t="6063" x="6827838" y="2984500"/>
          <p14:tracePt t="6073" x="6937375" y="2984500"/>
          <p14:tracePt t="6081" x="6967538" y="2984500"/>
          <p14:tracePt t="6089" x="7038975" y="2984500"/>
          <p14:tracePt t="6097" x="7078663" y="2984500"/>
          <p14:tracePt t="6105" x="7099300" y="2984500"/>
          <p14:tracePt t="6412" x="7069138" y="2984500"/>
          <p14:tracePt t="6420" x="7029450" y="2984500"/>
          <p14:tracePt t="6428" x="6958013" y="2984500"/>
          <p14:tracePt t="6436" x="6827838" y="2974975"/>
          <p14:tracePt t="6443" x="6656388" y="2935288"/>
          <p14:tracePt t="6451" x="6484938" y="2935288"/>
          <p14:tracePt t="6459" x="6161088" y="2905125"/>
          <p14:tracePt t="6467" x="5878513" y="2884488"/>
          <p14:tracePt t="6475" x="5486400" y="2833688"/>
          <p14:tracePt t="6483" x="5041900" y="2794000"/>
          <p14:tracePt t="6491" x="4598988" y="2722563"/>
          <p14:tracePt t="6499" x="4427538" y="2692400"/>
          <p14:tracePt t="6507" x="4043363" y="2632075"/>
          <p14:tracePt t="6515" x="3892550" y="2601913"/>
          <p14:tracePt t="6523" x="3651250" y="2551113"/>
          <p14:tracePt t="6531" x="3498850" y="2520950"/>
          <p14:tracePt t="6539" x="3417888" y="2490788"/>
          <p14:tracePt t="6547" x="3246438" y="2439988"/>
          <p14:tracePt t="6555" x="3176588" y="2420938"/>
          <p14:tracePt t="6563" x="3044825" y="2370138"/>
          <p14:tracePt t="6572" x="2965450" y="2330450"/>
          <p14:tracePt t="6579" x="2863850" y="2298700"/>
          <p14:tracePt t="6587" x="2794000" y="2259013"/>
          <p14:tracePt t="6595" x="2692400" y="2238375"/>
          <p14:tracePt t="6603" x="2632075" y="2208213"/>
          <p14:tracePt t="6611" x="2551113" y="2168525"/>
          <p14:tracePt t="6619" x="2490788" y="2138363"/>
          <p14:tracePt t="6627" x="2420938" y="2127250"/>
          <p14:tracePt t="6635" x="2379663" y="2108200"/>
          <p14:tracePt t="6643" x="2370138" y="2097088"/>
          <p14:tracePt t="6651" x="2339975" y="2087563"/>
          <p14:tracePt t="6661" x="2328863" y="2087563"/>
          <p14:tracePt t="6667" x="2319338" y="2078038"/>
          <p14:tracePt t="6677" x="2309813" y="2078038"/>
          <p14:tracePt t="6683" x="2298700" y="2066925"/>
          <p14:tracePt t="6693" x="2279650" y="2066925"/>
          <p14:tracePt t="6699" x="2268538" y="2057400"/>
          <p14:tracePt t="6709" x="2238375" y="2057400"/>
          <p14:tracePt t="6717" x="2219325" y="2047875"/>
          <p14:tracePt t="6725" x="2168525" y="2047875"/>
          <p14:tracePt t="6733" x="2127250" y="2047875"/>
          <p14:tracePt t="6741" x="2097088" y="2047875"/>
          <p14:tracePt t="6749" x="2057400" y="2047875"/>
          <p14:tracePt t="6757" x="2027238" y="2047875"/>
          <p14:tracePt t="6765" x="1985963" y="2047875"/>
          <p14:tracePt t="6773" x="1946275" y="2047875"/>
          <p14:tracePt t="6781" x="1906588" y="2047875"/>
          <p14:tracePt t="6789" x="1876425" y="2047875"/>
          <p14:tracePt t="6797" x="1844675" y="2047875"/>
          <p14:tracePt t="6804" x="1814513" y="2047875"/>
          <p14:tracePt t="6813" x="1784350" y="2047875"/>
          <p14:tracePt t="6820" x="1774825" y="2047875"/>
          <p14:tracePt t="6829" x="1765300" y="2047875"/>
          <p14:tracePt t="6837" x="1754188" y="2047875"/>
          <p14:tracePt t="6845" x="1744663" y="2057400"/>
          <p14:tracePt t="6854" x="1744663" y="2066925"/>
          <p14:tracePt t="6861" x="1735138" y="2066925"/>
          <p14:tracePt t="6869" x="1735138" y="2078038"/>
          <p14:tracePt t="6877" x="1724025" y="2078038"/>
          <p14:tracePt t="6885" x="1714500" y="2078038"/>
          <p14:tracePt t="6917" x="1714500" y="2087563"/>
          <p14:tracePt t="6933" x="1724025" y="2087563"/>
          <p14:tracePt t="6949" x="1735138" y="2087563"/>
          <p14:tracePt t="6965" x="1744663" y="2087563"/>
          <p14:tracePt t="6983" x="1754188" y="2087563"/>
          <p14:tracePt t="6989" x="1765300" y="2087563"/>
          <p14:tracePt t="6999" x="1774825" y="2087563"/>
          <p14:tracePt t="7005" x="1795463" y="2087563"/>
          <p14:tracePt t="7015" x="1825625" y="2087563"/>
          <p14:tracePt t="7020" x="1855788" y="2087563"/>
          <p14:tracePt t="7031" x="1925638" y="2087563"/>
          <p14:tracePt t="7039" x="2027238" y="2087563"/>
          <p14:tracePt t="7047" x="2138363" y="2087563"/>
          <p14:tracePt t="7055" x="2219325" y="2087563"/>
          <p14:tracePt t="7063" x="2268538" y="2087563"/>
          <p14:tracePt t="7071" x="2370138" y="2087563"/>
          <p14:tracePt t="7079" x="2481263" y="2078038"/>
          <p14:tracePt t="7086" x="2560638" y="2078038"/>
          <p14:tracePt t="7095" x="2601913" y="2078038"/>
          <p14:tracePt t="7102" x="2641600" y="2078038"/>
          <p14:tracePt t="7111" x="2682875" y="2066925"/>
          <p14:tracePt t="7119" x="2713038" y="2066925"/>
          <p14:tracePt t="7215" x="2722563" y="2066925"/>
          <p14:tracePt t="7231" x="2722563" y="2057400"/>
          <p14:tracePt t="7281" x="2722563" y="2047875"/>
          <p14:tracePt t="7329" x="2732088" y="2047875"/>
          <p14:tracePt t="7377" x="2743200" y="2036763"/>
          <p14:tracePt t="7401" x="2743200" y="2027238"/>
          <p14:tracePt t="7409" x="2752725" y="2027238"/>
          <p14:tracePt t="7425" x="2752725" y="2017713"/>
          <p14:tracePt t="7441" x="2763838" y="2006600"/>
          <p14:tracePt t="7449" x="2782888" y="2006600"/>
          <p14:tracePt t="7457" x="2803525" y="1997075"/>
          <p14:tracePt t="7465" x="2833688" y="1976438"/>
          <p14:tracePt t="7473" x="2894013" y="1966913"/>
          <p14:tracePt t="7481" x="2954338" y="1955800"/>
          <p14:tracePt t="7489" x="3086100" y="1955800"/>
          <p14:tracePt t="7497" x="3176588" y="1955800"/>
          <p14:tracePt t="7505" x="3257550" y="1946275"/>
          <p14:tracePt t="7512" x="3449638" y="1946275"/>
          <p14:tracePt t="7520" x="3600450" y="1946275"/>
          <p14:tracePt t="7528" x="3690938" y="1946275"/>
          <p14:tracePt t="7536" x="3841750" y="1946275"/>
          <p14:tracePt t="7544" x="3932238" y="1946275"/>
          <p14:tracePt t="7552" x="3994150" y="1955800"/>
          <p14:tracePt t="7561" x="4024313" y="1955800"/>
          <p14:tracePt t="7568" x="4043363" y="1955800"/>
          <p14:tracePt t="8503" x="4054475" y="1955800"/>
          <p14:tracePt t="8511" x="4073525" y="1955800"/>
          <p14:tracePt t="8519" x="4094163" y="1955800"/>
          <p14:tracePt t="8527" x="4103688" y="1955800"/>
          <p14:tracePt t="8537" x="4144963" y="1955800"/>
          <p14:tracePt t="8546" x="4154488" y="1966913"/>
          <p14:tracePt t="8553" x="4195763" y="1966913"/>
          <p14:tracePt t="8562" x="4225925" y="1966913"/>
          <p14:tracePt t="8569" x="4265613" y="1976438"/>
          <p14:tracePt t="8576" x="4305300" y="1976438"/>
          <p14:tracePt t="8585" x="4386263" y="1976438"/>
          <p14:tracePt t="8592" x="4437063" y="1976438"/>
          <p14:tracePt t="8601" x="4497388" y="1976438"/>
          <p14:tracePt t="8609" x="4538663" y="1976438"/>
          <p14:tracePt t="8616" x="4598988" y="1976438"/>
          <p14:tracePt t="8624" x="4659313" y="1976438"/>
          <p14:tracePt t="8632" x="4699000" y="1976438"/>
          <p14:tracePt t="8640" x="4740275" y="1976438"/>
          <p14:tracePt t="8648" x="4770438" y="1976438"/>
          <p14:tracePt t="8656" x="4779963" y="1976438"/>
          <p14:tracePt t="8861" x="4779963" y="1966913"/>
          <p14:tracePt t="8878" x="4789488" y="1966913"/>
          <p14:tracePt t="8939" x="4800600" y="1966913"/>
          <p14:tracePt t="8947" x="4819650" y="1955800"/>
          <p14:tracePt t="8955" x="4830763" y="1955800"/>
          <p14:tracePt t="8962" x="4849813" y="1946275"/>
          <p14:tracePt t="8970" x="4860925" y="1946275"/>
          <p14:tracePt t="8978" x="4870450" y="1936750"/>
          <p14:tracePt t="8986" x="4881563" y="1936750"/>
          <p14:tracePt t="8995" x="4891088" y="1936750"/>
          <p14:tracePt t="9002" x="4900613" y="1936750"/>
          <p14:tracePt t="9018" x="4911725" y="1936750"/>
          <p14:tracePt t="9026" x="4911725" y="1925638"/>
          <p14:tracePt t="9034" x="4921250" y="1925638"/>
          <p14:tracePt t="9253" x="4930775" y="1925638"/>
          <p14:tracePt t="9269" x="4941888" y="1925638"/>
          <p14:tracePt t="9285" x="4951413" y="1925638"/>
          <p14:tracePt t="9292" x="4972050" y="1925638"/>
          <p14:tracePt t="9300" x="4981575" y="1925638"/>
          <p14:tracePt t="9308" x="4991100" y="1916113"/>
          <p14:tracePt t="9316" x="5002213" y="1906588"/>
          <p14:tracePt t="9325" x="5021263" y="1906588"/>
          <p14:tracePt t="9332" x="5041900" y="1906588"/>
          <p14:tracePt t="9348" x="5053013" y="1906588"/>
          <p14:tracePt t="9356" x="5062538" y="1906588"/>
          <p14:tracePt t="9372" x="5072063" y="1906588"/>
          <p14:tracePt t="9440" x="5083175" y="1906588"/>
          <p14:tracePt t="9720" x="5083175" y="1895475"/>
          <p14:tracePt t="9728" x="5092700" y="1895475"/>
          <p14:tracePt t="9736" x="5113338" y="1895475"/>
          <p14:tracePt t="9744" x="5132388" y="1895475"/>
          <p14:tracePt t="9759" x="5153025" y="1895475"/>
          <p14:tracePt t="9770" x="5173663" y="1895475"/>
          <p14:tracePt t="9776" x="5192713" y="1895475"/>
          <p14:tracePt t="9786" x="5224463" y="1895475"/>
          <p14:tracePt t="9793" x="5254625" y="1895475"/>
          <p14:tracePt t="9802" x="5284788" y="1895475"/>
          <p14:tracePt t="9809" x="5303838" y="1895475"/>
          <p14:tracePt t="9817" x="5334000" y="1885950"/>
          <p14:tracePt t="9826" x="5375275" y="1885950"/>
          <p14:tracePt t="9833" x="5405438" y="1885950"/>
          <p14:tracePt t="9841" x="5435600" y="1876425"/>
          <p14:tracePt t="9849" x="5456238" y="1876425"/>
          <p14:tracePt t="9856" x="5486400" y="1876425"/>
          <p14:tracePt t="9865" x="5495925" y="1876425"/>
          <p14:tracePt t="9873" x="5505450" y="1876425"/>
          <p14:tracePt t="9881" x="5516563" y="1865313"/>
          <p14:tracePt t="9890" x="5526088" y="1865313"/>
          <p14:tracePt t="9897" x="5535613" y="1865313"/>
          <p14:tracePt t="9954" x="5535613" y="1855788"/>
          <p14:tracePt t="9962" x="5546725" y="1855788"/>
          <p14:tracePt t="10509" x="5546725" y="1865313"/>
          <p14:tracePt t="10589" x="5546725" y="1876425"/>
          <p14:tracePt t="10604" x="5546725" y="1885950"/>
          <p14:tracePt t="10636" x="5546725" y="1895475"/>
          <p14:tracePt t="10644" x="5546725" y="1906588"/>
          <p14:tracePt t="10652" x="5556250" y="1925638"/>
          <p14:tracePt t="10660" x="5576888" y="1936750"/>
          <p14:tracePt t="10668" x="5586413" y="1936750"/>
          <p14:tracePt t="10676" x="5597525" y="1946275"/>
          <p14:tracePt t="10692" x="5607050" y="1955800"/>
          <p14:tracePt t="10702" x="5627688" y="1955800"/>
          <p14:tracePt t="10710" x="5646738" y="1966913"/>
          <p14:tracePt t="10718" x="5676900" y="1976438"/>
          <p14:tracePt t="10726" x="5718175" y="1997075"/>
          <p14:tracePt t="10734" x="5768975" y="2006600"/>
          <p14:tracePt t="10742" x="5808663" y="2036763"/>
          <p14:tracePt t="10751" x="5859463" y="2047875"/>
          <p14:tracePt t="10758" x="5899150" y="2066925"/>
          <p14:tracePt t="10770" x="5949950" y="2078038"/>
          <p14:tracePt t="10775" x="5989638" y="2097088"/>
          <p14:tracePt t="10784" x="6030913" y="2117725"/>
          <p14:tracePt t="10791" x="6070600" y="2138363"/>
          <p14:tracePt t="10799" x="6130925" y="2159000"/>
          <p14:tracePt t="10807" x="6172200" y="2178050"/>
          <p14:tracePt t="10815" x="6202363" y="2198688"/>
          <p14:tracePt t="10823" x="6262688" y="2238375"/>
          <p14:tracePt t="10831" x="6313488" y="2279650"/>
          <p14:tracePt t="10839" x="6362700" y="2309813"/>
          <p14:tracePt t="10847" x="6413500" y="2339975"/>
          <p14:tracePt t="10855" x="6464300" y="2370138"/>
          <p14:tracePt t="10863" x="6494463" y="2409825"/>
          <p14:tracePt t="10871" x="6524625" y="2430463"/>
          <p14:tracePt t="10879" x="6554788" y="2460625"/>
          <p14:tracePt t="10887" x="6605588" y="2490788"/>
          <p14:tracePt t="10895" x="6656388" y="2532063"/>
          <p14:tracePt t="10903" x="6705600" y="2571750"/>
          <p14:tracePt t="10910" x="6765925" y="2611438"/>
          <p14:tracePt t="10918" x="6837363" y="2682875"/>
          <p14:tracePt t="10926" x="6858000" y="2703513"/>
          <p14:tracePt t="10934" x="6888163" y="2722563"/>
          <p14:tracePt t="10942" x="6907213" y="2733675"/>
          <p14:tracePt t="10950" x="6918325" y="2733675"/>
          <p14:tracePt t="10958" x="6927850" y="2743200"/>
          <p14:tracePt t="10966" x="6927850" y="2752725"/>
          <p14:tracePt t="10974" x="6937375" y="2763838"/>
          <p14:tracePt t="11017" x="6937375" y="2773363"/>
          <p14:tracePt t="11031" x="6937375" y="2794000"/>
          <p14:tracePt t="11041" x="6927850" y="2803525"/>
          <p14:tracePt t="11050" x="6918325" y="2824163"/>
          <p14:tracePt t="11057" x="6907213" y="2844800"/>
          <p14:tracePt t="11065" x="6888163" y="2863850"/>
          <p14:tracePt t="11073" x="6877050" y="2863850"/>
          <p14:tracePt t="11080" x="6867525" y="2884488"/>
          <p14:tracePt t="11089" x="6827838" y="2905125"/>
          <p14:tracePt t="11096" x="6786563" y="2935288"/>
          <p14:tracePt t="11104" x="6756400" y="2954338"/>
          <p14:tracePt t="11112" x="6726238" y="2974975"/>
          <p14:tracePt t="11120" x="6675438" y="2984500"/>
          <p14:tracePt t="11128" x="6665913" y="2984500"/>
          <p14:tracePt t="11137" x="6624638" y="3005138"/>
          <p14:tracePt t="11144" x="6594475" y="3016250"/>
          <p14:tracePt t="11153" x="6575425" y="3025775"/>
          <p14:tracePt t="11160" x="6545263" y="3046413"/>
          <p14:tracePt t="11169" x="6524625" y="3055938"/>
          <p14:tracePt t="11176" x="6524625" y="3065463"/>
          <p14:tracePt t="11274" x="6524625" y="3076575"/>
          <p14:tracePt t="11296" x="6545263" y="3076575"/>
          <p14:tracePt t="11304" x="6564313" y="3076575"/>
          <p14:tracePt t="11314" x="6584950" y="3086100"/>
          <p14:tracePt t="11320" x="6624638" y="3095625"/>
          <p14:tracePt t="11331" x="6665913" y="3106738"/>
          <p14:tracePt t="11338" x="6726238" y="3136900"/>
          <p14:tracePt t="11346" x="6777038" y="3146425"/>
          <p14:tracePt t="11354" x="6888163" y="3155950"/>
          <p14:tracePt t="11362" x="6988175" y="3187700"/>
          <p14:tracePt t="11370" x="7078663" y="3187700"/>
          <p14:tracePt t="11378" x="7240588" y="3217863"/>
          <p14:tracePt t="11386" x="7351713" y="3217863"/>
          <p14:tracePt t="11394" x="7462838" y="3236913"/>
          <p14:tracePt t="11402" x="7613650" y="3236913"/>
          <p14:tracePt t="11410" x="7715250" y="3248025"/>
          <p14:tracePt t="11418" x="7845425" y="3248025"/>
          <p14:tracePt t="11426" x="7916863" y="3248025"/>
          <p14:tracePt t="11434" x="7966075" y="3248025"/>
          <p14:tracePt t="11442" x="7996238" y="3248025"/>
          <p14:tracePt t="11450" x="8026400" y="3248025"/>
          <p14:tracePt t="11458" x="8037513" y="3248025"/>
          <p14:tracePt t="11474" x="8047038" y="3248025"/>
          <p14:tracePt t="11764" x="8067675" y="3248025"/>
          <p14:tracePt t="11772" x="8088313" y="3248025"/>
          <p14:tracePt t="11780" x="8118475" y="3248025"/>
          <p14:tracePt t="11788" x="8158163" y="3257550"/>
          <p14:tracePt t="11795" x="8259763" y="3287713"/>
          <p14:tracePt t="11804" x="8329613" y="3287713"/>
          <p14:tracePt t="11812" x="8410575" y="3297238"/>
          <p14:tracePt t="11820" x="8491538" y="3317875"/>
          <p14:tracePt t="11829" x="8591550" y="3317875"/>
          <p14:tracePt t="11836" x="8662988" y="3327400"/>
          <p14:tracePt t="11845" x="8763000" y="3327400"/>
          <p14:tracePt t="11852" x="8913813" y="3327400"/>
          <p14:tracePt t="11860" x="8985250" y="3327400"/>
          <p14:tracePt t="11868" x="9066213" y="3327400"/>
          <p14:tracePt t="11876" x="9156700" y="3327400"/>
          <p14:tracePt t="11884" x="9196388" y="3327400"/>
          <p14:tracePt t="11891" x="9288463" y="3327400"/>
          <p14:tracePt t="11900" x="9328150" y="3327400"/>
          <p14:tracePt t="11908" x="9388475" y="3327400"/>
          <p14:tracePt t="11916" x="9428163" y="3327400"/>
          <p14:tracePt t="11924" x="9448800" y="3327400"/>
          <p14:tracePt t="11932" x="9469438" y="3327400"/>
          <p14:tracePt t="11942" x="9478963" y="3327400"/>
          <p14:tracePt t="11950" x="9478963" y="3317875"/>
          <p14:tracePt t="11958" x="9490075" y="3317875"/>
          <p14:tracePt t="11974" x="9499600" y="3308350"/>
          <p14:tracePt t="11982" x="9509125" y="3308350"/>
          <p14:tracePt t="11990" x="9520238" y="3308350"/>
          <p14:tracePt t="11998" x="9529763" y="3297238"/>
          <p14:tracePt t="12006" x="9539288" y="3287713"/>
          <p14:tracePt t="12014" x="9559925" y="3287713"/>
          <p14:tracePt t="12022" x="9590088" y="3278188"/>
          <p14:tracePt t="12030" x="9610725" y="3257550"/>
          <p14:tracePt t="12038" x="9650413" y="3248025"/>
          <p14:tracePt t="12046" x="9671050" y="3236913"/>
          <p14:tracePt t="12054" x="9701213" y="3217863"/>
          <p14:tracePt t="12062" x="9731375" y="3206750"/>
          <p14:tracePt t="12070" x="9752013" y="3187700"/>
          <p14:tracePt t="12078" x="9771063" y="3176588"/>
          <p14:tracePt t="12086" x="9782175" y="3167063"/>
          <p14:tracePt t="12094" x="9791700" y="3155950"/>
          <p14:tracePt t="12102" x="9801225" y="3146425"/>
          <p14:tracePt t="12118" x="9801225" y="3125788"/>
          <p14:tracePt t="12127" x="9801225" y="3116263"/>
          <p14:tracePt t="12134" x="9801225" y="3095625"/>
          <p14:tracePt t="12142" x="9801225" y="3086100"/>
          <p14:tracePt t="12150" x="9801225" y="3065463"/>
          <p14:tracePt t="12158" x="9801225" y="3046413"/>
          <p14:tracePt t="12166" x="9791700" y="3025775"/>
          <p14:tracePt t="12174" x="9782175" y="3005138"/>
          <p14:tracePt t="12182" x="9761538" y="2984500"/>
          <p14:tracePt t="12196" x="9740900" y="2974975"/>
          <p14:tracePt t="12198" x="9721850" y="2954338"/>
          <p14:tracePt t="12206" x="9691688" y="2935288"/>
          <p14:tracePt t="12216" x="9650413" y="2914650"/>
          <p14:tracePt t="12222" x="9610725" y="2905125"/>
          <p14:tracePt t="12232" x="9550400" y="2874963"/>
          <p14:tracePt t="12238" x="9499600" y="2854325"/>
          <p14:tracePt t="12248" x="9439275" y="2844800"/>
          <p14:tracePt t="12254" x="9358313" y="2833688"/>
          <p14:tracePt t="12264" x="9267825" y="2813050"/>
          <p14:tracePt t="12269" x="9186863" y="2813050"/>
          <p14:tracePt t="12280" x="9126538" y="2813050"/>
          <p14:tracePt t="12288" x="9055100" y="2813050"/>
          <p14:tracePt t="12296" x="8934450" y="2813050"/>
          <p14:tracePt t="12304" x="8864600" y="2813050"/>
          <p14:tracePt t="12312" x="8783638" y="2813050"/>
          <p14:tracePt t="12320" x="8712200" y="2813050"/>
          <p14:tracePt t="12328" x="8651875" y="2813050"/>
          <p14:tracePt t="12336" x="8591550" y="2813050"/>
          <p14:tracePt t="12344" x="8561388" y="2824163"/>
          <p14:tracePt t="12352" x="8531225" y="2824163"/>
          <p14:tracePt t="12360" x="8501063" y="2833688"/>
          <p14:tracePt t="12368" x="8470900" y="2844800"/>
          <p14:tracePt t="12376" x="8450263" y="2854325"/>
          <p14:tracePt t="12384" x="8440738" y="2863850"/>
          <p14:tracePt t="12393" x="8431213" y="2874963"/>
          <p14:tracePt t="12400" x="8410575" y="2884488"/>
          <p14:tracePt t="12409" x="8401050" y="2905125"/>
          <p14:tracePt t="12416" x="8380413" y="2914650"/>
          <p14:tracePt t="12424" x="8380413" y="2924175"/>
          <p14:tracePt t="12432" x="8369300" y="2924175"/>
          <p14:tracePt t="12440" x="8359775" y="2935288"/>
          <p14:tracePt t="12448" x="8359775" y="2944813"/>
          <p14:tracePt t="12464" x="8359775" y="2954338"/>
          <p14:tracePt t="12480" x="8359775" y="2965450"/>
          <p14:tracePt t="12512" x="8369300" y="2974975"/>
          <p14:tracePt t="12528" x="8380413" y="2974975"/>
          <p14:tracePt t="12546" x="8389938" y="2974975"/>
          <p14:tracePt t="12562" x="8401050" y="2974975"/>
          <p14:tracePt t="12618" x="8401050" y="2984500"/>
          <p14:tracePt t="12658" x="8401050" y="2995613"/>
          <p14:tracePt t="12666" x="8401050" y="3005138"/>
          <p14:tracePt t="12674" x="8389938" y="3025775"/>
          <p14:tracePt t="12682" x="8369300" y="3065463"/>
          <p14:tracePt t="12691" x="8329613" y="3106738"/>
          <p14:tracePt t="12698" x="8308975" y="3167063"/>
          <p14:tracePt t="12706" x="8269288" y="3236913"/>
          <p14:tracePt t="12714" x="8248650" y="3287713"/>
          <p14:tracePt t="12722" x="8188325" y="3348038"/>
          <p14:tracePt t="12730" x="8118475" y="3459163"/>
          <p14:tracePt t="12738" x="8047038" y="3540125"/>
          <p14:tracePt t="12747" x="7986713" y="3609975"/>
          <p14:tracePt t="12755" x="7886700" y="3711575"/>
          <p14:tracePt t="12763" x="7815263" y="3781425"/>
          <p14:tracePt t="12771" x="7745413" y="3852863"/>
          <p14:tracePt t="12779" x="7683500" y="3892550"/>
          <p14:tracePt t="12787" x="7634288" y="3943350"/>
          <p14:tracePt t="12795" x="7593013" y="3963988"/>
          <p14:tracePt t="12803" x="7573963" y="3973513"/>
          <p14:tracePt t="12811" x="7573963" y="3983038"/>
          <p14:tracePt t="12842" x="7562850" y="3983038"/>
          <p14:tracePt t="12866" x="7553325" y="3983038"/>
          <p14:tracePt t="12876" x="7532688" y="3983038"/>
          <p14:tracePt t="12884" x="7523163" y="3983038"/>
          <p14:tracePt t="12892" x="7493000" y="3983038"/>
          <p14:tracePt t="12900" x="7462838" y="3983038"/>
          <p14:tracePt t="12908" x="7412038" y="3973513"/>
          <p14:tracePt t="12916" x="7372350" y="3963988"/>
          <p14:tracePt t="12924" x="7331075" y="3952875"/>
          <p14:tracePt t="12933" x="7280275" y="3952875"/>
          <p14:tracePt t="12939" x="7240588" y="3943350"/>
          <p14:tracePt t="12948" x="7200900" y="3943350"/>
          <p14:tracePt t="12956" x="7170738" y="3943350"/>
          <p14:tracePt t="12964" x="7129463" y="3943350"/>
          <p14:tracePt t="12973" x="7108825" y="3943350"/>
          <p14:tracePt t="12980" x="7089775" y="3943350"/>
          <p14:tracePt t="12988" x="7069138" y="3943350"/>
          <p14:tracePt t="12996" x="7038975" y="3943350"/>
          <p14:tracePt t="13012" x="7018338" y="3943350"/>
          <p14:tracePt t="13019" x="7008813" y="3943350"/>
          <p14:tracePt t="13028" x="6988175" y="3943350"/>
          <p14:tracePt t="13044" x="6978650" y="3943350"/>
          <p14:tracePt t="13051" x="6967538" y="3943350"/>
          <p14:tracePt t="13060" x="6958013" y="3943350"/>
          <p14:tracePt t="13068" x="6948488" y="3943350"/>
          <p14:tracePt t="13092" x="6927850" y="3943350"/>
          <p14:tracePt t="13101" x="6918325" y="3943350"/>
          <p14:tracePt t="13108" x="6907213" y="3933825"/>
          <p14:tracePt t="13117" x="6897688" y="3933825"/>
          <p14:tracePt t="13124" x="6888163" y="3922713"/>
          <p14:tracePt t="13133" x="6877050" y="3913188"/>
          <p14:tracePt t="13141" x="6858000" y="3903663"/>
          <p14:tracePt t="13151" x="6846888" y="3903663"/>
          <p14:tracePt t="13167" x="6837363" y="3892550"/>
          <p14:tracePt t="13174" x="6827838" y="3892550"/>
          <p14:tracePt t="13183" x="6827838" y="3883025"/>
          <p14:tracePt t="13254" x="6827838" y="3892550"/>
          <p14:tracePt t="13278" x="6827838" y="3903663"/>
          <p14:tracePt t="13286" x="6837363" y="3903663"/>
          <p14:tracePt t="13294" x="6837363" y="3913188"/>
          <p14:tracePt t="13302" x="6867525" y="3913188"/>
          <p14:tracePt t="13310" x="6888163" y="3922713"/>
          <p14:tracePt t="13318" x="6918325" y="3922713"/>
          <p14:tracePt t="13326" x="6948488" y="3922713"/>
          <p14:tracePt t="13334" x="6978650" y="3922713"/>
          <p14:tracePt t="13342" x="6999288" y="3922713"/>
          <p14:tracePt t="13350" x="7029450" y="3922713"/>
          <p14:tracePt t="13358" x="7059613" y="3922713"/>
          <p14:tracePt t="13366" x="7078663" y="3913188"/>
          <p14:tracePt t="13374" x="7089775" y="3913188"/>
          <p14:tracePt t="13382" x="7089775" y="3903663"/>
          <p14:tracePt t="13390" x="7099300" y="3903663"/>
          <p14:tracePt t="13397" x="7099300" y="3892550"/>
          <p14:tracePt t="13406" x="7108825" y="3892550"/>
          <p14:tracePt t="13414" x="7119938" y="3883025"/>
          <p14:tracePt t="13422" x="7129463" y="3862388"/>
          <p14:tracePt t="13430" x="7150100" y="3841750"/>
          <p14:tracePt t="13437" x="7180263" y="3832225"/>
          <p14:tracePt t="13446" x="7200900" y="3811588"/>
          <p14:tracePt t="13454" x="7219950" y="3802063"/>
          <p14:tracePt t="13462" x="7240588" y="3781425"/>
          <p14:tracePt t="13470" x="7240588" y="3771900"/>
          <p14:tracePt t="13480" x="7250113" y="3771900"/>
          <p14:tracePt t="13494" x="7261225" y="3762375"/>
          <p14:tracePt t="13510" x="7261225" y="3751263"/>
          <p14:tracePt t="13520" x="7261225" y="3741738"/>
          <p14:tracePt t="13528" x="7261225" y="3732213"/>
          <p14:tracePt t="13537" x="7250113" y="3732213"/>
          <p14:tracePt t="13552" x="7231063" y="3721100"/>
          <p14:tracePt t="13560" x="7210425" y="3711575"/>
          <p14:tracePt t="13568" x="7180263" y="3711575"/>
          <p14:tracePt t="13576" x="7138988" y="3702050"/>
          <p14:tracePt t="13583" x="7078663" y="3681413"/>
          <p14:tracePt t="13592" x="6937375" y="3651250"/>
          <p14:tracePt t="13599" x="6827838" y="3630613"/>
          <p14:tracePt t="13608" x="6686550" y="3600450"/>
          <p14:tracePt t="13616" x="6534150" y="3570288"/>
          <p14:tracePt t="13624" x="6454775" y="3549650"/>
          <p14:tracePt t="13632" x="6353175" y="3540125"/>
          <p14:tracePt t="13640" x="6283325" y="3530600"/>
          <p14:tracePt t="13647" x="6221413" y="3509963"/>
          <p14:tracePt t="13656" x="6191250" y="3509963"/>
          <p14:tracePt t="13720" x="6191250" y="3530600"/>
          <p14:tracePt t="13729" x="6191250" y="3560763"/>
          <p14:tracePt t="13735" x="6202363" y="3579813"/>
          <p14:tracePt t="13744" x="6211888" y="3609975"/>
          <p14:tracePt t="13754" x="6221413" y="3621088"/>
          <p14:tracePt t="13760" x="6242050" y="3640138"/>
          <p14:tracePt t="13769" x="6262688" y="3681413"/>
          <p14:tracePt t="13776" x="6323013" y="3721100"/>
          <p14:tracePt t="13785" x="6353175" y="3762375"/>
          <p14:tracePt t="13792" x="6403975" y="3792538"/>
          <p14:tracePt t="13802" x="6434138" y="3811588"/>
          <p14:tracePt t="13808" x="6484938" y="3852863"/>
          <p14:tracePt t="13818" x="6564313" y="3892550"/>
          <p14:tracePt t="13826" x="6624638" y="3903663"/>
          <p14:tracePt t="13833" x="6675438" y="3933825"/>
          <p14:tracePt t="13842" x="6716713" y="3933825"/>
          <p14:tracePt t="13850" x="6777038" y="3943350"/>
          <p14:tracePt t="13858" x="6837363" y="3943350"/>
          <p14:tracePt t="13866" x="6877050" y="3943350"/>
          <p14:tracePt t="13874" x="6918325" y="3943350"/>
          <p14:tracePt t="13882" x="6958013" y="3943350"/>
          <p14:tracePt t="13890" x="7018338" y="3943350"/>
          <p14:tracePt t="13898" x="7078663" y="3943350"/>
          <p14:tracePt t="13906" x="7108825" y="3922713"/>
          <p14:tracePt t="13914" x="7138988" y="3913188"/>
          <p14:tracePt t="13922" x="7170738" y="3903663"/>
          <p14:tracePt t="13929" x="7189788" y="3903663"/>
          <p14:tracePt t="13938" x="7200900" y="3903663"/>
          <p14:tracePt t="13945" x="7210425" y="3903663"/>
          <p14:tracePt t="13954" x="7219950" y="3892550"/>
          <p14:tracePt t="13961" x="7231063" y="3892550"/>
          <p14:tracePt t="13970" x="7240588" y="3883025"/>
          <p14:tracePt t="13978" x="7250113" y="3883025"/>
          <p14:tracePt t="13986" x="7261225" y="3873500"/>
          <p14:tracePt t="13994" x="7270750" y="3873500"/>
          <p14:tracePt t="14002" x="7300913" y="3862388"/>
          <p14:tracePt t="14010" x="7321550" y="3862388"/>
          <p14:tracePt t="14018" x="7361238" y="3852863"/>
          <p14:tracePt t="14026" x="7391400" y="3852863"/>
          <p14:tracePt t="14034" x="7421563" y="3852863"/>
          <p14:tracePt t="14042" x="7451725" y="3841750"/>
          <p14:tracePt t="14050" x="7502525" y="3841750"/>
          <p14:tracePt t="14058" x="7532688" y="3841750"/>
          <p14:tracePt t="14067" x="7583488" y="3841750"/>
          <p14:tracePt t="14074" x="7613650" y="3841750"/>
          <p14:tracePt t="14084" x="7623175" y="3841750"/>
          <p14:tracePt t="14090" x="7634288" y="3841750"/>
          <p14:tracePt t="14100" x="7653338" y="3841750"/>
          <p14:tracePt t="14108" x="7664450" y="3841750"/>
          <p14:tracePt t="14116" x="7673975" y="3841750"/>
          <p14:tracePt t="14132" x="7683500" y="3841750"/>
          <p14:tracePt t="14139" x="7704138" y="3841750"/>
          <p14:tracePt t="14147" x="7734300" y="3841750"/>
          <p14:tracePt t="14156" x="7745413" y="3841750"/>
          <p14:tracePt t="14163" x="7764463" y="3841750"/>
          <p14:tracePt t="14172" x="7794625" y="3841750"/>
          <p14:tracePt t="14179" x="7824788" y="3841750"/>
          <p14:tracePt t="14187" x="7866063" y="3841750"/>
          <p14:tracePt t="14195" x="7886700" y="3841750"/>
          <p14:tracePt t="14204" x="7916863" y="3841750"/>
          <p14:tracePt t="14211" x="7947025" y="3841750"/>
          <p14:tracePt t="14220" x="7956550" y="3852863"/>
          <p14:tracePt t="14227" x="7977188" y="3852863"/>
          <p14:tracePt t="14236" x="7996238" y="3852863"/>
          <p14:tracePt t="14244" x="8007350" y="3852863"/>
          <p14:tracePt t="14252" x="8016875" y="3852863"/>
          <p14:tracePt t="14260" x="8037513" y="3852863"/>
          <p14:tracePt t="14268" x="8058150" y="3852863"/>
          <p14:tracePt t="14283" x="8077200" y="3852863"/>
          <p14:tracePt t="14292" x="8088313" y="3852863"/>
          <p14:tracePt t="14299" x="8107363" y="3852863"/>
          <p14:tracePt t="14307" x="8118475" y="3852863"/>
          <p14:tracePt t="14316" x="8128000" y="3852863"/>
          <p14:tracePt t="14323" x="8148638" y="3852863"/>
          <p14:tracePt t="14332" x="8167688" y="3852863"/>
          <p14:tracePt t="14340" x="8178800" y="3852863"/>
          <p14:tracePt t="14347" x="8188325" y="3852863"/>
          <p14:tracePt t="14356" x="8208963" y="3852863"/>
          <p14:tracePt t="14363" x="8218488" y="3852863"/>
          <p14:tracePt t="14374" x="8239125" y="3852863"/>
          <p14:tracePt t="14379" x="8259763" y="3841750"/>
          <p14:tracePt t="14389" x="8269288" y="3841750"/>
          <p14:tracePt t="14395" x="8289925" y="3841750"/>
          <p14:tracePt t="14405" x="8308975" y="3841750"/>
          <p14:tracePt t="14411" x="8339138" y="3841750"/>
          <p14:tracePt t="14422" x="8369300" y="3832225"/>
          <p14:tracePt t="14429" x="8389938" y="3832225"/>
          <p14:tracePt t="14438" x="8410575" y="3832225"/>
          <p14:tracePt t="14454" x="8420100" y="3832225"/>
          <p14:tracePt t="14462" x="8431213" y="3832225"/>
          <p14:tracePt t="14470" x="8440738" y="3832225"/>
          <p14:tracePt t="14502" x="8440738" y="3822700"/>
          <p14:tracePt t="14600" x="8450263" y="3822700"/>
          <p14:tracePt t="14921" x="8431213" y="3822700"/>
          <p14:tracePt t="14930" x="8410575" y="3822700"/>
          <p14:tracePt t="14937" x="8369300" y="3822700"/>
          <p14:tracePt t="14945" x="8329613" y="3822700"/>
          <p14:tracePt t="14953" x="8299450" y="3822700"/>
          <p14:tracePt t="14962" x="8278813" y="3822700"/>
          <p14:tracePt t="14969" x="8218488" y="3822700"/>
          <p14:tracePt t="14977" x="8178800" y="3822700"/>
          <p14:tracePt t="14985" x="8148638" y="3822700"/>
          <p14:tracePt t="14992" x="8107363" y="3822700"/>
          <p14:tracePt t="15000" x="8077200" y="3822700"/>
          <p14:tracePt t="15010" x="8047038" y="3822700"/>
          <p14:tracePt t="15016" x="8016875" y="3822700"/>
          <p14:tracePt t="15026" x="7996238" y="3822700"/>
          <p14:tracePt t="15032" x="7966075" y="3822700"/>
          <p14:tracePt t="15042" x="7935913" y="3832225"/>
          <p14:tracePt t="15050" x="7905750" y="3832225"/>
          <p14:tracePt t="15058" x="7875588" y="3832225"/>
          <p14:tracePt t="15066" x="7854950" y="3832225"/>
          <p14:tracePt t="15074" x="7824788" y="3832225"/>
          <p14:tracePt t="15082" x="7794625" y="3832225"/>
          <p14:tracePt t="15090" x="7764463" y="3832225"/>
          <p14:tracePt t="15098" x="7724775" y="3832225"/>
          <p14:tracePt t="15106" x="7683500" y="3832225"/>
          <p14:tracePt t="15114" x="7653338" y="3832225"/>
          <p14:tracePt t="15122" x="7623175" y="3832225"/>
          <p14:tracePt t="15129" x="7593013" y="3832225"/>
          <p14:tracePt t="15138" x="7562850" y="3832225"/>
          <p14:tracePt t="15146" x="7532688" y="3832225"/>
          <p14:tracePt t="15154" x="7502525" y="3832225"/>
          <p14:tracePt t="15162" x="7462838" y="3832225"/>
          <p14:tracePt t="15170" x="7421563" y="3832225"/>
          <p14:tracePt t="15179" x="7361238" y="3832225"/>
          <p14:tracePt t="15186" x="7270750" y="3832225"/>
          <p14:tracePt t="15194" x="7210425" y="3832225"/>
          <p14:tracePt t="15202" x="7108825" y="3832225"/>
          <p14:tracePt t="15210" x="7038975" y="3832225"/>
          <p14:tracePt t="15218" x="6958013" y="3832225"/>
          <p14:tracePt t="15226" x="6897688" y="3832225"/>
          <p14:tracePt t="15234" x="6858000" y="3832225"/>
          <p14:tracePt t="15242" x="6816725" y="3832225"/>
          <p14:tracePt t="15250" x="6796088" y="3832225"/>
          <p14:tracePt t="15258" x="6777038" y="3832225"/>
          <p14:tracePt t="15318" x="6765925" y="3832225"/>
          <p14:tracePt t="15331" x="6756400" y="3832225"/>
          <p14:tracePt t="15337" x="6746875" y="3832225"/>
          <p14:tracePt t="15347" x="6735763" y="3832225"/>
          <p14:tracePt t="15380" x="6735763" y="3841750"/>
          <p14:tracePt t="15436" x="6726238" y="3841750"/>
          <p14:tracePt t="15744" x="6726238" y="3852863"/>
          <p14:tracePt t="15800" x="6726238" y="3862388"/>
          <p14:tracePt t="16232" x="6735763" y="3862388"/>
          <p14:tracePt t="16266" x="6746875" y="3862388"/>
          <p14:tracePt t="16282" x="6756400" y="3862388"/>
          <p14:tracePt t="16289" x="6765925" y="3852863"/>
          <p14:tracePt t="16306" x="6786563" y="3841750"/>
          <p14:tracePt t="16313" x="6796088" y="3841750"/>
          <p14:tracePt t="16323" x="6816725" y="3832225"/>
          <p14:tracePt t="16337" x="6827838" y="3832225"/>
          <p14:tracePt t="16345" x="6837363" y="3832225"/>
          <p14:tracePt t="16353" x="6858000" y="3832225"/>
          <p14:tracePt t="16369" x="6888163" y="3862388"/>
          <p14:tracePt t="16377" x="6937375" y="3903663"/>
          <p14:tracePt t="16385" x="7018338" y="4003675"/>
          <p14:tracePt t="16393" x="7078663" y="4075113"/>
          <p14:tracePt t="16401" x="7159625" y="4154488"/>
          <p14:tracePt t="16409" x="7189788" y="4225925"/>
          <p14:tracePt t="16417" x="7250113" y="4306888"/>
          <p14:tracePt t="16425" x="7291388" y="4356100"/>
          <p14:tracePt t="16433" x="7331075" y="4427538"/>
          <p14:tracePt t="16441" x="7372350" y="4487863"/>
          <p14:tracePt t="16449" x="7391400" y="4538663"/>
          <p14:tracePt t="16457" x="7402513" y="4568825"/>
          <p14:tracePt t="16465" x="7412038" y="4598988"/>
          <p14:tracePt t="16473" x="7421563" y="4608513"/>
          <p14:tracePt t="16482" x="7421563" y="4619625"/>
          <p14:tracePt t="16489" x="7432675" y="4638675"/>
          <p14:tracePt t="16497" x="7432675" y="4649788"/>
          <p14:tracePt t="16513" x="7432675" y="4659313"/>
          <p14:tracePt t="16529" x="7432675" y="4668838"/>
          <p14:tracePt t="16545" x="7432675" y="4679950"/>
          <p14:tracePt t="16553" x="7432675" y="4689475"/>
          <p14:tracePt t="16561" x="7421563" y="4710113"/>
          <p14:tracePt t="16571" x="7412038" y="4719638"/>
          <p14:tracePt t="16579" x="7402513" y="4740275"/>
          <p14:tracePt t="16588" x="7391400" y="4760913"/>
          <p14:tracePt t="16595" x="7381875" y="4779963"/>
          <p14:tracePt t="16604" x="7372350" y="4779963"/>
          <p14:tracePt t="16611" x="7361238" y="4800600"/>
          <p14:tracePt t="16619" x="7342188" y="4821238"/>
          <p14:tracePt t="16627" x="7321550" y="4830763"/>
          <p14:tracePt t="16635" x="7300913" y="4840288"/>
          <p14:tracePt t="16643" x="7270750" y="4851400"/>
          <p14:tracePt t="16651" x="7250113" y="4860925"/>
          <p14:tracePt t="16659" x="7219950" y="4870450"/>
          <p14:tracePt t="16667" x="7189788" y="4881563"/>
          <p14:tracePt t="16675" x="7138988" y="4891088"/>
          <p14:tracePt t="16683" x="7099300" y="4891088"/>
          <p14:tracePt t="16691" x="7059613" y="4891088"/>
          <p14:tracePt t="16699" x="7029450" y="4891088"/>
          <p14:tracePt t="16707" x="6999288" y="4902200"/>
          <p14:tracePt t="16715" x="6978650" y="4902200"/>
          <p14:tracePt t="16723" x="6948488" y="4911725"/>
          <p14:tracePt t="16731" x="6937375" y="4921250"/>
          <p14:tracePt t="16739" x="6927850" y="4921250"/>
          <p14:tracePt t="16747" x="6918325" y="4932363"/>
          <p14:tracePt t="16755" x="6907213" y="4941888"/>
          <p14:tracePt t="16763" x="6897688" y="4941888"/>
          <p14:tracePt t="16771" x="6897688" y="4951413"/>
          <p14:tracePt t="16779" x="6888163" y="4962525"/>
          <p14:tracePt t="16787" x="6877050" y="4972050"/>
          <p14:tracePt t="16795" x="6867525" y="5002213"/>
          <p14:tracePt t="16803" x="6858000" y="5022850"/>
          <p14:tracePt t="16811" x="6827838" y="5053013"/>
          <p14:tracePt t="16820" x="6796088" y="5083175"/>
          <p14:tracePt t="16827" x="6786563" y="5103813"/>
          <p14:tracePt t="16835" x="6765925" y="5133975"/>
          <p14:tracePt t="16843" x="6765925" y="5143500"/>
          <p14:tracePt t="16851" x="6756400" y="5153025"/>
          <p14:tracePt t="16877" x="6756400" y="5164138"/>
          <p14:tracePt t="17031" x="6765925" y="5164138"/>
          <p14:tracePt t="17040" x="6786563" y="5153025"/>
          <p14:tracePt t="17048" x="6816725" y="5153025"/>
          <p14:tracePt t="17055" x="6846888" y="5143500"/>
          <p14:tracePt t="17061" x="6877050" y="5143500"/>
          <p14:tracePt t="17069" x="6918325" y="5143500"/>
          <p14:tracePt t="17077" x="6988175" y="5143500"/>
          <p14:tracePt t="17085" x="7029450" y="5143500"/>
          <p14:tracePt t="17093" x="7078663" y="5143500"/>
          <p14:tracePt t="17102" x="7129463" y="5143500"/>
          <p14:tracePt t="17109" x="7189788" y="5143500"/>
          <p14:tracePt t="17117" x="7219950" y="5143500"/>
          <p14:tracePt t="17125" x="7280275" y="5143500"/>
          <p14:tracePt t="17133" x="7372350" y="5143500"/>
          <p14:tracePt t="17141" x="7432675" y="5143500"/>
          <p14:tracePt t="17150" x="7472363" y="5153025"/>
          <p14:tracePt t="17159" x="7532688" y="5153025"/>
          <p14:tracePt t="17165" x="7613650" y="5153025"/>
          <p14:tracePt t="17175" x="7683500" y="5153025"/>
          <p14:tracePt t="17181" x="7764463" y="5153025"/>
          <p14:tracePt t="17191" x="7785100" y="5153025"/>
          <p14:tracePt t="17204" x="7835900" y="5153025"/>
          <p14:tracePt t="17207" x="7875588" y="5153025"/>
          <p14:tracePt t="17215" x="7905750" y="5153025"/>
          <p14:tracePt t="17223" x="7935913" y="5153025"/>
          <p14:tracePt t="17231" x="7956550" y="5153025"/>
          <p14:tracePt t="17239" x="7977188" y="5153025"/>
          <p14:tracePt t="17247" x="7996238" y="5153025"/>
          <p14:tracePt t="17255" x="8007350" y="5153025"/>
          <p14:tracePt t="17279" x="8016875" y="5153025"/>
          <p14:tracePt t="17287" x="8026400" y="5153025"/>
          <p14:tracePt t="17295" x="8047038" y="5153025"/>
          <p14:tracePt t="17303" x="8058150" y="5153025"/>
          <p14:tracePt t="17311" x="8077200" y="5153025"/>
          <p14:tracePt t="17319" x="8097838" y="5153025"/>
          <p14:tracePt t="17327" x="8107363" y="5153025"/>
          <p14:tracePt t="17335" x="8118475" y="5153025"/>
          <p14:tracePt t="17522" x="8137525" y="5153025"/>
          <p14:tracePt t="17529" x="8167688" y="5153025"/>
          <p14:tracePt t="17537" x="8197850" y="5153025"/>
          <p14:tracePt t="17545" x="8218488" y="5153025"/>
          <p14:tracePt t="17553" x="8259763" y="5153025"/>
          <p14:tracePt t="17561" x="8299450" y="5153025"/>
          <p14:tracePt t="17569" x="8389938" y="5153025"/>
          <p14:tracePt t="17577" x="8431213" y="5153025"/>
          <p14:tracePt t="17585" x="8470900" y="5153025"/>
          <p14:tracePt t="17593" x="8531225" y="5153025"/>
          <p14:tracePt t="17601" x="8612188" y="5173663"/>
          <p14:tracePt t="17609" x="8662988" y="5173663"/>
          <p14:tracePt t="17617" x="8712200" y="5173663"/>
          <p14:tracePt t="17625" x="8753475" y="5183188"/>
          <p14:tracePt t="17633" x="8783638" y="5183188"/>
          <p14:tracePt t="17641" x="8823325" y="5183188"/>
          <p14:tracePt t="17649" x="8853488" y="5183188"/>
          <p14:tracePt t="17657" x="8883650" y="5183188"/>
          <p14:tracePt t="17665" x="8924925" y="5183188"/>
          <p14:tracePt t="17673" x="8955088" y="5183188"/>
          <p14:tracePt t="17682" x="8985250" y="5183188"/>
          <p14:tracePt t="17689" x="9015413" y="5183188"/>
          <p14:tracePt t="17697" x="9055100" y="5183188"/>
          <p14:tracePt t="17705" x="9075738" y="5183188"/>
          <p14:tracePt t="17713" x="9126538" y="5183188"/>
          <p14:tracePt t="17721" x="9166225" y="5183188"/>
          <p14:tracePt t="17729" x="9207500" y="5183188"/>
          <p14:tracePt t="17737" x="9247188" y="5183188"/>
          <p14:tracePt t="17745" x="9277350" y="5183188"/>
          <p14:tracePt t="17753" x="9307513" y="5183188"/>
          <p14:tracePt t="17761" x="9328150" y="5183188"/>
          <p14:tracePt t="17777" x="9348788" y="5183188"/>
          <p14:tracePt t="17793" x="9367838" y="5183188"/>
          <p14:tracePt t="17803" x="9388475" y="5183188"/>
          <p14:tracePt t="17809" x="9409113" y="5183188"/>
          <p14:tracePt t="17819" x="9439275" y="5183188"/>
          <p14:tracePt t="17827" x="9459913" y="5194300"/>
          <p14:tracePt t="17835" x="9490075" y="5194300"/>
          <p14:tracePt t="17843" x="9529763" y="5203825"/>
          <p14:tracePt t="17851" x="9559925" y="5203825"/>
          <p14:tracePt t="17859" x="9599613" y="5203825"/>
          <p14:tracePt t="17867" x="9631363" y="5203825"/>
          <p14:tracePt t="17875" x="9671050" y="5213350"/>
          <p14:tracePt t="17883" x="9721850" y="5213350"/>
          <p14:tracePt t="17891" x="9752013" y="5213350"/>
          <p14:tracePt t="17899" x="9782175" y="5213350"/>
          <p14:tracePt t="17907" x="9821863" y="5213350"/>
          <p14:tracePt t="17915" x="9852025" y="5213350"/>
          <p14:tracePt t="17923" x="9893300" y="5213350"/>
          <p14:tracePt t="17932" x="9932988" y="5203825"/>
          <p14:tracePt t="17939" x="9983788" y="5203825"/>
          <p14:tracePt t="17948" x="10023475" y="5183188"/>
          <p14:tracePt t="17955" x="10083800" y="5164138"/>
          <p14:tracePt t="17964" x="10125075" y="5153025"/>
          <p14:tracePt t="17971" x="10164763" y="5143500"/>
          <p14:tracePt t="17979" x="10206038" y="5143500"/>
          <p14:tracePt t="17987" x="10245725" y="5133975"/>
          <p14:tracePt t="17995" x="10306050" y="5122863"/>
          <p14:tracePt t="18003" x="10336213" y="5122863"/>
          <p14:tracePt t="18011" x="10377488" y="5113338"/>
          <p14:tracePt t="18019" x="10426700" y="5103813"/>
          <p14:tracePt t="18027" x="10467975" y="5092700"/>
          <p14:tracePt t="18035" x="10528300" y="5092700"/>
          <p14:tracePt t="18043" x="10588625" y="5062538"/>
          <p14:tracePt t="18051" x="10648950" y="5053013"/>
          <p14:tracePt t="18059" x="10699750" y="5041900"/>
          <p14:tracePt t="18067" x="10739438" y="5032375"/>
          <p14:tracePt t="18075" x="10780713" y="5002213"/>
          <p14:tracePt t="18083" x="10799763" y="5002213"/>
          <p14:tracePt t="18091" x="10820400" y="4992688"/>
          <p14:tracePt t="18101" x="10820400" y="4981575"/>
          <p14:tracePt t="18107" x="10829925" y="4981575"/>
          <p14:tracePt t="18123" x="10829925" y="4972050"/>
          <p14:tracePt t="18133" x="10829925" y="4962525"/>
          <p14:tracePt t="18141" x="10829925" y="4941888"/>
          <p14:tracePt t="18157" x="10829925" y="4921250"/>
          <p14:tracePt t="18165" x="10829925" y="4902200"/>
          <p14:tracePt t="18173" x="10829925" y="4891088"/>
          <p14:tracePt t="18181" x="10829925" y="4881563"/>
          <p14:tracePt t="18189" x="10820400" y="4860925"/>
          <p14:tracePt t="18198" x="10810875" y="4840288"/>
          <p14:tracePt t="18205" x="10790238" y="4821238"/>
          <p14:tracePt t="18213" x="10769600" y="4800600"/>
          <p14:tracePt t="18221" x="10739438" y="4779963"/>
          <p14:tracePt t="18230" x="10699750" y="4749800"/>
          <p14:tracePt t="18237" x="10639425" y="4740275"/>
          <p14:tracePt t="18246" x="10567988" y="4719638"/>
          <p14:tracePt t="18253" x="10477500" y="4699000"/>
          <p14:tracePt t="18261" x="10396538" y="4689475"/>
          <p14:tracePt t="18269" x="10315575" y="4679950"/>
          <p14:tracePt t="18277" x="10206038" y="4659313"/>
          <p14:tracePt t="18285" x="10125075" y="4659313"/>
          <p14:tracePt t="18293" x="10064750" y="4659313"/>
          <p14:tracePt t="18301" x="10004425" y="4659313"/>
          <p14:tracePt t="18309" x="9912350" y="4659313"/>
          <p14:tracePt t="18317" x="9852025" y="4659313"/>
          <p14:tracePt t="18325" x="9791700" y="4659313"/>
          <p14:tracePt t="18333" x="9761538" y="4659313"/>
          <p14:tracePt t="18341" x="9731375" y="4659313"/>
          <p14:tracePt t="18349" x="9701213" y="4659313"/>
          <p14:tracePt t="18357" x="9691688" y="4659313"/>
          <p14:tracePt t="18365" x="9671050" y="4659313"/>
          <p14:tracePt t="18373" x="9661525" y="4659313"/>
          <p14:tracePt t="18381" x="9650413" y="4659313"/>
          <p14:tracePt t="18389" x="9650413" y="4668838"/>
          <p14:tracePt t="18399" x="9640888" y="4668838"/>
          <p14:tracePt t="18405" x="9631363" y="4679950"/>
          <p14:tracePt t="18415" x="9631363" y="4689475"/>
          <p14:tracePt t="18421" x="9620250" y="4689475"/>
          <p14:tracePt t="18439" x="9610725" y="4699000"/>
          <p14:tracePt t="18447" x="9610725" y="4719638"/>
          <p14:tracePt t="18455" x="9610725" y="4730750"/>
          <p14:tracePt t="18463" x="9599613" y="4740275"/>
          <p14:tracePt t="18471" x="9590088" y="4760913"/>
          <p14:tracePt t="18479" x="9569450" y="4791075"/>
          <p14:tracePt t="18487" x="9559925" y="4821238"/>
          <p14:tracePt t="18495" x="9550400" y="4860925"/>
          <p14:tracePt t="18503" x="9539288" y="4891088"/>
          <p14:tracePt t="18511" x="9509125" y="4921250"/>
          <p14:tracePt t="18519" x="9509125" y="4951413"/>
          <p14:tracePt t="18528" x="9509125" y="4962525"/>
          <p14:tracePt t="18535" x="9509125" y="4972050"/>
          <p14:tracePt t="18543" x="9509125" y="4981575"/>
          <p14:tracePt t="18551" x="9509125" y="4992688"/>
          <p14:tracePt t="18559" x="9509125" y="5011738"/>
          <p14:tracePt t="18575" x="9509125" y="5022850"/>
          <p14:tracePt t="18583" x="9520238" y="5022850"/>
          <p14:tracePt t="18591" x="9539288" y="5032375"/>
          <p14:tracePt t="18599" x="9569450" y="5041900"/>
          <p14:tracePt t="18607" x="9590088" y="5041900"/>
          <p14:tracePt t="18615" x="9640888" y="5053013"/>
          <p14:tracePt t="18623" x="9701213" y="5062538"/>
          <p14:tracePt t="18631" x="9782175" y="5062538"/>
          <p14:tracePt t="18639" x="9872663" y="5062538"/>
          <p14:tracePt t="18647" x="9972675" y="5062538"/>
          <p14:tracePt t="18655" x="10034588" y="5062538"/>
          <p14:tracePt t="18665" x="10144125" y="5053013"/>
          <p14:tracePt t="18671" x="10215563" y="5022850"/>
          <p14:tracePt t="18679" x="10255250" y="5011738"/>
          <p14:tracePt t="18687" x="10275888" y="5002213"/>
          <p14:tracePt t="18695" x="10285413" y="5002213"/>
          <p14:tracePt t="18703" x="10285413" y="4992688"/>
          <p14:tracePt t="18753" x="10285413" y="4981575"/>
          <p14:tracePt t="19093" x="10275888" y="4981575"/>
          <p14:tracePt t="19100" x="10266363" y="4981575"/>
          <p14:tracePt t="19116" x="10245725" y="4981575"/>
          <p14:tracePt t="19124" x="10215563" y="4992688"/>
          <p14:tracePt t="19131" x="10185400" y="5002213"/>
          <p14:tracePt t="19140" x="10155238" y="5022850"/>
          <p14:tracePt t="19148" x="10094913" y="5041900"/>
          <p14:tracePt t="19155" x="10044113" y="5053013"/>
          <p14:tracePt t="19164" x="9983788" y="5083175"/>
          <p14:tracePt t="19171" x="9882188" y="5143500"/>
          <p14:tracePt t="19180" x="9782175" y="5183188"/>
          <p14:tracePt t="19196" x="9599613" y="5264150"/>
          <p14:tracePt t="19203" x="9509125" y="5294313"/>
          <p14:tracePt t="19212" x="9428163" y="5335588"/>
          <p14:tracePt t="19220" x="9328150" y="5375275"/>
          <p14:tracePt t="19227" x="9247188" y="5405438"/>
          <p14:tracePt t="19235" x="9207500" y="5416550"/>
          <p14:tracePt t="19243" x="9166225" y="5426075"/>
          <p14:tracePt t="19252" x="9156700" y="5435600"/>
          <p14:tracePt t="19259" x="9147175" y="5435600"/>
          <p14:tracePt t="19267" x="9136063" y="5435600"/>
          <p14:tracePt t="19308" x="9126538" y="5435600"/>
          <p14:tracePt t="19325" x="9105900" y="5435600"/>
          <p14:tracePt t="19332" x="9085263" y="5435600"/>
          <p14:tracePt t="19341" x="9055100" y="5426075"/>
          <p14:tracePt t="19348" x="9015413" y="5416550"/>
          <p14:tracePt t="19358" x="8945563" y="5395913"/>
          <p14:tracePt t="19363" x="8913813" y="5384800"/>
          <p14:tracePt t="19375" x="8874125" y="5384800"/>
          <p14:tracePt t="19381" x="8853488" y="5375275"/>
          <p14:tracePt t="19390" x="8834438" y="5365750"/>
          <p14:tracePt t="19397" x="8813800" y="5365750"/>
          <p14:tracePt t="19406" x="8793163" y="5354638"/>
          <p14:tracePt t="19422" x="8774113" y="5354638"/>
          <p14:tracePt t="19429" x="8753475" y="5354638"/>
          <p14:tracePt t="19437" x="8742363" y="5354638"/>
          <p14:tracePt t="19542" x="8742363" y="5345113"/>
          <p14:tracePt t="19573" x="8742363" y="5335588"/>
          <p14:tracePt t="19606" x="8753475" y="5324475"/>
          <p14:tracePt t="19615" x="8763000" y="5324475"/>
          <p14:tracePt t="19624" x="8774113" y="5324475"/>
          <p14:tracePt t="19663" x="8783638" y="5324475"/>
          <p14:tracePt t="19679" x="8783638" y="5314950"/>
          <p14:tracePt t="19719" x="8793163" y="5314950"/>
          <p14:tracePt t="19727" x="8804275" y="5314950"/>
          <p14:tracePt t="19735" x="8823325" y="5324475"/>
          <p14:tracePt t="19743" x="8834438" y="5335588"/>
          <p14:tracePt t="19751" x="8874125" y="5354638"/>
          <p14:tracePt t="19760" x="8894763" y="5375275"/>
          <p14:tracePt t="19767" x="8913813" y="5395913"/>
          <p14:tracePt t="19775" x="8924925" y="5405438"/>
          <p14:tracePt t="19783" x="8945563" y="5416550"/>
          <p14:tracePt t="19791" x="8975725" y="5426075"/>
          <p14:tracePt t="19799" x="9015413" y="5435600"/>
          <p14:tracePt t="19807" x="9036050" y="5456238"/>
          <p14:tracePt t="19815" x="9066213" y="5456238"/>
          <p14:tracePt t="19823" x="9075738" y="5465763"/>
          <p14:tracePt t="19831" x="9096375" y="5476875"/>
          <p14:tracePt t="19839" x="9105900" y="5476875"/>
          <p14:tracePt t="19847" x="9117013" y="5476875"/>
          <p14:tracePt t="19863" x="9117013" y="5486400"/>
          <p14:tracePt t="19872" x="9126538" y="5486400"/>
          <p14:tracePt t="19879" x="9136063" y="5486400"/>
          <p14:tracePt t="19889" x="9136063" y="5495925"/>
          <p14:tracePt t="19895" x="9147175" y="5495925"/>
          <p14:tracePt t="19903" x="9166225" y="5516563"/>
          <p14:tracePt t="19911" x="9177338" y="5526088"/>
          <p14:tracePt t="19919" x="9186863" y="5537200"/>
          <p14:tracePt t="19927" x="9207500" y="5546725"/>
          <p14:tracePt t="19934" x="9217025" y="5556250"/>
          <p14:tracePt t="19943" x="9226550" y="5556250"/>
          <p14:tracePt t="20123" x="9237663" y="5556250"/>
          <p14:tracePt t="20147" x="9247188" y="5556250"/>
          <p14:tracePt t="20153" x="9247188" y="5567363"/>
          <p14:tracePt t="20299" x="9247188" y="5576888"/>
          <p14:tracePt t="20307" x="9247188" y="5588000"/>
          <p14:tracePt t="20315" x="9237663" y="5588000"/>
          <p14:tracePt t="20324" x="9217025" y="5607050"/>
          <p14:tracePt t="20330" x="9196388" y="5618163"/>
          <p14:tracePt t="20339" x="9177338" y="5627688"/>
          <p14:tracePt t="20347" x="9156700" y="5637213"/>
          <p14:tracePt t="20355" x="9126538" y="5648325"/>
          <p14:tracePt t="20362" x="9096375" y="5667375"/>
          <p14:tracePt t="20371" x="9036050" y="5688013"/>
          <p14:tracePt t="20379" x="9005888" y="5708650"/>
          <p14:tracePt t="20387" x="8985250" y="5727700"/>
          <p14:tracePt t="20394" x="8945563" y="5748338"/>
          <p14:tracePt t="20402" x="8913813" y="5768975"/>
          <p14:tracePt t="20411" x="8874125" y="5789613"/>
          <p14:tracePt t="20419" x="8843963" y="5819775"/>
          <p14:tracePt t="20427" x="8813800" y="5838825"/>
          <p14:tracePt t="20435" x="8774113" y="5859463"/>
          <p14:tracePt t="20443" x="8742363" y="5880100"/>
          <p14:tracePt t="20452" x="8702675" y="5899150"/>
          <p14:tracePt t="20459" x="8672513" y="5919788"/>
          <p14:tracePt t="20467" x="8651875" y="5940425"/>
          <p14:tracePt t="20475" x="8632825" y="5949950"/>
          <p14:tracePt t="20482" x="8612188" y="5961063"/>
          <p14:tracePt t="20491" x="8612188" y="5970588"/>
          <p14:tracePt t="20498" x="8602663" y="5970588"/>
          <p14:tracePt t="20515" x="8602663" y="5980113"/>
          <p14:tracePt t="20589" x="8591550" y="5980113"/>
          <p14:tracePt t="20614" x="8582025" y="5980113"/>
          <p14:tracePt t="20793" x="8572500" y="5980113"/>
          <p14:tracePt t="20800" x="8561388" y="5980113"/>
          <p14:tracePt t="20807" x="8540750" y="5991225"/>
          <p14:tracePt t="20815" x="8510588" y="5991225"/>
          <p14:tracePt t="20823" x="8480425" y="5991225"/>
          <p14:tracePt t="20831" x="8420100" y="5991225"/>
          <p14:tracePt t="20839" x="8380413" y="6010275"/>
          <p14:tracePt t="20846" x="8289925" y="6010275"/>
          <p14:tracePt t="20853" x="8229600" y="6010275"/>
          <p14:tracePt t="20863" x="8188325" y="6010275"/>
          <p14:tracePt t="20869" x="8158163" y="6010275"/>
          <p14:tracePt t="20879" x="8128000" y="6010275"/>
          <p14:tracePt t="20886" x="8097838" y="6010275"/>
          <p14:tracePt t="20895" x="8088313" y="6010275"/>
          <p14:tracePt t="20900" x="8077200" y="6010275"/>
          <p14:tracePt t="20911" x="8077200" y="6000750"/>
          <p14:tracePt t="20919" x="8067675" y="6000750"/>
          <p14:tracePt t="20935" x="8058150" y="6000750"/>
          <p14:tracePt t="20943" x="8058150" y="5991225"/>
          <p14:tracePt t="20951" x="8047038" y="5980113"/>
          <p14:tracePt t="20958" x="8037513" y="5980113"/>
          <p14:tracePt t="20966" x="8026400" y="5970588"/>
          <p14:tracePt t="20975" x="8016875" y="5961063"/>
          <p14:tracePt t="20991" x="8016875" y="5949950"/>
          <p14:tracePt t="21007" x="8007350" y="5949950"/>
          <p14:tracePt t="21030" x="8007350" y="5940425"/>
          <p14:tracePt t="21079" x="8007350" y="5930900"/>
          <p14:tracePt t="21087" x="8007350" y="5919788"/>
          <p14:tracePt t="21095" x="8016875" y="5910263"/>
          <p14:tracePt t="21103" x="8016875" y="5899150"/>
          <p14:tracePt t="21111" x="8026400" y="5889625"/>
          <p14:tracePt t="21120" x="8047038" y="5880100"/>
          <p14:tracePt t="21127" x="8067675" y="5868988"/>
          <p14:tracePt t="21136" x="8088313" y="5859463"/>
          <p14:tracePt t="21143" x="8088313" y="5849938"/>
          <p14:tracePt t="21151" x="8107363" y="5838825"/>
          <p14:tracePt t="21167" x="8118475" y="5829300"/>
          <p14:tracePt t="21182" x="8128000" y="5829300"/>
          <p14:tracePt t="21191" x="8148638" y="5819775"/>
          <p14:tracePt t="21201" x="8158163" y="5819775"/>
          <p14:tracePt t="21208" x="8167688" y="5819775"/>
          <p14:tracePt t="21216" x="8197850" y="5819775"/>
          <p14:tracePt t="21224" x="8229600" y="5808663"/>
          <p14:tracePt t="21233" x="8259763" y="5808663"/>
          <p14:tracePt t="21241" x="8289925" y="5808663"/>
          <p14:tracePt t="21248" x="8320088" y="5808663"/>
          <p14:tracePt t="21256" x="8359775" y="5808663"/>
          <p14:tracePt t="21264" x="8389938" y="5808663"/>
          <p14:tracePt t="21272" x="8410575" y="5799138"/>
          <p14:tracePt t="21281" x="8431213" y="5799138"/>
          <p14:tracePt t="21289" x="8440738" y="5799138"/>
          <p14:tracePt t="21305" x="8450263" y="5799138"/>
          <p14:tracePt t="21345" x="8461375" y="5799138"/>
          <p14:tracePt t="21435" x="8470900" y="5799138"/>
          <p14:tracePt t="21443" x="8480425" y="5799138"/>
          <p14:tracePt t="21451" x="8501063" y="5799138"/>
          <p14:tracePt t="21459" x="8510588" y="5808663"/>
          <p14:tracePt t="21472" x="8521700" y="5819775"/>
          <p14:tracePt t="21480" x="8540750" y="5829300"/>
          <p14:tracePt t="21488" x="8540750" y="5838825"/>
          <p14:tracePt t="21496" x="8551863" y="5838825"/>
          <p14:tracePt t="21514" x="8551863" y="5849938"/>
          <p14:tracePt t="21587" x="8551863" y="5859463"/>
          <p14:tracePt t="21612" x="8551863" y="5868988"/>
          <p14:tracePt t="21620" x="8551863" y="5880100"/>
          <p14:tracePt t="21628" x="8551863" y="5889625"/>
          <p14:tracePt t="21636" x="8540750" y="5889625"/>
          <p14:tracePt t="21643" x="8531225" y="5889625"/>
          <p14:tracePt t="21652" x="8521700" y="5899150"/>
          <p14:tracePt t="21660" x="8521700" y="5910263"/>
          <p14:tracePt t="21675" x="8510588" y="5919788"/>
          <p14:tracePt t="21699" x="8501063" y="5919788"/>
          <p14:tracePt t="21715" x="8491538" y="5940425"/>
          <p14:tracePt t="21724" x="8491538" y="5961063"/>
          <p14:tracePt t="21731" x="8480425" y="5980113"/>
          <p14:tracePt t="21739" x="8480425" y="6000750"/>
          <p14:tracePt t="21747" x="8470900" y="6030913"/>
          <p14:tracePt t="21754" x="8470900" y="6051550"/>
          <p14:tracePt t="21762" x="8461375" y="6070600"/>
          <p14:tracePt t="21770" x="8461375" y="6102350"/>
          <p14:tracePt t="21778" x="8450263" y="6111875"/>
          <p14:tracePt t="21786" x="8450263" y="6121400"/>
          <p14:tracePt t="21795" x="8440738" y="6142038"/>
          <p14:tracePt t="21802" x="8431213" y="6162675"/>
          <p14:tracePt t="21811" x="8431213" y="6172200"/>
          <p14:tracePt t="21828" x="8431213" y="6181725"/>
          <p14:tracePt t="21837" x="8431213" y="6192838"/>
          <p14:tracePt t="21845" x="8420100" y="6202363"/>
          <p14:tracePt t="21852" x="8410575" y="6202363"/>
          <p14:tracePt t="21861" x="8410575" y="6211888"/>
          <p14:tracePt t="21868" x="8401050" y="6211888"/>
          <p14:tracePt t="21877" x="8401050" y="6223000"/>
          <p14:tracePt t="21885" x="8389938" y="6242050"/>
          <p14:tracePt t="21892" x="8369300" y="6253163"/>
          <p14:tracePt t="21900" x="8359775" y="6273800"/>
          <p14:tracePt t="21908" x="8350250" y="6283325"/>
          <p14:tracePt t="21916" x="8339138" y="6283325"/>
          <p14:tracePt t="21924" x="8329613" y="6283325"/>
          <p14:tracePt t="21932" x="8329613" y="6292850"/>
          <p14:tracePt t="21940" x="8308975" y="6303963"/>
          <p14:tracePt t="21956" x="8299450" y="6313488"/>
          <p14:tracePt t="21964" x="8289925" y="6313488"/>
          <p14:tracePt t="21972" x="8278813" y="6313488"/>
          <p14:tracePt t="21981" x="8278813" y="6323013"/>
          <p14:tracePt t="21997" x="8269288" y="6323013"/>
          <p14:tracePt t="22004" x="8259763" y="6334125"/>
          <p14:tracePt t="22012" x="8248650" y="6334125"/>
          <p14:tracePt t="22028" x="8239125" y="6334125"/>
          <p14:tracePt t="22044" x="8229600" y="6334125"/>
          <p14:tracePt t="22053" x="8218488" y="6334125"/>
          <p14:tracePt t="22060" x="8197850" y="6334125"/>
          <p14:tracePt t="22077" x="8178800" y="6334125"/>
          <p14:tracePt t="22084" x="8167688" y="6334125"/>
          <p14:tracePt t="22093" x="8137525" y="6323013"/>
          <p14:tracePt t="22100" x="8107363" y="6303963"/>
          <p14:tracePt t="22108" x="8077200" y="6283325"/>
          <p14:tracePt t="22116" x="8058150" y="6273800"/>
          <p14:tracePt t="22127" x="8047038" y="6262688"/>
          <p14:tracePt t="22132" x="8037513" y="6253163"/>
          <p14:tracePt t="22143" x="8026400" y="6242050"/>
          <p14:tracePt t="22150" x="8016875" y="6232525"/>
          <p14:tracePt t="22191" x="8016875" y="6223000"/>
          <p14:tracePt t="22198" x="8016875" y="6211888"/>
          <p14:tracePt t="22214" x="8016875" y="6202363"/>
          <p14:tracePt t="22222" x="8016875" y="6192838"/>
          <p14:tracePt t="22238" x="8016875" y="6172200"/>
          <p14:tracePt t="22247" x="8016875" y="6162675"/>
          <p14:tracePt t="22254" x="8026400" y="6151563"/>
          <p14:tracePt t="22262" x="8026400" y="6142038"/>
          <p14:tracePt t="22270" x="8037513" y="6132513"/>
          <p14:tracePt t="22278" x="8047038" y="6132513"/>
          <p14:tracePt t="22286" x="8058150" y="6111875"/>
          <p14:tracePt t="22294" x="8077200" y="6102350"/>
          <p14:tracePt t="22302" x="8088313" y="6091238"/>
          <p14:tracePt t="22310" x="8097838" y="6081713"/>
          <p14:tracePt t="22318" x="8118475" y="6081713"/>
          <p14:tracePt t="22326" x="8128000" y="6081713"/>
          <p14:tracePt t="22334" x="8148638" y="6081713"/>
          <p14:tracePt t="22342" x="8167688" y="6070600"/>
          <p14:tracePt t="22351" x="8178800" y="6070600"/>
          <p14:tracePt t="22359" x="8188325" y="6061075"/>
          <p14:tracePt t="22366" x="8208963" y="6061075"/>
          <p14:tracePt t="22375" x="8218488" y="6061075"/>
          <p14:tracePt t="22382" x="8229600" y="6061075"/>
          <p14:tracePt t="22390" x="8239125" y="6061075"/>
          <p14:tracePt t="22398" x="8248650" y="6061075"/>
          <p14:tracePt t="22406" x="8259763" y="6061075"/>
          <p14:tracePt t="22415" x="8269288" y="6061075"/>
          <p14:tracePt t="22440" x="8278813" y="6061075"/>
          <p14:tracePt t="22456" x="8289925" y="6061075"/>
          <p14:tracePt t="22470" x="8299450" y="6061075"/>
          <p14:tracePt t="22480" x="8308975" y="6061075"/>
          <p14:tracePt t="22488" x="8308975" y="6070600"/>
          <p14:tracePt t="22497" x="8320088" y="6081713"/>
          <p14:tracePt t="22504" x="8329613" y="6102350"/>
          <p14:tracePt t="22512" x="8339138" y="6111875"/>
          <p14:tracePt t="22520" x="8350250" y="6121400"/>
          <p14:tracePt t="22528" x="8350250" y="6142038"/>
          <p14:tracePt t="22536" x="8350250" y="6151563"/>
          <p14:tracePt t="22544" x="8350250" y="6172200"/>
          <p14:tracePt t="22560" x="8350250" y="6181725"/>
          <p14:tracePt t="22568" x="8350250" y="6192838"/>
          <p14:tracePt t="22609" x="8350250" y="6202363"/>
          <p14:tracePt t="22641" x="8329613" y="6202363"/>
          <p14:tracePt t="22648" x="8308975" y="6202363"/>
          <p14:tracePt t="22656" x="8299450" y="6202363"/>
          <p14:tracePt t="22664" x="8289925" y="6202363"/>
          <p14:tracePt t="22672" x="8278813" y="6202363"/>
          <p14:tracePt t="22681" x="8259763" y="6202363"/>
          <p14:tracePt t="22696" x="8229600" y="6192838"/>
          <p14:tracePt t="22707" x="8208963" y="6181725"/>
          <p14:tracePt t="22712" x="8178800" y="6162675"/>
          <p14:tracePt t="22720" x="8148638" y="6132513"/>
          <p14:tracePt t="22728" x="8077200" y="6091238"/>
          <p14:tracePt t="22736" x="8007350" y="6051550"/>
          <p14:tracePt t="22746" x="7926388" y="5980113"/>
          <p14:tracePt t="22754" x="7805738" y="5899150"/>
          <p14:tracePt t="22762" x="7553325" y="5718175"/>
          <p14:tracePt t="22770" x="7391400" y="5576888"/>
          <p14:tracePt t="22778" x="7138988" y="5324475"/>
          <p14:tracePt t="22786" x="6888163" y="5092700"/>
          <p14:tracePt t="22794" x="6624638" y="4740275"/>
          <p14:tracePt t="22802" x="6503988" y="4598988"/>
          <p14:tracePt t="22810" x="6392863" y="4457700"/>
          <p14:tracePt t="22818" x="6232525" y="4265613"/>
          <p14:tracePt t="22826" x="6161088" y="4184650"/>
          <p14:tracePt t="22834" x="6100763" y="4064000"/>
          <p14:tracePt t="22842" x="6061075" y="3994150"/>
          <p14:tracePt t="22850" x="6019800" y="3913188"/>
          <p14:tracePt t="22859" x="6010275" y="3873500"/>
          <p14:tracePt t="22866" x="5970588" y="3781425"/>
          <p14:tracePt t="22874" x="5940425" y="3721100"/>
          <p14:tracePt t="22882" x="5868988" y="3600450"/>
          <p14:tracePt t="22890" x="5788025" y="3459163"/>
          <p14:tracePt t="22899" x="5718175" y="3389313"/>
          <p14:tracePt t="22906" x="5576888" y="3248025"/>
          <p14:tracePt t="22915" x="5294313" y="2984500"/>
          <p14:tracePt t="22922" x="5021263" y="2803525"/>
          <p14:tracePt t="22930" x="4648200" y="2562225"/>
          <p14:tracePt t="22939" x="4265613" y="2330450"/>
          <p14:tracePt t="22946" x="3962400" y="2159000"/>
          <p14:tracePt t="22954" x="3781425" y="2057400"/>
          <p14:tracePt t="22962" x="3529013" y="1916113"/>
          <p14:tracePt t="22970" x="3387725" y="1825625"/>
          <p14:tracePt t="22978" x="3176588" y="1704975"/>
          <p14:tracePt t="22986" x="3065463" y="1612900"/>
          <p14:tracePt t="22994" x="3014663" y="1563688"/>
          <p14:tracePt t="23002" x="2944813" y="1492250"/>
          <p14:tracePt t="23010" x="2914650" y="1441450"/>
          <p14:tracePt t="23018" x="2884488" y="1411288"/>
          <p14:tracePt t="23026" x="2843213" y="1392238"/>
          <p14:tracePt t="23034" x="2782888" y="1341438"/>
          <p14:tracePt t="23044" x="2743200" y="1311275"/>
          <p14:tracePt t="23050" x="2692400" y="1290638"/>
          <p14:tracePt t="23060" x="2571750" y="1250950"/>
          <p14:tracePt t="23066" x="2511425" y="1209675"/>
          <p14:tracePt t="23076" x="2460625" y="1200150"/>
          <p14:tracePt t="23084" x="2400300" y="1169988"/>
          <p14:tracePt t="23092" x="2268538" y="1139825"/>
          <p14:tracePt t="23100" x="2187575" y="1109663"/>
          <p14:tracePt t="23108" x="2117725" y="1089025"/>
          <p14:tracePt t="23116" x="2036763" y="1058863"/>
          <p14:tracePt t="23124" x="1997075" y="1049338"/>
          <p14:tracePt t="23132" x="1876425" y="1008063"/>
          <p14:tracePt t="23143" x="1774825" y="958850"/>
          <p14:tracePt t="23148" x="1663700" y="927100"/>
          <p14:tracePt t="23156" x="1563688" y="887413"/>
          <p14:tracePt t="23164" x="1422400" y="847725"/>
          <p14:tracePt t="23172" x="1290638" y="796925"/>
          <p14:tracePt t="23180" x="1128713" y="736600"/>
          <p14:tracePt t="23188" x="1028700" y="695325"/>
          <p14:tracePt t="23196" x="857250" y="646113"/>
          <p14:tracePt t="23206" x="706438" y="584200"/>
          <p14:tracePt t="23212" x="625475" y="554038"/>
          <p14:tracePt t="23221" x="523875" y="514350"/>
          <p14:tracePt t="23228" x="454025" y="504825"/>
          <p14:tracePt t="23236" x="363538" y="474663"/>
          <p14:tracePt t="23244" x="292100" y="444500"/>
          <p14:tracePt t="23252" x="252413" y="423863"/>
          <p14:tracePt t="23261" x="222250" y="412750"/>
          <p14:tracePt t="23268" x="180975" y="403225"/>
          <p14:tracePt t="23276" x="180975" y="393700"/>
          <p14:tracePt t="23284" x="171450" y="382588"/>
          <p14:tracePt t="23292" x="161925" y="382588"/>
          <p14:tracePt t="23308" x="150813" y="373063"/>
          <p14:tracePt t="23316" x="141288" y="363538"/>
          <p14:tracePt t="23324" x="131763" y="352425"/>
          <p14:tracePt t="23332" x="120650" y="333375"/>
          <p14:tracePt t="23342" x="90488" y="303213"/>
          <p14:tracePt t="23348" x="60325" y="282575"/>
          <p14:tracePt t="23358" x="9525" y="252413"/>
        </p14:tracePtLst>
      </p14:laserTraceLst>
    </p:ext>
  </p:extLs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6902</TotalTime>
  <Words>2453</Words>
  <Application>Microsoft Office PowerPoint</Application>
  <PresentationFormat>와이드스크린</PresentationFormat>
  <Paragraphs>290</Paragraphs>
  <Slides>35</Slides>
  <Notes>32</Notes>
  <HiddenSlides>0</HiddenSlides>
  <MMClips>35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a옛날사진관3</vt:lpstr>
      <vt:lpstr>a펜고딕L</vt:lpstr>
      <vt:lpstr>맑은 고딕</vt:lpstr>
      <vt:lpstr>Arial</vt:lpstr>
      <vt:lpstr>Calibri</vt:lpstr>
      <vt:lpstr>Times New Roman</vt:lpstr>
      <vt:lpstr>한컴오피스</vt:lpstr>
      <vt:lpstr>6. 오토인코더 Autoencoder</vt:lpstr>
      <vt:lpstr>6.1 오토인코더 기초</vt:lpstr>
      <vt:lpstr>6.1 오토인코더 기초</vt:lpstr>
      <vt:lpstr>6.1 오토인코더 기초</vt:lpstr>
      <vt:lpstr>(참고) 플라톤의 동굴의 우화 Plato’s Allegory of the Cave</vt:lpstr>
      <vt:lpstr>6.1 오토인코더 기초</vt:lpstr>
      <vt:lpstr>6.1 오토인코더 기초</vt:lpstr>
      <vt:lpstr>6.2 오토인코더로 이미지의 특징 추출하기</vt:lpstr>
      <vt:lpstr>6.2.1 오토인코더 구현</vt:lpstr>
      <vt:lpstr>6.2.1 오토인코더 구현</vt:lpstr>
      <vt:lpstr>6.2.1 오토인코더 구현</vt:lpstr>
      <vt:lpstr>6.2.1 오토인코더 구현</vt:lpstr>
      <vt:lpstr>6.2.1 오토인코더 구현</vt:lpstr>
      <vt:lpstr>(참고) 경사하강법의 변형 </vt:lpstr>
      <vt:lpstr>(참고) 경사하강법의 변형</vt:lpstr>
      <vt:lpstr>6.2.1 오토인코더 구현</vt:lpstr>
      <vt:lpstr>6.2.1 오토인코더 구현</vt:lpstr>
      <vt:lpstr>6.2.1 오토인코더 구현</vt:lpstr>
      <vt:lpstr>6.2.1 오토인코더 구현</vt:lpstr>
      <vt:lpstr>6.2.1 오토인코더 구현</vt:lpstr>
      <vt:lpstr>6.2.1 오토인코더 구현</vt:lpstr>
      <vt:lpstr>6.2.2 잠재 변수 들여다보기</vt:lpstr>
      <vt:lpstr>6.2.2 잠재 변수 들여다보기</vt:lpstr>
      <vt:lpstr>6.2.2 잠재 변수 들여다보기</vt:lpstr>
      <vt:lpstr>6.2.2 잠재 변수 들여다보기</vt:lpstr>
      <vt:lpstr>6.2.2 잠재 변수 들여다보기</vt:lpstr>
      <vt:lpstr>오토인코더로 이미지의 특징 추출하기 전체 코드</vt:lpstr>
      <vt:lpstr>6.3 오토인코더로 망가진 이미지 복원하기</vt:lpstr>
      <vt:lpstr>6.3.1 잡음 제거 오토인코더 구현</vt:lpstr>
      <vt:lpstr>6.3.1 잡음 제거 오토인코더 구현</vt:lpstr>
      <vt:lpstr>6.3.2 잡음 제거 시각화하기</vt:lpstr>
      <vt:lpstr>6.3.2 잡음 제거 시각화하기</vt:lpstr>
      <vt:lpstr>6.3.2 잡음 제거 시각화하기</vt:lpstr>
      <vt:lpstr>6.3.2 잡음 제거 시각화하기</vt:lpstr>
      <vt:lpstr>잡음 제거 시각화하기 전체 코드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파이토치로 구현하는 ANN</dc:title>
  <dc:creator>taeho</dc:creator>
  <cp:lastModifiedBy>MARVEL</cp:lastModifiedBy>
  <cp:revision>603</cp:revision>
  <dcterms:created xsi:type="dcterms:W3CDTF">2020-07-06T09:14:46Z</dcterms:created>
  <dcterms:modified xsi:type="dcterms:W3CDTF">2021-05-18T05:56:00Z</dcterms:modified>
  <cp:version>1000.0100.01</cp:version>
</cp:coreProperties>
</file>